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802D2E-420D-6E2E-7922-CA8952023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A7091E8-7973-45D9-A795-218613F32D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02E144-5F51-380C-68E9-2E773C72D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EB9EE6-65CE-7F76-CE45-85751DF3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1981515-3A87-7C6A-F129-D435F42B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55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899EB3-F52A-8B2F-CE7C-009688D99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63733FB-9682-CA22-AEC0-3FC041B5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4042E-D172-65A3-0548-BE25E3C56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E6E9A-383F-9579-4581-4C81362BC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A5A16E-4794-BF76-04FD-89EE0CABD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6901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89084F-91C9-7962-E81B-DC91A5D37F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E4F18E-7AEB-F61F-259C-4F8C9F184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0A3828-15A5-AAAB-D83D-1104421BE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9A527E-57D0-C076-891D-474C27E02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972702-1665-253E-3588-816E843BA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423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B6CE83-68EE-75CD-C0BC-CE426E9AE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BA2414-CC46-D53A-2FF8-09B8C55E8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221797-3AB2-A487-E50D-0AAD6A42B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3032AD-A0EA-051C-7F47-5929BF53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0887DF-2D80-8679-5131-063D4AFC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60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719195-E97A-1E73-BD44-533BAF419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438914-B5AD-CBBC-E6D8-C567D5A8D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3C5F2D-3C0F-FAE6-E829-44B508226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F81F7-1E5C-3148-97B7-0A3A14B8A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405314-AE63-F372-D370-EDD9DDFB5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8285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22AAE7-2FB2-B529-C9D3-E6B18D903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1BBB0C-1F5B-C886-E387-7472F2B13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E47E833-75E5-34DF-67D9-34A195F5C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CF449C-E119-C1D4-C01F-1A8B1DED5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A2371A-15E0-3A9E-1588-E293366B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161B54-38FD-CFF0-CB7A-D47C95B5B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19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D73943-48A1-9D13-F909-C4EC6DE69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302461A-1722-7E73-2954-688857BE5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0C64D06-CBB1-27F1-66F7-BDE1FD206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4A26127-9C3B-9BED-4230-57B3770E1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D4EEB-BB08-1FC1-4AF3-A94156054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1C58969-4F0A-ADDD-E4E2-6DE0E5D2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38A7755-EAF0-4B7D-AC15-52C271C71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F2CF6A6-5C42-9694-22B1-A4C050EE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82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1760A3-B8FA-FE2D-6CDF-B5EA03E8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2ACACD-933B-CE53-10AC-3EE90E00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7B9F3F5-1048-511B-F100-D4C888DB1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81EC58-62E2-1A09-A894-BDAD6970F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36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88CF61-D655-8E45-3458-E9D5AB81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CC7F734-8440-D6B7-0D24-7FAB0B513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616329C-07F9-9479-72A8-96A5C548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B8F6F2-40CE-8DFB-69F8-8A5C5A3DE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9DAA78-8AB7-BC87-1EEA-CD8AF017A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C0F2F24-0EEC-71BA-988B-75030F0B2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9DCA80-4060-CA51-5293-1224BDF8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CB241B-117F-7D69-86D7-F4C754364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6A5B8F8-ACCE-57CA-8F3D-1221548C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2854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8F6D70-A988-3ECF-0E4E-B95F09C91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26DAE72-899E-F33F-BE6C-0C8F5CA2A3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CEBDDE-61AF-CC78-F2B0-C1326DC67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C02CA2E-B31F-F8AC-3C3B-501ABF22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F4FE1D-E439-AB6C-8193-625FF2BDC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DEDD8-F390-4C2D-D936-22F33785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94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4CABA8-BA13-5014-3700-938FF49C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2BDD56-F331-66DA-24EF-0BD5291CB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24742A-E266-0055-1D9B-CBC3E9671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1E9255-F9BE-4808-9FE1-8C5FCFF1473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961F16-1DCC-C23E-9863-6D002DD6E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9027DB-0781-209F-9353-B085568EB3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126CCA-51C1-45F1-A63D-C9B401F74B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83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6F61B2AE-E9D1-F403-D9A2-A8295199007B}"/>
              </a:ext>
            </a:extLst>
          </p:cNvPr>
          <p:cNvSpPr/>
          <p:nvPr/>
        </p:nvSpPr>
        <p:spPr>
          <a:xfrm>
            <a:off x="5604934" y="2931584"/>
            <a:ext cx="279400" cy="279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B721475-1672-F9FE-764B-989FFB0D0082}"/>
              </a:ext>
            </a:extLst>
          </p:cNvPr>
          <p:cNvSpPr/>
          <p:nvPr/>
        </p:nvSpPr>
        <p:spPr>
          <a:xfrm>
            <a:off x="5604934" y="2131484"/>
            <a:ext cx="1015999" cy="800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DE4EC34C-6CC5-8AD5-46C3-1B4192403ED1}"/>
              </a:ext>
            </a:extLst>
          </p:cNvPr>
          <p:cNvSpPr/>
          <p:nvPr/>
        </p:nvSpPr>
        <p:spPr>
          <a:xfrm>
            <a:off x="6337300" y="2931584"/>
            <a:ext cx="279400" cy="2794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AC2A78E-5CF0-7FD0-F073-688A84A2C165}"/>
              </a:ext>
            </a:extLst>
          </p:cNvPr>
          <p:cNvCxnSpPr/>
          <p:nvPr/>
        </p:nvCxnSpPr>
        <p:spPr>
          <a:xfrm>
            <a:off x="2980267" y="2531534"/>
            <a:ext cx="778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D950E04B-0800-357F-75AA-8E616D90D607}"/>
              </a:ext>
            </a:extLst>
          </p:cNvPr>
          <p:cNvCxnSpPr/>
          <p:nvPr/>
        </p:nvCxnSpPr>
        <p:spPr>
          <a:xfrm>
            <a:off x="4826001" y="2531534"/>
            <a:ext cx="77893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8C543D6-32F2-8AAF-2905-07C25D7BCAC0}"/>
              </a:ext>
            </a:extLst>
          </p:cNvPr>
          <p:cNvCxnSpPr/>
          <p:nvPr/>
        </p:nvCxnSpPr>
        <p:spPr>
          <a:xfrm>
            <a:off x="3759200" y="2313518"/>
            <a:ext cx="0" cy="427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3D59598-DBA2-4F46-44EA-1BB67A182014}"/>
              </a:ext>
            </a:extLst>
          </p:cNvPr>
          <p:cNvCxnSpPr/>
          <p:nvPr/>
        </p:nvCxnSpPr>
        <p:spPr>
          <a:xfrm>
            <a:off x="4826001" y="2313518"/>
            <a:ext cx="0" cy="427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6F1DC83A-4950-47E0-657B-68434EB4E9EF}"/>
              </a:ext>
            </a:extLst>
          </p:cNvPr>
          <p:cNvSpPr/>
          <p:nvPr/>
        </p:nvSpPr>
        <p:spPr>
          <a:xfrm>
            <a:off x="1083734" y="1938339"/>
            <a:ext cx="8068732" cy="1490661"/>
          </a:xfrm>
          <a:custGeom>
            <a:avLst/>
            <a:gdLst>
              <a:gd name="connsiteX0" fmla="*/ 1507065 w 8068732"/>
              <a:gd name="connsiteY0" fmla="*/ 0 h 1490661"/>
              <a:gd name="connsiteX1" fmla="*/ 1892290 w 8068732"/>
              <a:gd name="connsiteY1" fmla="*/ 0 h 1490661"/>
              <a:gd name="connsiteX2" fmla="*/ 1892290 w 8068732"/>
              <a:gd name="connsiteY2" fmla="*/ 1272645 h 1490661"/>
              <a:gd name="connsiteX3" fmla="*/ 8068732 w 8068732"/>
              <a:gd name="connsiteY3" fmla="*/ 1272645 h 1490661"/>
              <a:gd name="connsiteX4" fmla="*/ 8068732 w 8068732"/>
              <a:gd name="connsiteY4" fmla="*/ 1490661 h 1490661"/>
              <a:gd name="connsiteX5" fmla="*/ 0 w 8068732"/>
              <a:gd name="connsiteY5" fmla="*/ 1490661 h 1490661"/>
              <a:gd name="connsiteX6" fmla="*/ 0 w 8068732"/>
              <a:gd name="connsiteY6" fmla="*/ 1272645 h 1490661"/>
              <a:gd name="connsiteX7" fmla="*/ 1507065 w 8068732"/>
              <a:gd name="connsiteY7" fmla="*/ 1272645 h 149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68732" h="1490661">
                <a:moveTo>
                  <a:pt x="1507065" y="0"/>
                </a:moveTo>
                <a:lnTo>
                  <a:pt x="1892290" y="0"/>
                </a:lnTo>
                <a:lnTo>
                  <a:pt x="1892290" y="1272645"/>
                </a:lnTo>
                <a:lnTo>
                  <a:pt x="8068732" y="1272645"/>
                </a:lnTo>
                <a:lnTo>
                  <a:pt x="8068732" y="1490661"/>
                </a:lnTo>
                <a:lnTo>
                  <a:pt x="0" y="1490661"/>
                </a:lnTo>
                <a:lnTo>
                  <a:pt x="0" y="1272645"/>
                </a:lnTo>
                <a:lnTo>
                  <a:pt x="1507065" y="1272645"/>
                </a:lnTo>
                <a:close/>
              </a:path>
            </a:pathLst>
          </a:cu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05533B5-18E9-EE91-62DB-10AB3119A439}"/>
              </a:ext>
            </a:extLst>
          </p:cNvPr>
          <p:cNvSpPr/>
          <p:nvPr/>
        </p:nvSpPr>
        <p:spPr>
          <a:xfrm>
            <a:off x="815765" y="3307292"/>
            <a:ext cx="8875605" cy="8487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96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上村　知也</dc:creator>
  <cp:lastModifiedBy>上村　知也</cp:lastModifiedBy>
  <cp:revision>1</cp:revision>
  <dcterms:created xsi:type="dcterms:W3CDTF">2025-09-05T07:35:57Z</dcterms:created>
  <dcterms:modified xsi:type="dcterms:W3CDTF">2025-09-05T07:39:41Z</dcterms:modified>
</cp:coreProperties>
</file>