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309" r:id="rId6"/>
    <p:sldId id="285" r:id="rId7"/>
    <p:sldId id="257" r:id="rId8"/>
    <p:sldId id="259" r:id="rId9"/>
    <p:sldId id="260" r:id="rId10"/>
    <p:sldId id="267" r:id="rId11"/>
    <p:sldId id="296" r:id="rId12"/>
    <p:sldId id="268" r:id="rId13"/>
    <p:sldId id="308" r:id="rId14"/>
    <p:sldId id="292" r:id="rId15"/>
    <p:sldId id="287" r:id="rId16"/>
    <p:sldId id="288" r:id="rId17"/>
    <p:sldId id="290" r:id="rId18"/>
    <p:sldId id="291" r:id="rId19"/>
    <p:sldId id="289" r:id="rId20"/>
    <p:sldId id="293" r:id="rId21"/>
    <p:sldId id="295" r:id="rId22"/>
    <p:sldId id="321" r:id="rId23"/>
    <p:sldId id="310" r:id="rId24"/>
    <p:sldId id="312" r:id="rId25"/>
    <p:sldId id="314" r:id="rId26"/>
    <p:sldId id="315" r:id="rId27"/>
    <p:sldId id="319" r:id="rId28"/>
    <p:sldId id="317" r:id="rId29"/>
    <p:sldId id="320" r:id="rId3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87" autoAdjust="0"/>
    <p:restoredTop sz="94601"/>
  </p:normalViewPr>
  <p:slideViewPr>
    <p:cSldViewPr snapToGrid="0">
      <p:cViewPr varScale="1">
        <p:scale>
          <a:sx n="117" d="100"/>
          <a:sy n="117" d="100"/>
        </p:scale>
        <p:origin x="108" y="24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oya kamimura" userId="4a247245-9421-4752-b5fc-760241f018b2" providerId="ADAL" clId="{8F970FE3-6D01-4976-B152-07238FA40EC6}"/>
    <pc:docChg chg="undo redo custSel addSld delSld modSld sldOrd">
      <pc:chgData name="tomoya kamimura" userId="4a247245-9421-4752-b5fc-760241f018b2" providerId="ADAL" clId="{8F970FE3-6D01-4976-B152-07238FA40EC6}" dt="2023-01-17T08:17:54.662" v="1546" actId="478"/>
      <pc:docMkLst>
        <pc:docMk/>
      </pc:docMkLst>
      <pc:sldChg chg="delSp">
        <pc:chgData name="tomoya kamimura" userId="4a247245-9421-4752-b5fc-760241f018b2" providerId="ADAL" clId="{8F970FE3-6D01-4976-B152-07238FA40EC6}" dt="2023-01-17T08:17:54.662" v="1546" actId="478"/>
        <pc:sldMkLst>
          <pc:docMk/>
          <pc:sldMk cId="4251466710" sldId="309"/>
        </pc:sldMkLst>
        <pc:picChg chg="del">
          <ac:chgData name="tomoya kamimura" userId="4a247245-9421-4752-b5fc-760241f018b2" providerId="ADAL" clId="{8F970FE3-6D01-4976-B152-07238FA40EC6}" dt="2023-01-17T08:17:54.662" v="1546" actId="478"/>
          <ac:picMkLst>
            <pc:docMk/>
            <pc:sldMk cId="4251466710" sldId="309"/>
            <ac:picMk id="7" creationId="{7AE1CB58-FC68-434E-A14C-287E6FE1DB30}"/>
          </ac:picMkLst>
        </pc:picChg>
        <pc:picChg chg="del">
          <ac:chgData name="tomoya kamimura" userId="4a247245-9421-4752-b5fc-760241f018b2" providerId="ADAL" clId="{8F970FE3-6D01-4976-B152-07238FA40EC6}" dt="2023-01-17T08:17:54.662" v="1546" actId="478"/>
          <ac:picMkLst>
            <pc:docMk/>
            <pc:sldMk cId="4251466710" sldId="309"/>
            <ac:picMk id="8" creationId="{384F2B7F-F6FD-4E2E-8161-533874F9F5CF}"/>
          </ac:picMkLst>
        </pc:picChg>
      </pc:sldChg>
      <pc:sldChg chg="modSp">
        <pc:chgData name="tomoya kamimura" userId="4a247245-9421-4752-b5fc-760241f018b2" providerId="ADAL" clId="{8F970FE3-6D01-4976-B152-07238FA40EC6}" dt="2023-01-17T02:38:41.532" v="1" actId="14100"/>
        <pc:sldMkLst>
          <pc:docMk/>
          <pc:sldMk cId="774023616" sldId="312"/>
        </pc:sldMkLst>
        <pc:spChg chg="mod">
          <ac:chgData name="tomoya kamimura" userId="4a247245-9421-4752-b5fc-760241f018b2" providerId="ADAL" clId="{8F970FE3-6D01-4976-B152-07238FA40EC6}" dt="2023-01-17T02:38:41.532" v="1" actId="14100"/>
          <ac:spMkLst>
            <pc:docMk/>
            <pc:sldMk cId="774023616" sldId="312"/>
            <ac:spMk id="6" creationId="{19BA538B-BEFD-477E-BA47-4F7B8F565190}"/>
          </ac:spMkLst>
        </pc:spChg>
      </pc:sldChg>
      <pc:sldChg chg="addSp delSp modSp add ord">
        <pc:chgData name="tomoya kamimura" userId="4a247245-9421-4752-b5fc-760241f018b2" providerId="ADAL" clId="{8F970FE3-6D01-4976-B152-07238FA40EC6}" dt="2023-01-17T08:07:18.758" v="915" actId="1076"/>
        <pc:sldMkLst>
          <pc:docMk/>
          <pc:sldMk cId="1457931447" sldId="319"/>
        </pc:sldMkLst>
        <pc:spChg chg="mod">
          <ac:chgData name="tomoya kamimura" userId="4a247245-9421-4752-b5fc-760241f018b2" providerId="ADAL" clId="{8F970FE3-6D01-4976-B152-07238FA40EC6}" dt="2023-01-17T08:06:55.246" v="912" actId="1076"/>
          <ac:spMkLst>
            <pc:docMk/>
            <pc:sldMk cId="1457931447" sldId="319"/>
            <ac:spMk id="2" creationId="{6B002839-A0B9-471E-A3B7-92D0732B31E1}"/>
          </ac:spMkLst>
        </pc:spChg>
        <pc:spChg chg="mod">
          <ac:chgData name="tomoya kamimura" userId="4a247245-9421-4752-b5fc-760241f018b2" providerId="ADAL" clId="{8F970FE3-6D01-4976-B152-07238FA40EC6}" dt="2023-01-17T02:40:06.153" v="14" actId="20577"/>
          <ac:spMkLst>
            <pc:docMk/>
            <pc:sldMk cId="1457931447" sldId="319"/>
            <ac:spMk id="3" creationId="{ECC5A588-3AE0-4BEB-9C18-88C7E0ACC357}"/>
          </ac:spMkLst>
        </pc:spChg>
        <pc:spChg chg="del">
          <ac:chgData name="tomoya kamimura" userId="4a247245-9421-4752-b5fc-760241f018b2" providerId="ADAL" clId="{8F970FE3-6D01-4976-B152-07238FA40EC6}" dt="2023-01-17T08:06:51.513" v="909" actId="478"/>
          <ac:spMkLst>
            <pc:docMk/>
            <pc:sldMk cId="1457931447" sldId="319"/>
            <ac:spMk id="5" creationId="{7A9C4681-64E7-4E49-9256-A61C3E945B74}"/>
          </ac:spMkLst>
        </pc:spChg>
        <pc:spChg chg="mod">
          <ac:chgData name="tomoya kamimura" userId="4a247245-9421-4752-b5fc-760241f018b2" providerId="ADAL" clId="{8F970FE3-6D01-4976-B152-07238FA40EC6}" dt="2023-01-17T08:06:53.766" v="910" actId="1076"/>
          <ac:spMkLst>
            <pc:docMk/>
            <pc:sldMk cId="1457931447" sldId="319"/>
            <ac:spMk id="6" creationId="{19BA538B-BEFD-477E-BA47-4F7B8F565190}"/>
          </ac:spMkLst>
        </pc:spChg>
        <pc:spChg chg="del">
          <ac:chgData name="tomoya kamimura" userId="4a247245-9421-4752-b5fc-760241f018b2" providerId="ADAL" clId="{8F970FE3-6D01-4976-B152-07238FA40EC6}" dt="2023-01-17T08:06:58.353" v="913" actId="478"/>
          <ac:spMkLst>
            <pc:docMk/>
            <pc:sldMk cId="1457931447" sldId="319"/>
            <ac:spMk id="7" creationId="{829F1B01-DF72-4561-BE93-4E7B6926FAB9}"/>
          </ac:spMkLst>
        </pc:spChg>
        <pc:spChg chg="del">
          <ac:chgData name="tomoya kamimura" userId="4a247245-9421-4752-b5fc-760241f018b2" providerId="ADAL" clId="{8F970FE3-6D01-4976-B152-07238FA40EC6}" dt="2023-01-17T08:06:58.353" v="913" actId="478"/>
          <ac:spMkLst>
            <pc:docMk/>
            <pc:sldMk cId="1457931447" sldId="319"/>
            <ac:spMk id="8" creationId="{C5B608F0-1DBB-45A3-87DF-77B3E366F15A}"/>
          </ac:spMkLst>
        </pc:spChg>
        <pc:spChg chg="del">
          <ac:chgData name="tomoya kamimura" userId="4a247245-9421-4752-b5fc-760241f018b2" providerId="ADAL" clId="{8F970FE3-6D01-4976-B152-07238FA40EC6}" dt="2023-01-17T08:06:58.353" v="913" actId="478"/>
          <ac:spMkLst>
            <pc:docMk/>
            <pc:sldMk cId="1457931447" sldId="319"/>
            <ac:spMk id="9" creationId="{84664CAD-1F14-4F3C-BEDD-9E06DD2D6203}"/>
          </ac:spMkLst>
        </pc:spChg>
        <pc:spChg chg="add mod">
          <ac:chgData name="tomoya kamimura" userId="4a247245-9421-4752-b5fc-760241f018b2" providerId="ADAL" clId="{8F970FE3-6D01-4976-B152-07238FA40EC6}" dt="2023-01-17T08:07:18.758" v="915" actId="1076"/>
          <ac:spMkLst>
            <pc:docMk/>
            <pc:sldMk cId="1457931447" sldId="319"/>
            <ac:spMk id="10" creationId="{D10C25D1-377C-4DEE-9389-6A48727B2261}"/>
          </ac:spMkLst>
        </pc:spChg>
        <pc:spChg chg="add mod">
          <ac:chgData name="tomoya kamimura" userId="4a247245-9421-4752-b5fc-760241f018b2" providerId="ADAL" clId="{8F970FE3-6D01-4976-B152-07238FA40EC6}" dt="2023-01-17T08:07:18.758" v="915" actId="1076"/>
          <ac:spMkLst>
            <pc:docMk/>
            <pc:sldMk cId="1457931447" sldId="319"/>
            <ac:spMk id="11" creationId="{4576C7D3-D22F-42A7-876E-34BA776CC077}"/>
          </ac:spMkLst>
        </pc:spChg>
      </pc:sldChg>
      <pc:sldChg chg="addSp modSp add">
        <pc:chgData name="tomoya kamimura" userId="4a247245-9421-4752-b5fc-760241f018b2" providerId="ADAL" clId="{8F970FE3-6D01-4976-B152-07238FA40EC6}" dt="2023-01-17T08:17:37.808" v="1545" actId="15"/>
        <pc:sldMkLst>
          <pc:docMk/>
          <pc:sldMk cId="2364151033" sldId="320"/>
        </pc:sldMkLst>
        <pc:spChg chg="add mod">
          <ac:chgData name="tomoya kamimura" userId="4a247245-9421-4752-b5fc-760241f018b2" providerId="ADAL" clId="{8F970FE3-6D01-4976-B152-07238FA40EC6}" dt="2023-01-17T08:15:58.080" v="932"/>
          <ac:spMkLst>
            <pc:docMk/>
            <pc:sldMk cId="2364151033" sldId="320"/>
            <ac:spMk id="3" creationId="{CBAA3785-9E13-49BD-AC03-56F0A1A8DDEA}"/>
          </ac:spMkLst>
        </pc:spChg>
        <pc:spChg chg="add mod">
          <ac:chgData name="tomoya kamimura" userId="4a247245-9421-4752-b5fc-760241f018b2" providerId="ADAL" clId="{8F970FE3-6D01-4976-B152-07238FA40EC6}" dt="2023-01-17T08:17:37.808" v="1545" actId="15"/>
          <ac:spMkLst>
            <pc:docMk/>
            <pc:sldMk cId="2364151033" sldId="320"/>
            <ac:spMk id="4" creationId="{A7487C07-B873-4A67-A5B5-587AE675B76D}"/>
          </ac:spMkLst>
        </pc:spChg>
      </pc:sldChg>
    </pc:docChg>
  </pc:docChgLst>
  <pc:docChgLst>
    <pc:chgData name="上村　知也" userId="4a247245-9421-4752-b5fc-760241f018b2" providerId="ADAL" clId="{829F4B00-59DE-45E2-80B3-FD7CABE48257}"/>
    <pc:docChg chg="modSld">
      <pc:chgData name="上村　知也" userId="4a247245-9421-4752-b5fc-760241f018b2" providerId="ADAL" clId="{829F4B00-59DE-45E2-80B3-FD7CABE48257}" dt="2023-01-30T05:51:43.171" v="0" actId="113"/>
      <pc:docMkLst>
        <pc:docMk/>
      </pc:docMkLst>
      <pc:sldChg chg="modSp">
        <pc:chgData name="上村　知也" userId="4a247245-9421-4752-b5fc-760241f018b2" providerId="ADAL" clId="{829F4B00-59DE-45E2-80B3-FD7CABE48257}" dt="2023-01-30T05:51:43.171" v="0" actId="113"/>
        <pc:sldMkLst>
          <pc:docMk/>
          <pc:sldMk cId="1010286929" sldId="317"/>
        </pc:sldMkLst>
        <pc:spChg chg="mod">
          <ac:chgData name="上村　知也" userId="4a247245-9421-4752-b5fc-760241f018b2" providerId="ADAL" clId="{829F4B00-59DE-45E2-80B3-FD7CABE48257}" dt="2023-01-30T05:51:43.171" v="0" actId="113"/>
          <ac:spMkLst>
            <pc:docMk/>
            <pc:sldMk cId="1010286929" sldId="317"/>
            <ac:spMk id="2" creationId="{1EBF9EA7-F627-404B-A2D7-11E0BDE6FCDA}"/>
          </ac:spMkLst>
        </pc:spChg>
      </pc:sldChg>
    </pc:docChg>
  </pc:docChgLst>
  <pc:docChgLst>
    <pc:chgData name="tomoya kamimura" userId="4a247245-9421-4752-b5fc-760241f018b2" providerId="ADAL" clId="{829F4B00-59DE-45E2-80B3-FD7CABE48257}"/>
    <pc:docChg chg="undo custSel addSld delSld modSld">
      <pc:chgData name="tomoya kamimura" userId="4a247245-9421-4752-b5fc-760241f018b2" providerId="ADAL" clId="{829F4B00-59DE-45E2-80B3-FD7CABE48257}" dt="2023-02-03T06:39:16.656" v="3054" actId="20577"/>
      <pc:docMkLst>
        <pc:docMk/>
      </pc:docMkLst>
      <pc:sldChg chg="addSp modSp">
        <pc:chgData name="tomoya kamimura" userId="4a247245-9421-4752-b5fc-760241f018b2" providerId="ADAL" clId="{829F4B00-59DE-45E2-80B3-FD7CABE48257}" dt="2023-01-27T05:11:53.487" v="317" actId="403"/>
        <pc:sldMkLst>
          <pc:docMk/>
          <pc:sldMk cId="2057156979" sldId="292"/>
        </pc:sldMkLst>
        <pc:spChg chg="mod">
          <ac:chgData name="tomoya kamimura" userId="4a247245-9421-4752-b5fc-760241f018b2" providerId="ADAL" clId="{829F4B00-59DE-45E2-80B3-FD7CABE48257}" dt="2023-01-27T05:11:32.187" v="285" actId="1076"/>
          <ac:spMkLst>
            <pc:docMk/>
            <pc:sldMk cId="2057156979" sldId="292"/>
            <ac:spMk id="3" creationId="{B53B55EA-6EFF-4541-A6B0-25CEE928FDC9}"/>
          </ac:spMkLst>
        </pc:spChg>
        <pc:spChg chg="add mod">
          <ac:chgData name="tomoya kamimura" userId="4a247245-9421-4752-b5fc-760241f018b2" providerId="ADAL" clId="{829F4B00-59DE-45E2-80B3-FD7CABE48257}" dt="2023-01-27T05:11:41.578" v="289" actId="1076"/>
          <ac:spMkLst>
            <pc:docMk/>
            <pc:sldMk cId="2057156979" sldId="292"/>
            <ac:spMk id="5" creationId="{45FE9B50-F44E-418E-97D1-EAA499565A34}"/>
          </ac:spMkLst>
        </pc:spChg>
        <pc:spChg chg="add mod">
          <ac:chgData name="tomoya kamimura" userId="4a247245-9421-4752-b5fc-760241f018b2" providerId="ADAL" clId="{829F4B00-59DE-45E2-80B3-FD7CABE48257}" dt="2023-01-27T05:11:53.487" v="317" actId="403"/>
          <ac:spMkLst>
            <pc:docMk/>
            <pc:sldMk cId="2057156979" sldId="292"/>
            <ac:spMk id="6" creationId="{0145E51B-A3A7-40D3-8E99-5585C0E342E5}"/>
          </ac:spMkLst>
        </pc:spChg>
        <pc:picChg chg="mod">
          <ac:chgData name="tomoya kamimura" userId="4a247245-9421-4752-b5fc-760241f018b2" providerId="ADAL" clId="{829F4B00-59DE-45E2-80B3-FD7CABE48257}" dt="2023-01-27T05:11:32.187" v="285" actId="1076"/>
          <ac:picMkLst>
            <pc:docMk/>
            <pc:sldMk cId="2057156979" sldId="292"/>
            <ac:picMk id="4" creationId="{81196961-1B34-4F87-BFF9-77C92B57118B}"/>
          </ac:picMkLst>
        </pc:picChg>
      </pc:sldChg>
      <pc:sldChg chg="addSp delSp modSp">
        <pc:chgData name="tomoya kamimura" userId="4a247245-9421-4752-b5fc-760241f018b2" providerId="ADAL" clId="{829F4B00-59DE-45E2-80B3-FD7CABE48257}" dt="2023-01-27T05:32:39.462" v="2867" actId="14100"/>
        <pc:sldMkLst>
          <pc:docMk/>
          <pc:sldMk cId="2948669923" sldId="295"/>
        </pc:sldMkLst>
        <pc:spChg chg="add del">
          <ac:chgData name="tomoya kamimura" userId="4a247245-9421-4752-b5fc-760241f018b2" providerId="ADAL" clId="{829F4B00-59DE-45E2-80B3-FD7CABE48257}" dt="2023-01-27T05:32:25.673" v="2862" actId="478"/>
          <ac:spMkLst>
            <pc:docMk/>
            <pc:sldMk cId="2948669923" sldId="295"/>
            <ac:spMk id="14" creationId="{059D27C1-7AC7-4934-B7BE-D0FECA29E578}"/>
          </ac:spMkLst>
        </pc:spChg>
        <pc:spChg chg="add mod">
          <ac:chgData name="tomoya kamimura" userId="4a247245-9421-4752-b5fc-760241f018b2" providerId="ADAL" clId="{829F4B00-59DE-45E2-80B3-FD7CABE48257}" dt="2023-01-27T05:32:33.842" v="2864" actId="1076"/>
          <ac:spMkLst>
            <pc:docMk/>
            <pc:sldMk cId="2948669923" sldId="295"/>
            <ac:spMk id="15" creationId="{5FD0D37E-396E-4A42-AAE2-41EF1DF5BC50}"/>
          </ac:spMkLst>
        </pc:spChg>
        <pc:spChg chg="add mod">
          <ac:chgData name="tomoya kamimura" userId="4a247245-9421-4752-b5fc-760241f018b2" providerId="ADAL" clId="{829F4B00-59DE-45E2-80B3-FD7CABE48257}" dt="2023-01-27T05:32:37.352" v="2866" actId="14100"/>
          <ac:spMkLst>
            <pc:docMk/>
            <pc:sldMk cId="2948669923" sldId="295"/>
            <ac:spMk id="21" creationId="{28BC46BF-66D8-4516-BAA5-29A7DBF45235}"/>
          </ac:spMkLst>
        </pc:spChg>
        <pc:spChg chg="add mod">
          <ac:chgData name="tomoya kamimura" userId="4a247245-9421-4752-b5fc-760241f018b2" providerId="ADAL" clId="{829F4B00-59DE-45E2-80B3-FD7CABE48257}" dt="2023-01-27T05:32:39.462" v="2867" actId="14100"/>
          <ac:spMkLst>
            <pc:docMk/>
            <pc:sldMk cId="2948669923" sldId="295"/>
            <ac:spMk id="22" creationId="{520B946F-6D86-4313-A96C-9B0B91154B9A}"/>
          </ac:spMkLst>
        </pc:spChg>
      </pc:sldChg>
      <pc:sldChg chg="modSp">
        <pc:chgData name="tomoya kamimura" userId="4a247245-9421-4752-b5fc-760241f018b2" providerId="ADAL" clId="{829F4B00-59DE-45E2-80B3-FD7CABE48257}" dt="2023-01-27T05:12:18.348" v="345"/>
        <pc:sldMkLst>
          <pc:docMk/>
          <pc:sldMk cId="4251466710" sldId="309"/>
        </pc:sldMkLst>
        <pc:spChg chg="mod">
          <ac:chgData name="tomoya kamimura" userId="4a247245-9421-4752-b5fc-760241f018b2" providerId="ADAL" clId="{829F4B00-59DE-45E2-80B3-FD7CABE48257}" dt="2023-01-27T05:12:18.348" v="345"/>
          <ac:spMkLst>
            <pc:docMk/>
            <pc:sldMk cId="4251466710" sldId="309"/>
            <ac:spMk id="4" creationId="{47F20383-2BED-4A19-8A14-4E9C85387C42}"/>
          </ac:spMkLst>
        </pc:spChg>
      </pc:sldChg>
      <pc:sldChg chg="modSp">
        <pc:chgData name="tomoya kamimura" userId="4a247245-9421-4752-b5fc-760241f018b2" providerId="ADAL" clId="{829F4B00-59DE-45E2-80B3-FD7CABE48257}" dt="2023-02-03T06:39:16.656" v="3054" actId="20577"/>
        <pc:sldMkLst>
          <pc:docMk/>
          <pc:sldMk cId="2426311254" sldId="310"/>
        </pc:sldMkLst>
        <pc:spChg chg="mod">
          <ac:chgData name="tomoya kamimura" userId="4a247245-9421-4752-b5fc-760241f018b2" providerId="ADAL" clId="{829F4B00-59DE-45E2-80B3-FD7CABE48257}" dt="2023-01-27T05:10:13.762" v="58" actId="20577"/>
          <ac:spMkLst>
            <pc:docMk/>
            <pc:sldMk cId="2426311254" sldId="310"/>
            <ac:spMk id="3" creationId="{2905A9B5-0351-4B82-8A7E-BFB1A87CCA46}"/>
          </ac:spMkLst>
        </pc:spChg>
        <pc:spChg chg="mod">
          <ac:chgData name="tomoya kamimura" userId="4a247245-9421-4752-b5fc-760241f018b2" providerId="ADAL" clId="{829F4B00-59DE-45E2-80B3-FD7CABE48257}" dt="2023-02-03T06:39:16.656" v="3054" actId="20577"/>
          <ac:spMkLst>
            <pc:docMk/>
            <pc:sldMk cId="2426311254" sldId="310"/>
            <ac:spMk id="4" creationId="{5327EDB3-154E-4675-9662-D1CCC13881EC}"/>
          </ac:spMkLst>
        </pc:spChg>
      </pc:sldChg>
      <pc:sldChg chg="addSp delSp modSp">
        <pc:chgData name="tomoya kamimura" userId="4a247245-9421-4752-b5fc-760241f018b2" providerId="ADAL" clId="{829F4B00-59DE-45E2-80B3-FD7CABE48257}" dt="2023-01-27T05:42:47.209" v="2946"/>
        <pc:sldMkLst>
          <pc:docMk/>
          <pc:sldMk cId="4092562608" sldId="314"/>
        </pc:sldMkLst>
        <pc:spChg chg="add del mod">
          <ac:chgData name="tomoya kamimura" userId="4a247245-9421-4752-b5fc-760241f018b2" providerId="ADAL" clId="{829F4B00-59DE-45E2-80B3-FD7CABE48257}" dt="2023-01-27T05:22:22.267" v="1966" actId="11529"/>
          <ac:spMkLst>
            <pc:docMk/>
            <pc:sldMk cId="4092562608" sldId="314"/>
            <ac:spMk id="2" creationId="{D99ED268-43CD-4429-A555-F402613305DF}"/>
          </ac:spMkLst>
        </pc:spChg>
        <pc:spChg chg="add mod">
          <ac:chgData name="tomoya kamimura" userId="4a247245-9421-4752-b5fc-760241f018b2" providerId="ADAL" clId="{829F4B00-59DE-45E2-80B3-FD7CABE48257}" dt="2023-01-27T05:28:21.937" v="2725" actId="6549"/>
          <ac:spMkLst>
            <pc:docMk/>
            <pc:sldMk cId="4092562608" sldId="314"/>
            <ac:spMk id="11" creationId="{53096290-4D4A-44FA-A304-0896225C899D}"/>
          </ac:spMkLst>
        </pc:spChg>
        <pc:spChg chg="add mod">
          <ac:chgData name="tomoya kamimura" userId="4a247245-9421-4752-b5fc-760241f018b2" providerId="ADAL" clId="{829F4B00-59DE-45E2-80B3-FD7CABE48257}" dt="2023-01-27T05:42:38.375" v="2934" actId="1076"/>
          <ac:spMkLst>
            <pc:docMk/>
            <pc:sldMk cId="4092562608" sldId="314"/>
            <ac:spMk id="13" creationId="{E300D7DF-1376-4AA5-B85E-BA2025451EED}"/>
          </ac:spMkLst>
        </pc:spChg>
        <pc:spChg chg="mod">
          <ac:chgData name="tomoya kamimura" userId="4a247245-9421-4752-b5fc-760241f018b2" providerId="ADAL" clId="{829F4B00-59DE-45E2-80B3-FD7CABE48257}" dt="2023-01-27T05:26:16.481" v="2391" actId="164"/>
          <ac:spMkLst>
            <pc:docMk/>
            <pc:sldMk cId="4092562608" sldId="314"/>
            <ac:spMk id="17" creationId="{2C1CA7A2-6932-422B-938A-2C9A1126FC7C}"/>
          </ac:spMkLst>
        </pc:spChg>
        <pc:spChg chg="mod ord">
          <ac:chgData name="tomoya kamimura" userId="4a247245-9421-4752-b5fc-760241f018b2" providerId="ADAL" clId="{829F4B00-59DE-45E2-80B3-FD7CABE48257}" dt="2023-01-27T05:26:16.481" v="2391" actId="164"/>
          <ac:spMkLst>
            <pc:docMk/>
            <pc:sldMk cId="4092562608" sldId="314"/>
            <ac:spMk id="18" creationId="{C58D6500-16C2-49C5-9E82-3F3C90F1D2CA}"/>
          </ac:spMkLst>
        </pc:spChg>
        <pc:spChg chg="mod">
          <ac:chgData name="tomoya kamimura" userId="4a247245-9421-4752-b5fc-760241f018b2" providerId="ADAL" clId="{829F4B00-59DE-45E2-80B3-FD7CABE48257}" dt="2023-01-27T05:26:16.481" v="2391" actId="164"/>
          <ac:spMkLst>
            <pc:docMk/>
            <pc:sldMk cId="4092562608" sldId="314"/>
            <ac:spMk id="19" creationId="{8CC89B19-28F9-4FF3-8A86-457A19D22349}"/>
          </ac:spMkLst>
        </pc:spChg>
        <pc:spChg chg="add mod">
          <ac:chgData name="tomoya kamimura" userId="4a247245-9421-4752-b5fc-760241f018b2" providerId="ADAL" clId="{829F4B00-59DE-45E2-80B3-FD7CABE48257}" dt="2023-01-27T05:29:45.271" v="2821" actId="14100"/>
          <ac:spMkLst>
            <pc:docMk/>
            <pc:sldMk cId="4092562608" sldId="314"/>
            <ac:spMk id="20" creationId="{BBB3769B-D28F-4B88-B7C5-D0816DA4E62A}"/>
          </ac:spMkLst>
        </pc:spChg>
        <pc:spChg chg="add mod">
          <ac:chgData name="tomoya kamimura" userId="4a247245-9421-4752-b5fc-760241f018b2" providerId="ADAL" clId="{829F4B00-59DE-45E2-80B3-FD7CABE48257}" dt="2023-01-27T05:42:38.208" v="2933" actId="1076"/>
          <ac:spMkLst>
            <pc:docMk/>
            <pc:sldMk cId="4092562608" sldId="314"/>
            <ac:spMk id="21" creationId="{BDEB98FD-D6CB-4739-991C-836FD9E4C9D8}"/>
          </ac:spMkLst>
        </pc:spChg>
        <pc:spChg chg="add del mod">
          <ac:chgData name="tomoya kamimura" userId="4a247245-9421-4752-b5fc-760241f018b2" providerId="ADAL" clId="{829F4B00-59DE-45E2-80B3-FD7CABE48257}" dt="2023-01-27T05:31:05.432" v="2844" actId="478"/>
          <ac:spMkLst>
            <pc:docMk/>
            <pc:sldMk cId="4092562608" sldId="314"/>
            <ac:spMk id="22" creationId="{69CF4675-E040-4173-8A37-CD34CA7427DF}"/>
          </ac:spMkLst>
        </pc:spChg>
        <pc:spChg chg="add mod">
          <ac:chgData name="tomoya kamimura" userId="4a247245-9421-4752-b5fc-760241f018b2" providerId="ADAL" clId="{829F4B00-59DE-45E2-80B3-FD7CABE48257}" dt="2023-01-27T05:42:37.776" v="2930" actId="1076"/>
          <ac:spMkLst>
            <pc:docMk/>
            <pc:sldMk cId="4092562608" sldId="314"/>
            <ac:spMk id="23" creationId="{EC1353DE-60A8-4C4D-8A3B-29B6D690A63A}"/>
          </ac:spMkLst>
        </pc:spChg>
        <pc:spChg chg="add mod">
          <ac:chgData name="tomoya kamimura" userId="4a247245-9421-4752-b5fc-760241f018b2" providerId="ADAL" clId="{829F4B00-59DE-45E2-80B3-FD7CABE48257}" dt="2023-01-27T05:42:37.609" v="2929" actId="1076"/>
          <ac:spMkLst>
            <pc:docMk/>
            <pc:sldMk cId="4092562608" sldId="314"/>
            <ac:spMk id="24" creationId="{51EA746F-471C-4A6C-9E69-985A345FE974}"/>
          </ac:spMkLst>
        </pc:spChg>
        <pc:spChg chg="add del mod">
          <ac:chgData name="tomoya kamimura" userId="4a247245-9421-4752-b5fc-760241f018b2" providerId="ADAL" clId="{829F4B00-59DE-45E2-80B3-FD7CABE48257}" dt="2023-01-27T05:31:05.432" v="2844" actId="478"/>
          <ac:spMkLst>
            <pc:docMk/>
            <pc:sldMk cId="4092562608" sldId="314"/>
            <ac:spMk id="25" creationId="{D500F085-C24F-41C5-B763-8632A37C803B}"/>
          </ac:spMkLst>
        </pc:spChg>
        <pc:spChg chg="add mod">
          <ac:chgData name="tomoya kamimura" userId="4a247245-9421-4752-b5fc-760241f018b2" providerId="ADAL" clId="{829F4B00-59DE-45E2-80B3-FD7CABE48257}" dt="2023-01-27T05:31:09.731" v="2846" actId="571"/>
          <ac:spMkLst>
            <pc:docMk/>
            <pc:sldMk cId="4092562608" sldId="314"/>
            <ac:spMk id="26" creationId="{217C0C6D-2136-4D2A-B9AF-6A75DBC55B4B}"/>
          </ac:spMkLst>
        </pc:spChg>
        <pc:spChg chg="add mod">
          <ac:chgData name="tomoya kamimura" userId="4a247245-9421-4752-b5fc-760241f018b2" providerId="ADAL" clId="{829F4B00-59DE-45E2-80B3-FD7CABE48257}" dt="2023-01-27T05:31:09.731" v="2846" actId="571"/>
          <ac:spMkLst>
            <pc:docMk/>
            <pc:sldMk cId="4092562608" sldId="314"/>
            <ac:spMk id="27" creationId="{CC01099E-71CF-412B-8A8F-A437F89B46E8}"/>
          </ac:spMkLst>
        </pc:spChg>
        <pc:spChg chg="add mod">
          <ac:chgData name="tomoya kamimura" userId="4a247245-9421-4752-b5fc-760241f018b2" providerId="ADAL" clId="{829F4B00-59DE-45E2-80B3-FD7CABE48257}" dt="2023-01-27T05:31:30.891" v="2855" actId="14100"/>
          <ac:spMkLst>
            <pc:docMk/>
            <pc:sldMk cId="4092562608" sldId="314"/>
            <ac:spMk id="28" creationId="{F1CDE463-D00A-4F97-B4AC-DDB156CAD9CF}"/>
          </ac:spMkLst>
        </pc:spChg>
        <pc:spChg chg="add mod">
          <ac:chgData name="tomoya kamimura" userId="4a247245-9421-4752-b5fc-760241f018b2" providerId="ADAL" clId="{829F4B00-59DE-45E2-80B3-FD7CABE48257}" dt="2023-01-27T05:31:35.632" v="2857" actId="14100"/>
          <ac:spMkLst>
            <pc:docMk/>
            <pc:sldMk cId="4092562608" sldId="314"/>
            <ac:spMk id="29" creationId="{02E3D058-3ECF-4C3B-920C-60A7ADF05BF7}"/>
          </ac:spMkLst>
        </pc:spChg>
        <pc:grpChg chg="add mod ord">
          <ac:chgData name="tomoya kamimura" userId="4a247245-9421-4752-b5fc-760241f018b2" providerId="ADAL" clId="{829F4B00-59DE-45E2-80B3-FD7CABE48257}" dt="2023-01-27T05:26:18.259" v="2392" actId="166"/>
          <ac:grpSpMkLst>
            <pc:docMk/>
            <pc:sldMk cId="4092562608" sldId="314"/>
            <ac:grpSpMk id="6" creationId="{947966F6-584F-4E59-A1D5-16494FC78333}"/>
          </ac:grpSpMkLst>
        </pc:grpChg>
        <pc:grpChg chg="add del mod">
          <ac:chgData name="tomoya kamimura" userId="4a247245-9421-4752-b5fc-760241f018b2" providerId="ADAL" clId="{829F4B00-59DE-45E2-80B3-FD7CABE48257}" dt="2023-01-27T05:42:40.131" v="2941" actId="478"/>
          <ac:grpSpMkLst>
            <pc:docMk/>
            <pc:sldMk cId="4092562608" sldId="314"/>
            <ac:grpSpMk id="10" creationId="{EE9B2061-496F-4D56-8FC4-50C8AB1748EB}"/>
          </ac:grpSpMkLst>
        </pc:grpChg>
        <pc:picChg chg="mod">
          <ac:chgData name="tomoya kamimura" userId="4a247245-9421-4752-b5fc-760241f018b2" providerId="ADAL" clId="{829F4B00-59DE-45E2-80B3-FD7CABE48257}" dt="2023-01-27T05:26:16.481" v="2391" actId="164"/>
          <ac:picMkLst>
            <pc:docMk/>
            <pc:sldMk cId="4092562608" sldId="314"/>
            <ac:picMk id="12" creationId="{4BC65B8C-0883-46A0-9D66-C26E10462B3C}"/>
          </ac:picMkLst>
        </pc:picChg>
        <pc:picChg chg="add del mod ord">
          <ac:chgData name="tomoya kamimura" userId="4a247245-9421-4752-b5fc-760241f018b2" providerId="ADAL" clId="{829F4B00-59DE-45E2-80B3-FD7CABE48257}" dt="2023-01-27T05:42:47.209" v="2946"/>
          <ac:picMkLst>
            <pc:docMk/>
            <pc:sldMk cId="4092562608" sldId="314"/>
            <ac:picMk id="14" creationId="{C95DFDF3-4A4D-4EBF-AE5D-229C68B43180}"/>
          </ac:picMkLst>
        </pc:picChg>
        <pc:picChg chg="add del mod ord">
          <ac:chgData name="tomoya kamimura" userId="4a247245-9421-4752-b5fc-760241f018b2" providerId="ADAL" clId="{829F4B00-59DE-45E2-80B3-FD7CABE48257}" dt="2023-01-27T05:42:47.209" v="2946"/>
          <ac:picMkLst>
            <pc:docMk/>
            <pc:sldMk cId="4092562608" sldId="314"/>
            <ac:picMk id="15" creationId="{A4E35F69-95F8-4BFC-89F9-B0DED72D10FF}"/>
          </ac:picMkLst>
        </pc:picChg>
        <pc:cxnChg chg="add mod">
          <ac:chgData name="tomoya kamimura" userId="4a247245-9421-4752-b5fc-760241f018b2" providerId="ADAL" clId="{829F4B00-59DE-45E2-80B3-FD7CABE48257}" dt="2023-01-27T05:26:22.098" v="2393" actId="1076"/>
          <ac:cxnSpMkLst>
            <pc:docMk/>
            <pc:sldMk cId="4092562608" sldId="314"/>
            <ac:cxnSpMk id="5" creationId="{D5592FBF-5E69-4FFB-B256-27BE94C4236B}"/>
          </ac:cxnSpMkLst>
        </pc:cxnChg>
      </pc:sldChg>
      <pc:sldChg chg="modSp">
        <pc:chgData name="tomoya kamimura" userId="4a247245-9421-4752-b5fc-760241f018b2" providerId="ADAL" clId="{829F4B00-59DE-45E2-80B3-FD7CABE48257}" dt="2023-01-27T05:23:23.354" v="2056"/>
        <pc:sldMkLst>
          <pc:docMk/>
          <pc:sldMk cId="1222119608" sldId="315"/>
        </pc:sldMkLst>
        <pc:spChg chg="mod">
          <ac:chgData name="tomoya kamimura" userId="4a247245-9421-4752-b5fc-760241f018b2" providerId="ADAL" clId="{829F4B00-59DE-45E2-80B3-FD7CABE48257}" dt="2023-01-27T05:09:49.115" v="18" actId="20577"/>
          <ac:spMkLst>
            <pc:docMk/>
            <pc:sldMk cId="1222119608" sldId="315"/>
            <ac:spMk id="3" creationId="{301F06F3-2C55-4295-A4B4-093DABCAC986}"/>
          </ac:spMkLst>
        </pc:spChg>
        <pc:spChg chg="mod">
          <ac:chgData name="tomoya kamimura" userId="4a247245-9421-4752-b5fc-760241f018b2" providerId="ADAL" clId="{829F4B00-59DE-45E2-80B3-FD7CABE48257}" dt="2023-01-27T05:23:23.354" v="2056"/>
          <ac:spMkLst>
            <pc:docMk/>
            <pc:sldMk cId="1222119608" sldId="315"/>
            <ac:spMk id="4" creationId="{67B13431-CB03-4897-B897-32D46965B0AA}"/>
          </ac:spMkLst>
        </pc:spChg>
      </pc:sldChg>
      <pc:sldChg chg="addSp delSp modSp">
        <pc:chgData name="tomoya kamimura" userId="4a247245-9421-4752-b5fc-760241f018b2" providerId="ADAL" clId="{829F4B00-59DE-45E2-80B3-FD7CABE48257}" dt="2023-01-27T05:43:40.228" v="2974" actId="1076"/>
        <pc:sldMkLst>
          <pc:docMk/>
          <pc:sldMk cId="1010286929" sldId="317"/>
        </pc:sldMkLst>
        <pc:spChg chg="mod">
          <ac:chgData name="tomoya kamimura" userId="4a247245-9421-4752-b5fc-760241f018b2" providerId="ADAL" clId="{829F4B00-59DE-45E2-80B3-FD7CABE48257}" dt="2023-01-27T05:29:08.498" v="2811"/>
          <ac:spMkLst>
            <pc:docMk/>
            <pc:sldMk cId="1010286929" sldId="317"/>
            <ac:spMk id="2" creationId="{1EBF9EA7-F627-404B-A2D7-11E0BDE6FCDA}"/>
          </ac:spMkLst>
        </pc:spChg>
        <pc:spChg chg="add del">
          <ac:chgData name="tomoya kamimura" userId="4a247245-9421-4752-b5fc-760241f018b2" providerId="ADAL" clId="{829F4B00-59DE-45E2-80B3-FD7CABE48257}" dt="2023-01-27T05:28:29.721" v="2727"/>
          <ac:spMkLst>
            <pc:docMk/>
            <pc:sldMk cId="1010286929" sldId="317"/>
            <ac:spMk id="15" creationId="{348108B5-7F15-45E7-B048-81897612FB6E}"/>
          </ac:spMkLst>
        </pc:spChg>
        <pc:spChg chg="add del">
          <ac:chgData name="tomoya kamimura" userId="4a247245-9421-4752-b5fc-760241f018b2" providerId="ADAL" clId="{829F4B00-59DE-45E2-80B3-FD7CABE48257}" dt="2023-01-27T05:43:03.044" v="2952" actId="478"/>
          <ac:spMkLst>
            <pc:docMk/>
            <pc:sldMk cId="1010286929" sldId="317"/>
            <ac:spMk id="16" creationId="{158E64FF-58A8-4B9D-9054-11E57CC9F09C}"/>
          </ac:spMkLst>
        </pc:spChg>
        <pc:spChg chg="add mod">
          <ac:chgData name="tomoya kamimura" userId="4a247245-9421-4752-b5fc-760241f018b2" providerId="ADAL" clId="{829F4B00-59DE-45E2-80B3-FD7CABE48257}" dt="2023-01-27T05:43:24.789" v="2969" actId="408"/>
          <ac:spMkLst>
            <pc:docMk/>
            <pc:sldMk cId="1010286929" sldId="317"/>
            <ac:spMk id="20" creationId="{ED5965E9-DFC3-4610-A1FB-073C06B2C306}"/>
          </ac:spMkLst>
        </pc:spChg>
        <pc:spChg chg="add mod">
          <ac:chgData name="tomoya kamimura" userId="4a247245-9421-4752-b5fc-760241f018b2" providerId="ADAL" clId="{829F4B00-59DE-45E2-80B3-FD7CABE48257}" dt="2023-01-27T05:43:24.789" v="2969" actId="408"/>
          <ac:spMkLst>
            <pc:docMk/>
            <pc:sldMk cId="1010286929" sldId="317"/>
            <ac:spMk id="21" creationId="{2D1E56F2-EAAA-45F4-A080-6EC5A8D599DD}"/>
          </ac:spMkLst>
        </pc:spChg>
        <pc:spChg chg="add mod">
          <ac:chgData name="tomoya kamimura" userId="4a247245-9421-4752-b5fc-760241f018b2" providerId="ADAL" clId="{829F4B00-59DE-45E2-80B3-FD7CABE48257}" dt="2023-01-27T05:43:24.789" v="2969" actId="408"/>
          <ac:spMkLst>
            <pc:docMk/>
            <pc:sldMk cId="1010286929" sldId="317"/>
            <ac:spMk id="22" creationId="{B54A10EB-40B8-4F1C-9F06-9EE827700106}"/>
          </ac:spMkLst>
        </pc:spChg>
        <pc:spChg chg="add del mod">
          <ac:chgData name="tomoya kamimura" userId="4a247245-9421-4752-b5fc-760241f018b2" providerId="ADAL" clId="{829F4B00-59DE-45E2-80B3-FD7CABE48257}" dt="2023-01-27T05:43:31.239" v="2971" actId="478"/>
          <ac:spMkLst>
            <pc:docMk/>
            <pc:sldMk cId="1010286929" sldId="317"/>
            <ac:spMk id="25" creationId="{A4A43E5D-E37D-4BD1-94FC-C5902C3DF628}"/>
          </ac:spMkLst>
        </pc:spChg>
        <pc:spChg chg="add mod">
          <ac:chgData name="tomoya kamimura" userId="4a247245-9421-4752-b5fc-760241f018b2" providerId="ADAL" clId="{829F4B00-59DE-45E2-80B3-FD7CABE48257}" dt="2023-01-27T05:43:38.380" v="2973" actId="14100"/>
          <ac:spMkLst>
            <pc:docMk/>
            <pc:sldMk cId="1010286929" sldId="317"/>
            <ac:spMk id="26" creationId="{0106B174-2F2D-4F9F-94D4-8BAADD2B5FCF}"/>
          </ac:spMkLst>
        </pc:spChg>
        <pc:spChg chg="add mod">
          <ac:chgData name="tomoya kamimura" userId="4a247245-9421-4752-b5fc-760241f018b2" providerId="ADAL" clId="{829F4B00-59DE-45E2-80B3-FD7CABE48257}" dt="2023-01-27T05:43:40.228" v="2974" actId="1076"/>
          <ac:spMkLst>
            <pc:docMk/>
            <pc:sldMk cId="1010286929" sldId="317"/>
            <ac:spMk id="27" creationId="{CA8300D5-CD2C-494C-AE14-22A188DB58A1}"/>
          </ac:spMkLst>
        </pc:spChg>
        <pc:grpChg chg="del">
          <ac:chgData name="tomoya kamimura" userId="4a247245-9421-4752-b5fc-760241f018b2" providerId="ADAL" clId="{829F4B00-59DE-45E2-80B3-FD7CABE48257}" dt="2023-01-27T05:42:49.950" v="2947" actId="478"/>
          <ac:grpSpMkLst>
            <pc:docMk/>
            <pc:sldMk cId="1010286929" sldId="317"/>
            <ac:grpSpMk id="10" creationId="{EE9B2061-496F-4D56-8FC4-50C8AB1748EB}"/>
          </ac:grpSpMkLst>
        </pc:grpChg>
        <pc:picChg chg="add mod ord">
          <ac:chgData name="tomoya kamimura" userId="4a247245-9421-4752-b5fc-760241f018b2" providerId="ADAL" clId="{829F4B00-59DE-45E2-80B3-FD7CABE48257}" dt="2023-01-27T05:43:16.839" v="2966" actId="1076"/>
          <ac:picMkLst>
            <pc:docMk/>
            <pc:sldMk cId="1010286929" sldId="317"/>
            <ac:picMk id="23" creationId="{91C1343B-EDCF-4BBE-A798-9D827D2E44B9}"/>
          </ac:picMkLst>
        </pc:picChg>
        <pc:picChg chg="add mod ord">
          <ac:chgData name="tomoya kamimura" userId="4a247245-9421-4752-b5fc-760241f018b2" providerId="ADAL" clId="{829F4B00-59DE-45E2-80B3-FD7CABE48257}" dt="2023-01-27T05:42:59.277" v="2951" actId="1076"/>
          <ac:picMkLst>
            <pc:docMk/>
            <pc:sldMk cId="1010286929" sldId="317"/>
            <ac:picMk id="24" creationId="{E456C730-BCE8-4E90-81EA-CE2D55033EEE}"/>
          </ac:picMkLst>
        </pc:picChg>
        <pc:cxnChg chg="add del">
          <ac:chgData name="tomoya kamimura" userId="4a247245-9421-4752-b5fc-760241f018b2" providerId="ADAL" clId="{829F4B00-59DE-45E2-80B3-FD7CABE48257}" dt="2023-01-27T05:28:29.721" v="2727"/>
          <ac:cxnSpMkLst>
            <pc:docMk/>
            <pc:sldMk cId="1010286929" sldId="317"/>
            <ac:cxnSpMk id="14" creationId="{C7A72878-2C02-4DB1-A7BB-E363656723C9}"/>
          </ac:cxnSpMkLst>
        </pc:cxnChg>
      </pc:sldChg>
      <pc:sldChg chg="modSp">
        <pc:chgData name="tomoya kamimura" userId="4a247245-9421-4752-b5fc-760241f018b2" providerId="ADAL" clId="{829F4B00-59DE-45E2-80B3-FD7CABE48257}" dt="2023-01-27T05:25:22.211" v="2386" actId="20577"/>
        <pc:sldMkLst>
          <pc:docMk/>
          <pc:sldMk cId="2364151033" sldId="320"/>
        </pc:sldMkLst>
        <pc:spChg chg="mod">
          <ac:chgData name="tomoya kamimura" userId="4a247245-9421-4752-b5fc-760241f018b2" providerId="ADAL" clId="{829F4B00-59DE-45E2-80B3-FD7CABE48257}" dt="2023-01-27T05:25:22.211" v="2386" actId="20577"/>
          <ac:spMkLst>
            <pc:docMk/>
            <pc:sldMk cId="2364151033" sldId="320"/>
            <ac:spMk id="4" creationId="{A7487C07-B873-4A67-A5B5-587AE675B76D}"/>
          </ac:spMkLst>
        </pc:spChg>
      </pc:sldChg>
      <pc:sldChg chg="addSp delSp modSp add">
        <pc:chgData name="tomoya kamimura" userId="4a247245-9421-4752-b5fc-760241f018b2" providerId="ADAL" clId="{829F4B00-59DE-45E2-80B3-FD7CABE48257}" dt="2023-02-03T06:39:07.442" v="3052" actId="1076"/>
        <pc:sldMkLst>
          <pc:docMk/>
          <pc:sldMk cId="2892621296" sldId="321"/>
        </pc:sldMkLst>
        <pc:spChg chg="add del mod">
          <ac:chgData name="tomoya kamimura" userId="4a247245-9421-4752-b5fc-760241f018b2" providerId="ADAL" clId="{829F4B00-59DE-45E2-80B3-FD7CABE48257}" dt="2023-01-27T05:33:33.123" v="2890" actId="478"/>
          <ac:spMkLst>
            <pc:docMk/>
            <pc:sldMk cId="2892621296" sldId="321"/>
            <ac:spMk id="4" creationId="{9A735DE6-71A6-4B89-823C-D4AFE726F303}"/>
          </ac:spMkLst>
        </pc:spChg>
        <pc:spChg chg="add del mod">
          <ac:chgData name="tomoya kamimura" userId="4a247245-9421-4752-b5fc-760241f018b2" providerId="ADAL" clId="{829F4B00-59DE-45E2-80B3-FD7CABE48257}" dt="2023-01-27T05:33:32.528" v="2889" actId="478"/>
          <ac:spMkLst>
            <pc:docMk/>
            <pc:sldMk cId="2892621296" sldId="321"/>
            <ac:spMk id="5" creationId="{700E8CC0-936E-4EDB-9EEF-41A0FA193427}"/>
          </ac:spMkLst>
        </pc:spChg>
        <pc:spChg chg="add mod">
          <ac:chgData name="tomoya kamimura" userId="4a247245-9421-4752-b5fc-760241f018b2" providerId="ADAL" clId="{829F4B00-59DE-45E2-80B3-FD7CABE48257}" dt="2023-01-27T05:16:18.267" v="853" actId="207"/>
          <ac:spMkLst>
            <pc:docMk/>
            <pc:sldMk cId="2892621296" sldId="321"/>
            <ac:spMk id="6" creationId="{3F40BC40-4E4B-4993-8792-791753518716}"/>
          </ac:spMkLst>
        </pc:spChg>
        <pc:spChg chg="add mod">
          <ac:chgData name="tomoya kamimura" userId="4a247245-9421-4752-b5fc-760241f018b2" providerId="ADAL" clId="{829F4B00-59DE-45E2-80B3-FD7CABE48257}" dt="2023-01-27T05:19:19.067" v="1904" actId="1076"/>
          <ac:spMkLst>
            <pc:docMk/>
            <pc:sldMk cId="2892621296" sldId="321"/>
            <ac:spMk id="11" creationId="{77D6C6E5-CD52-4E72-981F-A5D90B209B1B}"/>
          </ac:spMkLst>
        </pc:spChg>
        <pc:spChg chg="add mod">
          <ac:chgData name="tomoya kamimura" userId="4a247245-9421-4752-b5fc-760241f018b2" providerId="ADAL" clId="{829F4B00-59DE-45E2-80B3-FD7CABE48257}" dt="2023-02-03T06:39:07.442" v="3052" actId="1076"/>
          <ac:spMkLst>
            <pc:docMk/>
            <pc:sldMk cId="2892621296" sldId="321"/>
            <ac:spMk id="12" creationId="{4E5C46F8-C3DA-40F1-875E-6AEE39538A7C}"/>
          </ac:spMkLst>
        </pc:spChg>
        <pc:spChg chg="add mod">
          <ac:chgData name="tomoya kamimura" userId="4a247245-9421-4752-b5fc-760241f018b2" providerId="ADAL" clId="{829F4B00-59DE-45E2-80B3-FD7CABE48257}" dt="2023-01-27T05:20:27.941" v="1964" actId="1076"/>
          <ac:spMkLst>
            <pc:docMk/>
            <pc:sldMk cId="2892621296" sldId="321"/>
            <ac:spMk id="13" creationId="{B84129C3-AAF4-40C3-BF6A-9C08631BB1EC}"/>
          </ac:spMkLst>
        </pc:spChg>
        <pc:spChg chg="add mod">
          <ac:chgData name="tomoya kamimura" userId="4a247245-9421-4752-b5fc-760241f018b2" providerId="ADAL" clId="{829F4B00-59DE-45E2-80B3-FD7CABE48257}" dt="2023-01-27T05:32:48.928" v="2872" actId="1036"/>
          <ac:spMkLst>
            <pc:docMk/>
            <pc:sldMk cId="2892621296" sldId="321"/>
            <ac:spMk id="14" creationId="{9AD1D7FE-D68F-44A3-A99A-179C120C0B1F}"/>
          </ac:spMkLst>
        </pc:spChg>
        <pc:spChg chg="add mod">
          <ac:chgData name="tomoya kamimura" userId="4a247245-9421-4752-b5fc-760241f018b2" providerId="ADAL" clId="{829F4B00-59DE-45E2-80B3-FD7CABE48257}" dt="2023-01-27T05:33:00.912" v="2884" actId="1036"/>
          <ac:spMkLst>
            <pc:docMk/>
            <pc:sldMk cId="2892621296" sldId="321"/>
            <ac:spMk id="15" creationId="{6B12B4B0-43FC-4A37-B7A8-C8723B3CF891}"/>
          </ac:spMkLst>
        </pc:spChg>
        <pc:spChg chg="add mod">
          <ac:chgData name="tomoya kamimura" userId="4a247245-9421-4752-b5fc-760241f018b2" providerId="ADAL" clId="{829F4B00-59DE-45E2-80B3-FD7CABE48257}" dt="2023-01-27T05:33:00.912" v="2884" actId="1036"/>
          <ac:spMkLst>
            <pc:docMk/>
            <pc:sldMk cId="2892621296" sldId="321"/>
            <ac:spMk id="16" creationId="{2DCBAE09-9558-4603-A1B4-41E2991680C7}"/>
          </ac:spMkLst>
        </pc:spChg>
        <pc:picChg chg="add mod">
          <ac:chgData name="tomoya kamimura" userId="4a247245-9421-4752-b5fc-760241f018b2" providerId="ADAL" clId="{829F4B00-59DE-45E2-80B3-FD7CABE48257}" dt="2023-01-27T05:13:45.272" v="360" actId="1076"/>
          <ac:picMkLst>
            <pc:docMk/>
            <pc:sldMk cId="2892621296" sldId="321"/>
            <ac:picMk id="3" creationId="{F1975AA5-C6FF-4F57-B48E-0AD2430A3F52}"/>
          </ac:picMkLst>
        </pc:picChg>
        <pc:cxnChg chg="add mod">
          <ac:chgData name="tomoya kamimura" userId="4a247245-9421-4752-b5fc-760241f018b2" providerId="ADAL" clId="{829F4B00-59DE-45E2-80B3-FD7CABE48257}" dt="2023-01-27T05:33:32.257" v="2888" actId="14100"/>
          <ac:cxnSpMkLst>
            <pc:docMk/>
            <pc:sldMk cId="2892621296" sldId="321"/>
            <ac:cxnSpMk id="8" creationId="{F90E2D5A-D494-4905-BC14-D4377550AA87}"/>
          </ac:cxnSpMkLst>
        </pc:cxnChg>
        <pc:cxnChg chg="add mod">
          <ac:chgData name="tomoya kamimura" userId="4a247245-9421-4752-b5fc-760241f018b2" providerId="ADAL" clId="{829F4B00-59DE-45E2-80B3-FD7CABE48257}" dt="2023-01-27T05:16:32.577" v="859" actId="208"/>
          <ac:cxnSpMkLst>
            <pc:docMk/>
            <pc:sldMk cId="2892621296" sldId="321"/>
            <ac:cxnSpMk id="9" creationId="{EC8D8DF7-B71E-460A-A289-6AEA40417B10}"/>
          </ac:cxnSpMkLst>
        </pc:cxnChg>
      </pc:sldChg>
    </pc:docChg>
  </pc:docChgLst>
  <pc:docChgLst>
    <pc:chgData name="上村　知也" userId="4a247245-9421-4752-b5fc-760241f018b2" providerId="ADAL" clId="{8F970FE3-6D01-4976-B152-07238FA40EC6}"/>
    <pc:docChg chg="undo delSld modSld">
      <pc:chgData name="上村　知也" userId="4a247245-9421-4752-b5fc-760241f018b2" providerId="ADAL" clId="{8F970FE3-6D01-4976-B152-07238FA40EC6}" dt="2023-01-17T02:01:39.719" v="79" actId="14100"/>
      <pc:docMkLst>
        <pc:docMk/>
      </pc:docMkLst>
      <pc:sldChg chg="addSp modSp">
        <pc:chgData name="上村　知也" userId="4a247245-9421-4752-b5fc-760241f018b2" providerId="ADAL" clId="{8F970FE3-6D01-4976-B152-07238FA40EC6}" dt="2023-01-17T02:01:39.719" v="79" actId="14100"/>
        <pc:sldMkLst>
          <pc:docMk/>
          <pc:sldMk cId="4009557732" sldId="259"/>
        </pc:sldMkLst>
        <pc:spChg chg="add mod ord">
          <ac:chgData name="上村　知也" userId="4a247245-9421-4752-b5fc-760241f018b2" providerId="ADAL" clId="{8F970FE3-6D01-4976-B152-07238FA40EC6}" dt="2023-01-17T02:00:31.746" v="66" actId="2085"/>
          <ac:spMkLst>
            <pc:docMk/>
            <pc:sldMk cId="4009557732" sldId="259"/>
            <ac:spMk id="3" creationId="{83BB1B13-3AB1-4F7B-B8C6-8C05FCB43A1C}"/>
          </ac:spMkLst>
        </pc:spChg>
        <pc:spChg chg="mod">
          <ac:chgData name="上村　知也" userId="4a247245-9421-4752-b5fc-760241f018b2" providerId="ADAL" clId="{8F970FE3-6D01-4976-B152-07238FA40EC6}" dt="2023-01-17T02:01:39.719" v="79" actId="14100"/>
          <ac:spMkLst>
            <pc:docMk/>
            <pc:sldMk cId="4009557732" sldId="259"/>
            <ac:spMk id="6" creationId="{BA415DF8-6706-4779-8949-08C6AE24E17A}"/>
          </ac:spMkLst>
        </pc:spChg>
        <pc:spChg chg="mod">
          <ac:chgData name="上村　知也" userId="4a247245-9421-4752-b5fc-760241f018b2" providerId="ADAL" clId="{8F970FE3-6D01-4976-B152-07238FA40EC6}" dt="2023-01-17T02:00:38.709" v="67" actId="1076"/>
          <ac:spMkLst>
            <pc:docMk/>
            <pc:sldMk cId="4009557732" sldId="259"/>
            <ac:spMk id="11" creationId="{A2C43570-DE6F-480A-A87B-AF0C4A979B60}"/>
          </ac:spMkLst>
        </pc:spChg>
        <pc:spChg chg="mod">
          <ac:chgData name="上村　知也" userId="4a247245-9421-4752-b5fc-760241f018b2" providerId="ADAL" clId="{8F970FE3-6D01-4976-B152-07238FA40EC6}" dt="2023-01-17T02:01:30.412" v="78" actId="1076"/>
          <ac:spMkLst>
            <pc:docMk/>
            <pc:sldMk cId="4009557732" sldId="259"/>
            <ac:spMk id="13" creationId="{BFF6F17D-EC0A-4E91-8223-BAAFD8F95622}"/>
          </ac:spMkLst>
        </pc:spChg>
        <pc:spChg chg="mod">
          <ac:chgData name="上村　知也" userId="4a247245-9421-4752-b5fc-760241f018b2" providerId="ADAL" clId="{8F970FE3-6D01-4976-B152-07238FA40EC6}" dt="2023-01-17T02:01:19.779" v="76" actId="164"/>
          <ac:spMkLst>
            <pc:docMk/>
            <pc:sldMk cId="4009557732" sldId="259"/>
            <ac:spMk id="14" creationId="{629148DD-0470-4714-8114-D861B856B212}"/>
          </ac:spMkLst>
        </pc:spChg>
        <pc:spChg chg="mod">
          <ac:chgData name="上村　知也" userId="4a247245-9421-4752-b5fc-760241f018b2" providerId="ADAL" clId="{8F970FE3-6D01-4976-B152-07238FA40EC6}" dt="2023-01-17T02:01:19.779" v="76" actId="164"/>
          <ac:spMkLst>
            <pc:docMk/>
            <pc:sldMk cId="4009557732" sldId="259"/>
            <ac:spMk id="15" creationId="{EA3B8ECF-BD2E-4252-9770-DA756991F0FE}"/>
          </ac:spMkLst>
        </pc:spChg>
        <pc:spChg chg="mod">
          <ac:chgData name="上村　知也" userId="4a247245-9421-4752-b5fc-760241f018b2" providerId="ADAL" clId="{8F970FE3-6D01-4976-B152-07238FA40EC6}" dt="2023-01-17T02:01:19.779" v="76" actId="164"/>
          <ac:spMkLst>
            <pc:docMk/>
            <pc:sldMk cId="4009557732" sldId="259"/>
            <ac:spMk id="17" creationId="{5DDB8FF3-D1BC-449E-A1D0-5FD1CF25FCB9}"/>
          </ac:spMkLst>
        </pc:spChg>
        <pc:spChg chg="mod">
          <ac:chgData name="上村　知也" userId="4a247245-9421-4752-b5fc-760241f018b2" providerId="ADAL" clId="{8F970FE3-6D01-4976-B152-07238FA40EC6}" dt="2023-01-17T02:01:19.779" v="76" actId="164"/>
          <ac:spMkLst>
            <pc:docMk/>
            <pc:sldMk cId="4009557732" sldId="259"/>
            <ac:spMk id="18" creationId="{64521E8C-8B07-47D6-9A43-2AFA8C09DF9E}"/>
          </ac:spMkLst>
        </pc:spChg>
        <pc:spChg chg="mod">
          <ac:chgData name="上村　知也" userId="4a247245-9421-4752-b5fc-760241f018b2" providerId="ADAL" clId="{8F970FE3-6D01-4976-B152-07238FA40EC6}" dt="2023-01-17T02:01:01.052" v="73" actId="1076"/>
          <ac:spMkLst>
            <pc:docMk/>
            <pc:sldMk cId="4009557732" sldId="259"/>
            <ac:spMk id="19" creationId="{0405173B-FABC-4780-A370-BB25D50AE8F0}"/>
          </ac:spMkLst>
        </pc:spChg>
        <pc:spChg chg="mod">
          <ac:chgData name="上村　知也" userId="4a247245-9421-4752-b5fc-760241f018b2" providerId="ADAL" clId="{8F970FE3-6D01-4976-B152-07238FA40EC6}" dt="2023-01-17T02:00:51.691" v="70" actId="164"/>
          <ac:spMkLst>
            <pc:docMk/>
            <pc:sldMk cId="4009557732" sldId="259"/>
            <ac:spMk id="20" creationId="{7C303E9E-A710-462B-AC8B-6D027CE28032}"/>
          </ac:spMkLst>
        </pc:spChg>
        <pc:spChg chg="mod">
          <ac:chgData name="上村　知也" userId="4a247245-9421-4752-b5fc-760241f018b2" providerId="ADAL" clId="{8F970FE3-6D01-4976-B152-07238FA40EC6}" dt="2023-01-17T02:00:51.691" v="70" actId="164"/>
          <ac:spMkLst>
            <pc:docMk/>
            <pc:sldMk cId="4009557732" sldId="259"/>
            <ac:spMk id="21" creationId="{C302DC57-82B5-497A-B737-B0A5C1D07B71}"/>
          </ac:spMkLst>
        </pc:spChg>
        <pc:spChg chg="mod">
          <ac:chgData name="上村　知也" userId="4a247245-9421-4752-b5fc-760241f018b2" providerId="ADAL" clId="{8F970FE3-6D01-4976-B152-07238FA40EC6}" dt="2023-01-17T02:00:51.691" v="70" actId="164"/>
          <ac:spMkLst>
            <pc:docMk/>
            <pc:sldMk cId="4009557732" sldId="259"/>
            <ac:spMk id="22" creationId="{A25D05D3-C5C9-44D9-B55A-12310E8C275E}"/>
          </ac:spMkLst>
        </pc:spChg>
        <pc:spChg chg="mod">
          <ac:chgData name="上村　知也" userId="4a247245-9421-4752-b5fc-760241f018b2" providerId="ADAL" clId="{8F970FE3-6D01-4976-B152-07238FA40EC6}" dt="2023-01-17T02:00:38.709" v="67" actId="1076"/>
          <ac:spMkLst>
            <pc:docMk/>
            <pc:sldMk cId="4009557732" sldId="259"/>
            <ac:spMk id="24" creationId="{03C5D5DD-74BC-4A68-AE21-9EFCDB9F0324}"/>
          </ac:spMkLst>
        </pc:spChg>
        <pc:spChg chg="add mod ord">
          <ac:chgData name="上村　知也" userId="4a247245-9421-4752-b5fc-760241f018b2" providerId="ADAL" clId="{8F970FE3-6D01-4976-B152-07238FA40EC6}" dt="2023-01-17T02:00:31.746" v="66" actId="2085"/>
          <ac:spMkLst>
            <pc:docMk/>
            <pc:sldMk cId="4009557732" sldId="259"/>
            <ac:spMk id="25" creationId="{CF4BE52D-5E0D-486F-8227-E74C242D9C69}"/>
          </ac:spMkLst>
        </pc:spChg>
        <pc:grpChg chg="add mod">
          <ac:chgData name="上村　知也" userId="4a247245-9421-4752-b5fc-760241f018b2" providerId="ADAL" clId="{8F970FE3-6D01-4976-B152-07238FA40EC6}" dt="2023-01-17T02:01:05.496" v="74" actId="1076"/>
          <ac:grpSpMkLst>
            <pc:docMk/>
            <pc:sldMk cId="4009557732" sldId="259"/>
            <ac:grpSpMk id="7" creationId="{861D140C-25B8-4074-BC11-D92557709AAC}"/>
          </ac:grpSpMkLst>
        </pc:grpChg>
        <pc:grpChg chg="add mod">
          <ac:chgData name="上村　知也" userId="4a247245-9421-4752-b5fc-760241f018b2" providerId="ADAL" clId="{8F970FE3-6D01-4976-B152-07238FA40EC6}" dt="2023-01-17T02:01:23.067" v="77" actId="1076"/>
          <ac:grpSpMkLst>
            <pc:docMk/>
            <pc:sldMk cId="4009557732" sldId="259"/>
            <ac:grpSpMk id="8" creationId="{B053FB03-F7E7-403E-87F5-884995245EB0}"/>
          </ac:grpSpMkLst>
        </pc:grpChg>
        <pc:picChg chg="mod">
          <ac:chgData name="上村　知也" userId="4a247245-9421-4752-b5fc-760241f018b2" providerId="ADAL" clId="{8F970FE3-6D01-4976-B152-07238FA40EC6}" dt="2023-01-17T02:01:11.268" v="75" actId="1076"/>
          <ac:picMkLst>
            <pc:docMk/>
            <pc:sldMk cId="4009557732" sldId="259"/>
            <ac:picMk id="4" creationId="{AB420ACB-1B57-D61C-AB0D-B6E7327D9D98}"/>
          </ac:picMkLst>
        </pc:picChg>
        <pc:picChg chg="mod">
          <ac:chgData name="上村　知也" userId="4a247245-9421-4752-b5fc-760241f018b2" providerId="ADAL" clId="{8F970FE3-6D01-4976-B152-07238FA40EC6}" dt="2023-01-17T02:00:57.878" v="72" actId="1076"/>
          <ac:picMkLst>
            <pc:docMk/>
            <pc:sldMk cId="4009557732" sldId="259"/>
            <ac:picMk id="12" creationId="{D46F96F8-D34C-4033-9098-9FBD3EB71873}"/>
          </ac:picMkLst>
        </pc:picChg>
      </pc:sldChg>
      <pc:sldChg chg="modSp">
        <pc:chgData name="上村　知也" userId="4a247245-9421-4752-b5fc-760241f018b2" providerId="ADAL" clId="{8F970FE3-6D01-4976-B152-07238FA40EC6}" dt="2023-01-17T01:59:42.481" v="56" actId="1076"/>
        <pc:sldMkLst>
          <pc:docMk/>
          <pc:sldMk cId="3877409004" sldId="285"/>
        </pc:sldMkLst>
        <pc:spChg chg="mod">
          <ac:chgData name="上村　知也" userId="4a247245-9421-4752-b5fc-760241f018b2" providerId="ADAL" clId="{8F970FE3-6D01-4976-B152-07238FA40EC6}" dt="2023-01-17T01:59:39.586" v="55"/>
          <ac:spMkLst>
            <pc:docMk/>
            <pc:sldMk cId="3877409004" sldId="285"/>
            <ac:spMk id="3" creationId="{B53B55EA-6EFF-4541-A6B0-25CEE928FDC9}"/>
          </ac:spMkLst>
        </pc:spChg>
        <pc:picChg chg="mod">
          <ac:chgData name="上村　知也" userId="4a247245-9421-4752-b5fc-760241f018b2" providerId="ADAL" clId="{8F970FE3-6D01-4976-B152-07238FA40EC6}" dt="2023-01-17T01:59:42.481" v="56" actId="1076"/>
          <ac:picMkLst>
            <pc:docMk/>
            <pc:sldMk cId="3877409004" sldId="285"/>
            <ac:picMk id="4" creationId="{81196961-1B34-4F87-BFF9-77C92B57118B}"/>
          </ac:picMkLst>
        </pc:picChg>
      </pc:sldChg>
      <pc:sldChg chg="modSp">
        <pc:chgData name="上村　知也" userId="4a247245-9421-4752-b5fc-760241f018b2" providerId="ADAL" clId="{8F970FE3-6D01-4976-B152-07238FA40EC6}" dt="2023-01-17T01:59:52.549" v="60"/>
        <pc:sldMkLst>
          <pc:docMk/>
          <pc:sldMk cId="2057156979" sldId="292"/>
        </pc:sldMkLst>
        <pc:spChg chg="mod">
          <ac:chgData name="上村　知也" userId="4a247245-9421-4752-b5fc-760241f018b2" providerId="ADAL" clId="{8F970FE3-6D01-4976-B152-07238FA40EC6}" dt="2023-01-17T01:59:52.549" v="60"/>
          <ac:spMkLst>
            <pc:docMk/>
            <pc:sldMk cId="2057156979" sldId="292"/>
            <ac:spMk id="3" creationId="{B53B55EA-6EFF-4541-A6B0-25CEE928FDC9}"/>
          </ac:spMkLst>
        </pc:spChg>
      </pc:sldChg>
    </pc:docChg>
  </pc:docChgLst>
  <pc:docChgLst>
    <pc:chgData name="tomoya kamimura" userId="4a247245-9421-4752-b5fc-760241f018b2" providerId="ADAL" clId="{88DF45E9-F01A-4013-8493-F396F6AF8963}"/>
    <pc:docChg chg="undo custSel delSld modSld">
      <pc:chgData name="tomoya kamimura" userId="4a247245-9421-4752-b5fc-760241f018b2" providerId="ADAL" clId="{88DF45E9-F01A-4013-8493-F396F6AF8963}" dt="2023-01-17T01:10:13.350" v="670" actId="2696"/>
      <pc:docMkLst>
        <pc:docMk/>
      </pc:docMkLst>
      <pc:sldChg chg="modSp">
        <pc:chgData name="tomoya kamimura" userId="4a247245-9421-4752-b5fc-760241f018b2" providerId="ADAL" clId="{88DF45E9-F01A-4013-8493-F396F6AF8963}" dt="2023-01-17T01:01:46.265" v="49"/>
        <pc:sldMkLst>
          <pc:docMk/>
          <pc:sldMk cId="325797211" sldId="256"/>
        </pc:sldMkLst>
        <pc:spChg chg="mod">
          <ac:chgData name="tomoya kamimura" userId="4a247245-9421-4752-b5fc-760241f018b2" providerId="ADAL" clId="{88DF45E9-F01A-4013-8493-F396F6AF8963}" dt="2023-01-17T01:01:42.034" v="13"/>
          <ac:spMkLst>
            <pc:docMk/>
            <pc:sldMk cId="325797211" sldId="256"/>
            <ac:spMk id="2" creationId="{7C72FAE9-78A0-1502-C1D3-B26EF4B48C1F}"/>
          </ac:spMkLst>
        </pc:spChg>
        <pc:spChg chg="mod">
          <ac:chgData name="tomoya kamimura" userId="4a247245-9421-4752-b5fc-760241f018b2" providerId="ADAL" clId="{88DF45E9-F01A-4013-8493-F396F6AF8963}" dt="2023-01-17T01:01:46.265" v="49"/>
          <ac:spMkLst>
            <pc:docMk/>
            <pc:sldMk cId="325797211" sldId="256"/>
            <ac:spMk id="3" creationId="{E0F6C9C3-63CB-6B1A-1CFF-C81844AA80B7}"/>
          </ac:spMkLst>
        </pc:spChg>
      </pc:sldChg>
      <pc:sldChg chg="modSp">
        <pc:chgData name="tomoya kamimura" userId="4a247245-9421-4752-b5fc-760241f018b2" providerId="ADAL" clId="{88DF45E9-F01A-4013-8493-F396F6AF8963}" dt="2023-01-17T01:03:27.677" v="84" actId="20577"/>
        <pc:sldMkLst>
          <pc:docMk/>
          <pc:sldMk cId="3003692073" sldId="257"/>
        </pc:sldMkLst>
        <pc:spChg chg="mod">
          <ac:chgData name="tomoya kamimura" userId="4a247245-9421-4752-b5fc-760241f018b2" providerId="ADAL" clId="{88DF45E9-F01A-4013-8493-F396F6AF8963}" dt="2023-01-17T01:03:27.677" v="84" actId="20577"/>
          <ac:spMkLst>
            <pc:docMk/>
            <pc:sldMk cId="3003692073" sldId="257"/>
            <ac:spMk id="2" creationId="{872EA40F-C70B-3B17-F8BA-41E33F03A19C}"/>
          </ac:spMkLst>
        </pc:spChg>
      </pc:sldChg>
      <pc:sldChg chg="addSp delSp modSp">
        <pc:chgData name="tomoya kamimura" userId="4a247245-9421-4752-b5fc-760241f018b2" providerId="ADAL" clId="{88DF45E9-F01A-4013-8493-F396F6AF8963}" dt="2023-01-17T01:09:31.570" v="628" actId="20577"/>
        <pc:sldMkLst>
          <pc:docMk/>
          <pc:sldMk cId="4009557732" sldId="259"/>
        </pc:sldMkLst>
        <pc:spChg chg="mod">
          <ac:chgData name="tomoya kamimura" userId="4a247245-9421-4752-b5fc-760241f018b2" providerId="ADAL" clId="{88DF45E9-F01A-4013-8493-F396F6AF8963}" dt="2023-01-17T01:03:37.929" v="112"/>
          <ac:spMkLst>
            <pc:docMk/>
            <pc:sldMk cId="4009557732" sldId="259"/>
            <ac:spMk id="2" creationId="{B8DE4D0E-C83A-9CED-A137-C7EC40C91E72}"/>
          </ac:spMkLst>
        </pc:spChg>
        <pc:spChg chg="del">
          <ac:chgData name="tomoya kamimura" userId="4a247245-9421-4752-b5fc-760241f018b2" providerId="ADAL" clId="{88DF45E9-F01A-4013-8493-F396F6AF8963}" dt="2023-01-17T01:03:49.246" v="115" actId="478"/>
          <ac:spMkLst>
            <pc:docMk/>
            <pc:sldMk cId="4009557732" sldId="259"/>
            <ac:spMk id="3" creationId="{678F29F9-6D68-7A32-E623-4B03D1A32B4A}"/>
          </ac:spMkLst>
        </pc:spChg>
        <pc:spChg chg="add mod">
          <ac:chgData name="tomoya kamimura" userId="4a247245-9421-4752-b5fc-760241f018b2" providerId="ADAL" clId="{88DF45E9-F01A-4013-8493-F396F6AF8963}" dt="2023-01-17T01:09:13.699" v="625"/>
          <ac:spMkLst>
            <pc:docMk/>
            <pc:sldMk cId="4009557732" sldId="259"/>
            <ac:spMk id="6" creationId="{BA415DF8-6706-4779-8949-08C6AE24E17A}"/>
          </ac:spMkLst>
        </pc:spChg>
        <pc:spChg chg="add del mod">
          <ac:chgData name="tomoya kamimura" userId="4a247245-9421-4752-b5fc-760241f018b2" providerId="ADAL" clId="{88DF45E9-F01A-4013-8493-F396F6AF8963}" dt="2023-01-17T01:03:51.356" v="116"/>
          <ac:spMkLst>
            <pc:docMk/>
            <pc:sldMk cId="4009557732" sldId="259"/>
            <ac:spMk id="8" creationId="{FDAE5661-9620-4892-B7CD-DBDE9FA3E81C}"/>
          </ac:spMkLst>
        </pc:spChg>
        <pc:spChg chg="add mod">
          <ac:chgData name="tomoya kamimura" userId="4a247245-9421-4752-b5fc-760241f018b2" providerId="ADAL" clId="{88DF45E9-F01A-4013-8493-F396F6AF8963}" dt="2023-01-17T01:09:18.853" v="626" actId="1076"/>
          <ac:spMkLst>
            <pc:docMk/>
            <pc:sldMk cId="4009557732" sldId="259"/>
            <ac:spMk id="9" creationId="{7CC3CE08-59AD-4A59-9EA5-48B22489946C}"/>
          </ac:spMkLst>
        </pc:spChg>
        <pc:spChg chg="add mod">
          <ac:chgData name="tomoya kamimura" userId="4a247245-9421-4752-b5fc-760241f018b2" providerId="ADAL" clId="{88DF45E9-F01A-4013-8493-F396F6AF8963}" dt="2023-01-17T01:08:42.896" v="544" actId="113"/>
          <ac:spMkLst>
            <pc:docMk/>
            <pc:sldMk cId="4009557732" sldId="259"/>
            <ac:spMk id="10" creationId="{639882CE-C494-45E6-9EB9-1CA297083624}"/>
          </ac:spMkLst>
        </pc:spChg>
        <pc:spChg chg="add mod">
          <ac:chgData name="tomoya kamimura" userId="4a247245-9421-4752-b5fc-760241f018b2" providerId="ADAL" clId="{88DF45E9-F01A-4013-8493-F396F6AF8963}" dt="2023-01-17T01:08:58.880" v="557" actId="20577"/>
          <ac:spMkLst>
            <pc:docMk/>
            <pc:sldMk cId="4009557732" sldId="259"/>
            <ac:spMk id="11" creationId="{A2C43570-DE6F-480A-A87B-AF0C4A979B60}"/>
          </ac:spMkLst>
        </pc:spChg>
        <pc:spChg chg="add mod">
          <ac:chgData name="tomoya kamimura" userId="4a247245-9421-4752-b5fc-760241f018b2" providerId="ADAL" clId="{88DF45E9-F01A-4013-8493-F396F6AF8963}" dt="2023-01-17T01:06:34.774" v="315" actId="1076"/>
          <ac:spMkLst>
            <pc:docMk/>
            <pc:sldMk cId="4009557732" sldId="259"/>
            <ac:spMk id="13" creationId="{BFF6F17D-EC0A-4E91-8223-BAAFD8F95622}"/>
          </ac:spMkLst>
        </pc:spChg>
        <pc:spChg chg="add mod">
          <ac:chgData name="tomoya kamimura" userId="4a247245-9421-4752-b5fc-760241f018b2" providerId="ADAL" clId="{88DF45E9-F01A-4013-8493-F396F6AF8963}" dt="2023-01-17T01:06:34.774" v="315" actId="1076"/>
          <ac:spMkLst>
            <pc:docMk/>
            <pc:sldMk cId="4009557732" sldId="259"/>
            <ac:spMk id="14" creationId="{629148DD-0470-4714-8114-D861B856B212}"/>
          </ac:spMkLst>
        </pc:spChg>
        <pc:spChg chg="add mod">
          <ac:chgData name="tomoya kamimura" userId="4a247245-9421-4752-b5fc-760241f018b2" providerId="ADAL" clId="{88DF45E9-F01A-4013-8493-F396F6AF8963}" dt="2023-01-17T01:06:34.774" v="315" actId="1076"/>
          <ac:spMkLst>
            <pc:docMk/>
            <pc:sldMk cId="4009557732" sldId="259"/>
            <ac:spMk id="15" creationId="{EA3B8ECF-BD2E-4252-9770-DA756991F0FE}"/>
          </ac:spMkLst>
        </pc:spChg>
        <pc:spChg chg="add del mod">
          <ac:chgData name="tomoya kamimura" userId="4a247245-9421-4752-b5fc-760241f018b2" providerId="ADAL" clId="{88DF45E9-F01A-4013-8493-F396F6AF8963}" dt="2023-01-17T01:06:52.835" v="351" actId="478"/>
          <ac:spMkLst>
            <pc:docMk/>
            <pc:sldMk cId="4009557732" sldId="259"/>
            <ac:spMk id="16" creationId="{44837C06-E6BF-4BF6-9B4B-7E76BA99286F}"/>
          </ac:spMkLst>
        </pc:spChg>
        <pc:spChg chg="add mod">
          <ac:chgData name="tomoya kamimura" userId="4a247245-9421-4752-b5fc-760241f018b2" providerId="ADAL" clId="{88DF45E9-F01A-4013-8493-F396F6AF8963}" dt="2023-01-17T01:06:34.774" v="315" actId="1076"/>
          <ac:spMkLst>
            <pc:docMk/>
            <pc:sldMk cId="4009557732" sldId="259"/>
            <ac:spMk id="17" creationId="{5DDB8FF3-D1BC-449E-A1D0-5FD1CF25FCB9}"/>
          </ac:spMkLst>
        </pc:spChg>
        <pc:spChg chg="add mod">
          <ac:chgData name="tomoya kamimura" userId="4a247245-9421-4752-b5fc-760241f018b2" providerId="ADAL" clId="{88DF45E9-F01A-4013-8493-F396F6AF8963}" dt="2023-01-17T01:06:34.774" v="315" actId="1076"/>
          <ac:spMkLst>
            <pc:docMk/>
            <pc:sldMk cId="4009557732" sldId="259"/>
            <ac:spMk id="18" creationId="{64521E8C-8B07-47D6-9A43-2AFA8C09DF9E}"/>
          </ac:spMkLst>
        </pc:spChg>
        <pc:spChg chg="add mod">
          <ac:chgData name="tomoya kamimura" userId="4a247245-9421-4752-b5fc-760241f018b2" providerId="ADAL" clId="{88DF45E9-F01A-4013-8493-F396F6AF8963}" dt="2023-01-17T01:05:53.443" v="292"/>
          <ac:spMkLst>
            <pc:docMk/>
            <pc:sldMk cId="4009557732" sldId="259"/>
            <ac:spMk id="19" creationId="{0405173B-FABC-4780-A370-BB25D50AE8F0}"/>
          </ac:spMkLst>
        </pc:spChg>
        <pc:spChg chg="add mod">
          <ac:chgData name="tomoya kamimura" userId="4a247245-9421-4752-b5fc-760241f018b2" providerId="ADAL" clId="{88DF45E9-F01A-4013-8493-F396F6AF8963}" dt="2023-01-17T01:06:01.024" v="294" actId="571"/>
          <ac:spMkLst>
            <pc:docMk/>
            <pc:sldMk cId="4009557732" sldId="259"/>
            <ac:spMk id="20" creationId="{7C303E9E-A710-462B-AC8B-6D027CE28032}"/>
          </ac:spMkLst>
        </pc:spChg>
        <pc:spChg chg="add mod">
          <ac:chgData name="tomoya kamimura" userId="4a247245-9421-4752-b5fc-760241f018b2" providerId="ADAL" clId="{88DF45E9-F01A-4013-8493-F396F6AF8963}" dt="2023-01-17T01:06:13.756" v="305" actId="1076"/>
          <ac:spMkLst>
            <pc:docMk/>
            <pc:sldMk cId="4009557732" sldId="259"/>
            <ac:spMk id="21" creationId="{C302DC57-82B5-497A-B737-B0A5C1D07B71}"/>
          </ac:spMkLst>
        </pc:spChg>
        <pc:spChg chg="add mod">
          <ac:chgData name="tomoya kamimura" userId="4a247245-9421-4752-b5fc-760241f018b2" providerId="ADAL" clId="{88DF45E9-F01A-4013-8493-F396F6AF8963}" dt="2023-01-17T01:06:05.921" v="295" actId="207"/>
          <ac:spMkLst>
            <pc:docMk/>
            <pc:sldMk cId="4009557732" sldId="259"/>
            <ac:spMk id="22" creationId="{A25D05D3-C5C9-44D9-B55A-12310E8C275E}"/>
          </ac:spMkLst>
        </pc:spChg>
        <pc:spChg chg="add mod">
          <ac:chgData name="tomoya kamimura" userId="4a247245-9421-4752-b5fc-760241f018b2" providerId="ADAL" clId="{88DF45E9-F01A-4013-8493-F396F6AF8963}" dt="2023-01-17T01:09:31.570" v="628" actId="20577"/>
          <ac:spMkLst>
            <pc:docMk/>
            <pc:sldMk cId="4009557732" sldId="259"/>
            <ac:spMk id="23" creationId="{BA35F61B-82C3-4E5A-AC1F-CF3C01613B6A}"/>
          </ac:spMkLst>
        </pc:spChg>
        <pc:spChg chg="add mod">
          <ac:chgData name="tomoya kamimura" userId="4a247245-9421-4752-b5fc-760241f018b2" providerId="ADAL" clId="{88DF45E9-F01A-4013-8493-F396F6AF8963}" dt="2023-01-17T01:08:33.251" v="541" actId="1076"/>
          <ac:spMkLst>
            <pc:docMk/>
            <pc:sldMk cId="4009557732" sldId="259"/>
            <ac:spMk id="24" creationId="{03C5D5DD-74BC-4A68-AE21-9EFCDB9F0324}"/>
          </ac:spMkLst>
        </pc:spChg>
        <pc:picChg chg="mod">
          <ac:chgData name="tomoya kamimura" userId="4a247245-9421-4752-b5fc-760241f018b2" providerId="ADAL" clId="{88DF45E9-F01A-4013-8493-F396F6AF8963}" dt="2023-01-17T01:06:34.774" v="315" actId="1076"/>
          <ac:picMkLst>
            <pc:docMk/>
            <pc:sldMk cId="4009557732" sldId="259"/>
            <ac:picMk id="4" creationId="{AB420ACB-1B57-D61C-AB0D-B6E7327D9D98}"/>
          </ac:picMkLst>
        </pc:picChg>
        <pc:picChg chg="add mod">
          <ac:chgData name="tomoya kamimura" userId="4a247245-9421-4752-b5fc-760241f018b2" providerId="ADAL" clId="{88DF45E9-F01A-4013-8493-F396F6AF8963}" dt="2023-01-17T01:05:56.034" v="293" actId="1076"/>
          <ac:picMkLst>
            <pc:docMk/>
            <pc:sldMk cId="4009557732" sldId="259"/>
            <ac:picMk id="12" creationId="{D46F96F8-D34C-4033-9098-9FBD3EB71873}"/>
          </ac:picMkLst>
        </pc:picChg>
      </pc:sldChg>
      <pc:sldChg chg="modSp">
        <pc:chgData name="tomoya kamimura" userId="4a247245-9421-4752-b5fc-760241f018b2" providerId="ADAL" clId="{88DF45E9-F01A-4013-8493-F396F6AF8963}" dt="2023-01-17T01:09:56.402" v="659"/>
        <pc:sldMkLst>
          <pc:docMk/>
          <pc:sldMk cId="2489569666" sldId="268"/>
        </pc:sldMkLst>
        <pc:spChg chg="mod">
          <ac:chgData name="tomoya kamimura" userId="4a247245-9421-4752-b5fc-760241f018b2" providerId="ADAL" clId="{88DF45E9-F01A-4013-8493-F396F6AF8963}" dt="2023-01-17T01:09:56.402" v="659"/>
          <ac:spMkLst>
            <pc:docMk/>
            <pc:sldMk cId="2489569666" sldId="268"/>
            <ac:spMk id="11" creationId="{EE925F98-6F7E-72BB-6AE3-9385496BF5F8}"/>
          </ac:spMkLst>
        </pc:spChg>
      </pc:sldChg>
      <pc:sldChg chg="modSp">
        <pc:chgData name="tomoya kamimura" userId="4a247245-9421-4752-b5fc-760241f018b2" providerId="ADAL" clId="{88DF45E9-F01A-4013-8493-F396F6AF8963}" dt="2023-01-17T01:01:56.210" v="73" actId="20577"/>
        <pc:sldMkLst>
          <pc:docMk/>
          <pc:sldMk cId="4251466710" sldId="309"/>
        </pc:sldMkLst>
        <pc:spChg chg="mod">
          <ac:chgData name="tomoya kamimura" userId="4a247245-9421-4752-b5fc-760241f018b2" providerId="ADAL" clId="{88DF45E9-F01A-4013-8493-F396F6AF8963}" dt="2023-01-17T01:01:56.210" v="73" actId="20577"/>
          <ac:spMkLst>
            <pc:docMk/>
            <pc:sldMk cId="4251466710" sldId="309"/>
            <ac:spMk id="4" creationId="{47F20383-2BED-4A19-8A14-4E9C85387C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1"/>
            <a:ext cx="2918831" cy="495029"/>
          </a:xfrm>
          <a:prstGeom prst="rect">
            <a:avLst/>
          </a:prstGeom>
        </p:spPr>
        <p:txBody>
          <a:bodyPr vert="horz" lIns="91440" tIns="45720" rIns="91440" bIns="45720" rtlCol="0"/>
          <a:lstStyle>
            <a:lvl1pPr algn="r">
              <a:defRPr sz="1200"/>
            </a:lvl1pPr>
          </a:lstStyle>
          <a:p>
            <a:fld id="{9E15B7A9-4BC5-274F-8D23-DF4745F420DC}" type="datetimeFigureOut">
              <a:rPr kumimoji="1" lang="ja-JP" altLang="en-US" smtClean="0"/>
              <a:t>2023/2/3</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F9A4F6A0-190A-4145-9E3E-E7A4071EE181}" type="slidenum">
              <a:rPr kumimoji="1" lang="ja-JP" altLang="en-US" smtClean="0"/>
              <a:t>‹#›</a:t>
            </a:fld>
            <a:endParaRPr kumimoji="1" lang="ja-JP" altLang="en-US"/>
          </a:p>
        </p:txBody>
      </p:sp>
    </p:spTree>
    <p:extLst>
      <p:ext uri="{BB962C8B-B14F-4D97-AF65-F5344CB8AC3E}">
        <p14:creationId xmlns:p14="http://schemas.microsoft.com/office/powerpoint/2010/main" val="6439068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7</a:t>
            </a:fld>
            <a:endParaRPr kumimoji="1" lang="ja-JP" altLang="en-US"/>
          </a:p>
        </p:txBody>
      </p:sp>
    </p:spTree>
    <p:extLst>
      <p:ext uri="{BB962C8B-B14F-4D97-AF65-F5344CB8AC3E}">
        <p14:creationId xmlns:p14="http://schemas.microsoft.com/office/powerpoint/2010/main" val="9501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9</a:t>
            </a:fld>
            <a:endParaRPr kumimoji="1" lang="ja-JP" altLang="en-US"/>
          </a:p>
        </p:txBody>
      </p:sp>
    </p:spTree>
    <p:extLst>
      <p:ext uri="{BB962C8B-B14F-4D97-AF65-F5344CB8AC3E}">
        <p14:creationId xmlns:p14="http://schemas.microsoft.com/office/powerpoint/2010/main" val="106814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15</a:t>
            </a:fld>
            <a:endParaRPr kumimoji="1" lang="ja-JP" altLang="en-US"/>
          </a:p>
        </p:txBody>
      </p:sp>
    </p:spTree>
    <p:extLst>
      <p:ext uri="{BB962C8B-B14F-4D97-AF65-F5344CB8AC3E}">
        <p14:creationId xmlns:p14="http://schemas.microsoft.com/office/powerpoint/2010/main" val="56464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16</a:t>
            </a:fld>
            <a:endParaRPr kumimoji="1" lang="ja-JP" altLang="en-US"/>
          </a:p>
        </p:txBody>
      </p:sp>
    </p:spTree>
    <p:extLst>
      <p:ext uri="{BB962C8B-B14F-4D97-AF65-F5344CB8AC3E}">
        <p14:creationId xmlns:p14="http://schemas.microsoft.com/office/powerpoint/2010/main" val="373526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18</a:t>
            </a:fld>
            <a:endParaRPr kumimoji="1" lang="ja-JP" altLang="en-US"/>
          </a:p>
        </p:txBody>
      </p:sp>
    </p:spTree>
    <p:extLst>
      <p:ext uri="{BB962C8B-B14F-4D97-AF65-F5344CB8AC3E}">
        <p14:creationId xmlns:p14="http://schemas.microsoft.com/office/powerpoint/2010/main" val="340063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22</a:t>
            </a:fld>
            <a:endParaRPr kumimoji="1" lang="ja-JP" altLang="en-US"/>
          </a:p>
        </p:txBody>
      </p:sp>
    </p:spTree>
    <p:extLst>
      <p:ext uri="{BB962C8B-B14F-4D97-AF65-F5344CB8AC3E}">
        <p14:creationId xmlns:p14="http://schemas.microsoft.com/office/powerpoint/2010/main" val="46909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23</a:t>
            </a:fld>
            <a:endParaRPr kumimoji="1" lang="ja-JP" altLang="en-US"/>
          </a:p>
        </p:txBody>
      </p:sp>
    </p:spTree>
    <p:extLst>
      <p:ext uri="{BB962C8B-B14F-4D97-AF65-F5344CB8AC3E}">
        <p14:creationId xmlns:p14="http://schemas.microsoft.com/office/powerpoint/2010/main" val="901874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25</a:t>
            </a:fld>
            <a:endParaRPr kumimoji="1" lang="ja-JP" altLang="en-US"/>
          </a:p>
        </p:txBody>
      </p:sp>
    </p:spTree>
    <p:extLst>
      <p:ext uri="{BB962C8B-B14F-4D97-AF65-F5344CB8AC3E}">
        <p14:creationId xmlns:p14="http://schemas.microsoft.com/office/powerpoint/2010/main" val="3620518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C22A3D-DB69-0854-5BD6-34D48DD5C8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EE2593-E2DD-CF41-0413-4A7F4BB24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EAF3FE3-C5DA-6E6E-4478-0B6D5E32B788}"/>
              </a:ext>
            </a:extLst>
          </p:cNvPr>
          <p:cNvSpPr>
            <a:spLocks noGrp="1"/>
          </p:cNvSpPr>
          <p:nvPr>
            <p:ph type="dt" sz="half" idx="10"/>
          </p:nvPr>
        </p:nvSpPr>
        <p:spPr/>
        <p:txBody>
          <a:bodyPr/>
          <a:lstStyle/>
          <a:p>
            <a:fld id="{746039E1-FD4B-44AC-A4D6-A786D0A35DBA}" type="datetime1">
              <a:rPr kumimoji="1" lang="ja-JP" altLang="en-US" smtClean="0"/>
              <a:t>2023/2/3</a:t>
            </a:fld>
            <a:endParaRPr kumimoji="1" lang="ja-JP" altLang="en-US"/>
          </a:p>
        </p:txBody>
      </p:sp>
      <p:sp>
        <p:nvSpPr>
          <p:cNvPr id="5" name="フッター プレースホルダー 4">
            <a:extLst>
              <a:ext uri="{FF2B5EF4-FFF2-40B4-BE49-F238E27FC236}">
                <a16:creationId xmlns:a16="http://schemas.microsoft.com/office/drawing/2014/main" id="{56BDABE2-81AB-213C-AB50-CCE97F5C5B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3EFD6F-C4C1-2CC2-F034-D3A0F2457B4E}"/>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422864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356B6-80DD-D97B-DCD4-F9921E1369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EC3C198-0519-F66C-0B50-1AE27108FB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66BBA0-3C93-DA70-2CCC-D29D3EEE1BE6}"/>
              </a:ext>
            </a:extLst>
          </p:cNvPr>
          <p:cNvSpPr>
            <a:spLocks noGrp="1"/>
          </p:cNvSpPr>
          <p:nvPr>
            <p:ph type="dt" sz="half" idx="10"/>
          </p:nvPr>
        </p:nvSpPr>
        <p:spPr/>
        <p:txBody>
          <a:bodyPr/>
          <a:lstStyle/>
          <a:p>
            <a:fld id="{9E371414-2841-42D8-B230-F9A36372F9E6}" type="datetime1">
              <a:rPr kumimoji="1" lang="ja-JP" altLang="en-US" smtClean="0"/>
              <a:t>2023/2/3</a:t>
            </a:fld>
            <a:endParaRPr kumimoji="1" lang="ja-JP" altLang="en-US"/>
          </a:p>
        </p:txBody>
      </p:sp>
      <p:sp>
        <p:nvSpPr>
          <p:cNvPr id="5" name="フッター プレースホルダー 4">
            <a:extLst>
              <a:ext uri="{FF2B5EF4-FFF2-40B4-BE49-F238E27FC236}">
                <a16:creationId xmlns:a16="http://schemas.microsoft.com/office/drawing/2014/main" id="{3BBA67BE-036B-5FAE-72C1-F51699261C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47CE83-497C-9760-7968-B118A9C5F93D}"/>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372296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7D8799-B302-A89A-E39B-5497F41003B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B64EAA-E789-2C1C-B535-E442D957BEB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F49935-FFAC-AD63-5176-C090D35153A6}"/>
              </a:ext>
            </a:extLst>
          </p:cNvPr>
          <p:cNvSpPr>
            <a:spLocks noGrp="1"/>
          </p:cNvSpPr>
          <p:nvPr>
            <p:ph type="dt" sz="half" idx="10"/>
          </p:nvPr>
        </p:nvSpPr>
        <p:spPr/>
        <p:txBody>
          <a:bodyPr/>
          <a:lstStyle/>
          <a:p>
            <a:fld id="{6BEAABFE-C383-4B3C-B26E-86568DEDF96E}" type="datetime1">
              <a:rPr kumimoji="1" lang="ja-JP" altLang="en-US" smtClean="0"/>
              <a:t>2023/2/3</a:t>
            </a:fld>
            <a:endParaRPr kumimoji="1" lang="ja-JP" altLang="en-US"/>
          </a:p>
        </p:txBody>
      </p:sp>
      <p:sp>
        <p:nvSpPr>
          <p:cNvPr id="5" name="フッター プレースホルダー 4">
            <a:extLst>
              <a:ext uri="{FF2B5EF4-FFF2-40B4-BE49-F238E27FC236}">
                <a16:creationId xmlns:a16="http://schemas.microsoft.com/office/drawing/2014/main" id="{1226D11C-9202-0DD6-E13B-78EE68EDAB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2C156E-71F9-4E86-F4B4-7D7696206CED}"/>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317798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58772C2-756D-2953-28F0-DFFD2EBE5A80}"/>
              </a:ext>
            </a:extLst>
          </p:cNvPr>
          <p:cNvSpPr>
            <a:spLocks noGrp="1"/>
          </p:cNvSpPr>
          <p:nvPr>
            <p:ph idx="1"/>
          </p:nvPr>
        </p:nvSpPr>
        <p:spPr>
          <a:xfrm>
            <a:off x="200025" y="933450"/>
            <a:ext cx="11734799" cy="52435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78BCEA-775F-54CE-5370-6F77EABE4782}"/>
              </a:ext>
            </a:extLst>
          </p:cNvPr>
          <p:cNvSpPr>
            <a:spLocks noGrp="1"/>
          </p:cNvSpPr>
          <p:nvPr>
            <p:ph type="dt" sz="half" idx="10"/>
          </p:nvPr>
        </p:nvSpPr>
        <p:spPr/>
        <p:txBody>
          <a:bodyPr/>
          <a:lstStyle/>
          <a:p>
            <a:fld id="{D2DF90FE-F3DF-4B1C-9778-0E3621645E76}" type="datetime1">
              <a:rPr kumimoji="1" lang="ja-JP" altLang="en-US" smtClean="0"/>
              <a:t>2023/2/3</a:t>
            </a:fld>
            <a:endParaRPr kumimoji="1" lang="ja-JP" altLang="en-US"/>
          </a:p>
        </p:txBody>
      </p:sp>
      <p:sp>
        <p:nvSpPr>
          <p:cNvPr id="5" name="フッター プレースホルダー 4">
            <a:extLst>
              <a:ext uri="{FF2B5EF4-FFF2-40B4-BE49-F238E27FC236}">
                <a16:creationId xmlns:a16="http://schemas.microsoft.com/office/drawing/2014/main" id="{4EC5BF82-A773-02E2-BB92-EA4AF6776828}"/>
              </a:ext>
            </a:extLst>
          </p:cNvPr>
          <p:cNvSpPr>
            <a:spLocks noGrp="1"/>
          </p:cNvSpPr>
          <p:nvPr>
            <p:ph type="ftr" sz="quarter" idx="11"/>
          </p:nvPr>
        </p:nvSpPr>
        <p:spPr/>
        <p:txBody>
          <a:bodyPr/>
          <a:lstStyle/>
          <a:p>
            <a:endParaRPr kumimoji="1" lang="ja-JP" altLang="en-US"/>
          </a:p>
        </p:txBody>
      </p:sp>
      <p:sp>
        <p:nvSpPr>
          <p:cNvPr id="7" name="正方形/長方形 6">
            <a:extLst>
              <a:ext uri="{FF2B5EF4-FFF2-40B4-BE49-F238E27FC236}">
                <a16:creationId xmlns:a16="http://schemas.microsoft.com/office/drawing/2014/main" id="{73197072-489D-456C-92AA-635C33B73506}"/>
              </a:ext>
            </a:extLst>
          </p:cNvPr>
          <p:cNvSpPr/>
          <p:nvPr userDrawn="1"/>
        </p:nvSpPr>
        <p:spPr>
          <a:xfrm>
            <a:off x="0" y="0"/>
            <a:ext cx="12192000" cy="790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CA86DE3-D38E-9E80-F36B-1B4EFFDB43A2}"/>
              </a:ext>
            </a:extLst>
          </p:cNvPr>
          <p:cNvSpPr>
            <a:spLocks noGrp="1"/>
          </p:cNvSpPr>
          <p:nvPr>
            <p:ph type="title"/>
          </p:nvPr>
        </p:nvSpPr>
        <p:spPr>
          <a:xfrm>
            <a:off x="838200" y="68604"/>
            <a:ext cx="10515600" cy="653368"/>
          </a:xfrm>
        </p:spPr>
        <p:txBody>
          <a:bodyPr/>
          <a:lstStyle>
            <a:lvl1pPr>
              <a:defRPr>
                <a:solidFill>
                  <a:schemeClr val="bg1"/>
                </a:solidFill>
              </a:defRPr>
            </a:lvl1pPr>
          </a:lstStyle>
          <a:p>
            <a:r>
              <a:rPr kumimoji="1" lang="ja-JP" altLang="en-US" dirty="0"/>
              <a:t>マスター タイトルの書式設定</a:t>
            </a:r>
          </a:p>
        </p:txBody>
      </p:sp>
      <p:sp>
        <p:nvSpPr>
          <p:cNvPr id="6" name="スライド番号プレースホルダー 5">
            <a:extLst>
              <a:ext uri="{FF2B5EF4-FFF2-40B4-BE49-F238E27FC236}">
                <a16:creationId xmlns:a16="http://schemas.microsoft.com/office/drawing/2014/main" id="{2A5933B9-897D-3288-45DE-4FF56E79D20E}"/>
              </a:ext>
            </a:extLst>
          </p:cNvPr>
          <p:cNvSpPr>
            <a:spLocks noGrp="1"/>
          </p:cNvSpPr>
          <p:nvPr>
            <p:ph type="sldNum" sz="quarter" idx="12"/>
          </p:nvPr>
        </p:nvSpPr>
        <p:spPr>
          <a:xfrm>
            <a:off x="9191624" y="208586"/>
            <a:ext cx="2743200" cy="365125"/>
          </a:xfrm>
        </p:spPr>
        <p:txBody>
          <a:bodyPr/>
          <a:lstStyle>
            <a:lvl1pPr>
              <a:defRPr sz="1800">
                <a:solidFill>
                  <a:schemeClr val="bg1"/>
                </a:solidFill>
              </a:defRPr>
            </a:lvl1pPr>
          </a:lstStyle>
          <a:p>
            <a:fld id="{B11AD403-313C-9548-90A1-3BB45CD64373}" type="slidenum">
              <a:rPr lang="ja-JP" altLang="en-US" smtClean="0"/>
              <a:pPr/>
              <a:t>‹#›</a:t>
            </a:fld>
            <a:endParaRPr lang="ja-JP" altLang="en-US"/>
          </a:p>
        </p:txBody>
      </p:sp>
    </p:spTree>
    <p:extLst>
      <p:ext uri="{BB962C8B-B14F-4D97-AF65-F5344CB8AC3E}">
        <p14:creationId xmlns:p14="http://schemas.microsoft.com/office/powerpoint/2010/main" val="173455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39AB7D-344B-876B-A874-25954182C6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CFF90F-6E5D-3C1D-811B-2AA108DDA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CEA1A8F-E632-2FA0-C6E3-76934EEA460D}"/>
              </a:ext>
            </a:extLst>
          </p:cNvPr>
          <p:cNvSpPr>
            <a:spLocks noGrp="1"/>
          </p:cNvSpPr>
          <p:nvPr>
            <p:ph type="dt" sz="half" idx="10"/>
          </p:nvPr>
        </p:nvSpPr>
        <p:spPr/>
        <p:txBody>
          <a:bodyPr/>
          <a:lstStyle/>
          <a:p>
            <a:fld id="{A03A6258-3CFE-4DB0-9DAF-1F20C0237CAE}" type="datetime1">
              <a:rPr kumimoji="1" lang="ja-JP" altLang="en-US" smtClean="0"/>
              <a:t>2023/2/3</a:t>
            </a:fld>
            <a:endParaRPr kumimoji="1" lang="ja-JP" altLang="en-US"/>
          </a:p>
        </p:txBody>
      </p:sp>
      <p:sp>
        <p:nvSpPr>
          <p:cNvPr id="5" name="フッター プレースホルダー 4">
            <a:extLst>
              <a:ext uri="{FF2B5EF4-FFF2-40B4-BE49-F238E27FC236}">
                <a16:creationId xmlns:a16="http://schemas.microsoft.com/office/drawing/2014/main" id="{C26651FF-59A6-B4B9-77C6-0258DF885E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4BC55F-DD96-9C69-BAE5-A6C4AF80915E}"/>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251147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B2E6F-55C3-0C87-8E50-D1A7B05CA73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6305A3-B653-A75A-E9B2-2C81E8A260A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01CE82-E9DE-6474-7320-C658C212ED2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8A35B9E-06FC-0F08-9640-AB0E70D15CD3}"/>
              </a:ext>
            </a:extLst>
          </p:cNvPr>
          <p:cNvSpPr>
            <a:spLocks noGrp="1"/>
          </p:cNvSpPr>
          <p:nvPr>
            <p:ph type="dt" sz="half" idx="10"/>
          </p:nvPr>
        </p:nvSpPr>
        <p:spPr/>
        <p:txBody>
          <a:bodyPr/>
          <a:lstStyle/>
          <a:p>
            <a:fld id="{CA84891E-5D62-4263-A1EF-C9080C38B735}" type="datetime1">
              <a:rPr kumimoji="1" lang="ja-JP" altLang="en-US" smtClean="0"/>
              <a:t>2023/2/3</a:t>
            </a:fld>
            <a:endParaRPr kumimoji="1" lang="ja-JP" altLang="en-US"/>
          </a:p>
        </p:txBody>
      </p:sp>
      <p:sp>
        <p:nvSpPr>
          <p:cNvPr id="6" name="フッター プレースホルダー 5">
            <a:extLst>
              <a:ext uri="{FF2B5EF4-FFF2-40B4-BE49-F238E27FC236}">
                <a16:creationId xmlns:a16="http://schemas.microsoft.com/office/drawing/2014/main" id="{1808FB74-795D-1736-2A23-AD0C83055E1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2EB9B8-BF45-5678-2773-8CD86525ECAB}"/>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405326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2B300-86BE-F9FE-3FC2-6419733769F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305216-7F2D-DF75-DCF3-864A34325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B92D03-9F68-5F3C-8F6D-53BF3B6616F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89134D-E5AB-CE4E-0F4A-A3FEA9061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66CA83C-2D53-99CE-4EE7-A1C1ACD53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54D286-4EC1-0AB1-2840-0215C9434385}"/>
              </a:ext>
            </a:extLst>
          </p:cNvPr>
          <p:cNvSpPr>
            <a:spLocks noGrp="1"/>
          </p:cNvSpPr>
          <p:nvPr>
            <p:ph type="dt" sz="half" idx="10"/>
          </p:nvPr>
        </p:nvSpPr>
        <p:spPr/>
        <p:txBody>
          <a:bodyPr/>
          <a:lstStyle/>
          <a:p>
            <a:fld id="{BEEE04BD-26E0-4097-81D6-CC41EC6FC9BB}" type="datetime1">
              <a:rPr kumimoji="1" lang="ja-JP" altLang="en-US" smtClean="0"/>
              <a:t>2023/2/3</a:t>
            </a:fld>
            <a:endParaRPr kumimoji="1" lang="ja-JP" altLang="en-US"/>
          </a:p>
        </p:txBody>
      </p:sp>
      <p:sp>
        <p:nvSpPr>
          <p:cNvPr id="8" name="フッター プレースホルダー 7">
            <a:extLst>
              <a:ext uri="{FF2B5EF4-FFF2-40B4-BE49-F238E27FC236}">
                <a16:creationId xmlns:a16="http://schemas.microsoft.com/office/drawing/2014/main" id="{C83AD764-3217-14EA-A530-99F1AC504E4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86AF3C9-6253-B9CF-E220-9B558DE9587A}"/>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276249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74E0A63D-E4C7-24B5-73F3-6FBEC5314FB2}"/>
              </a:ext>
            </a:extLst>
          </p:cNvPr>
          <p:cNvSpPr>
            <a:spLocks noGrp="1"/>
          </p:cNvSpPr>
          <p:nvPr>
            <p:ph type="dt" sz="half" idx="10"/>
          </p:nvPr>
        </p:nvSpPr>
        <p:spPr/>
        <p:txBody>
          <a:bodyPr/>
          <a:lstStyle/>
          <a:p>
            <a:fld id="{081AA717-E890-4051-BCE3-398F814EA475}" type="datetime1">
              <a:rPr kumimoji="1" lang="ja-JP" altLang="en-US" smtClean="0"/>
              <a:t>2023/2/3</a:t>
            </a:fld>
            <a:endParaRPr kumimoji="1" lang="ja-JP" altLang="en-US"/>
          </a:p>
        </p:txBody>
      </p:sp>
      <p:sp>
        <p:nvSpPr>
          <p:cNvPr id="4" name="フッター プレースホルダー 3">
            <a:extLst>
              <a:ext uri="{FF2B5EF4-FFF2-40B4-BE49-F238E27FC236}">
                <a16:creationId xmlns:a16="http://schemas.microsoft.com/office/drawing/2014/main" id="{F66C7D26-D642-A827-CBCF-245C18380624}"/>
              </a:ext>
            </a:extLst>
          </p:cNvPr>
          <p:cNvSpPr>
            <a:spLocks noGrp="1"/>
          </p:cNvSpPr>
          <p:nvPr>
            <p:ph type="ftr" sz="quarter" idx="11"/>
          </p:nvPr>
        </p:nvSpPr>
        <p:spPr/>
        <p:txBody>
          <a:bodyPr/>
          <a:lstStyle/>
          <a:p>
            <a:endParaRPr kumimoji="1" lang="ja-JP" altLang="en-US"/>
          </a:p>
        </p:txBody>
      </p:sp>
      <p:sp>
        <p:nvSpPr>
          <p:cNvPr id="6" name="正方形/長方形 5">
            <a:extLst>
              <a:ext uri="{FF2B5EF4-FFF2-40B4-BE49-F238E27FC236}">
                <a16:creationId xmlns:a16="http://schemas.microsoft.com/office/drawing/2014/main" id="{B8731505-8D9C-4F52-A1D3-99EEEA1ECE5C}"/>
              </a:ext>
            </a:extLst>
          </p:cNvPr>
          <p:cNvSpPr/>
          <p:nvPr userDrawn="1"/>
        </p:nvSpPr>
        <p:spPr>
          <a:xfrm>
            <a:off x="0" y="0"/>
            <a:ext cx="12192000" cy="790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8D3F863-977E-837F-72C6-7AA6F762C1B0}"/>
              </a:ext>
            </a:extLst>
          </p:cNvPr>
          <p:cNvSpPr>
            <a:spLocks noGrp="1"/>
          </p:cNvSpPr>
          <p:nvPr>
            <p:ph type="title"/>
          </p:nvPr>
        </p:nvSpPr>
        <p:spPr>
          <a:xfrm>
            <a:off x="838200" y="68604"/>
            <a:ext cx="10515600" cy="653368"/>
          </a:xfrm>
        </p:spPr>
        <p:txBody>
          <a:bodyPr/>
          <a:lstStyle>
            <a:lvl1pPr>
              <a:defRPr>
                <a:solidFill>
                  <a:schemeClr val="bg1"/>
                </a:solidFill>
              </a:defRPr>
            </a:lvl1pPr>
          </a:lstStyle>
          <a:p>
            <a:r>
              <a:rPr kumimoji="1" lang="ja-JP" altLang="en-US"/>
              <a:t>マスター タイトルの書式設定</a:t>
            </a:r>
          </a:p>
        </p:txBody>
      </p:sp>
      <p:sp>
        <p:nvSpPr>
          <p:cNvPr id="5" name="スライド番号プレースホルダー 4">
            <a:extLst>
              <a:ext uri="{FF2B5EF4-FFF2-40B4-BE49-F238E27FC236}">
                <a16:creationId xmlns:a16="http://schemas.microsoft.com/office/drawing/2014/main" id="{7431D300-4ED1-BA2B-A5F7-01690F2AB19C}"/>
              </a:ext>
            </a:extLst>
          </p:cNvPr>
          <p:cNvSpPr>
            <a:spLocks noGrp="1"/>
          </p:cNvSpPr>
          <p:nvPr>
            <p:ph type="sldNum" sz="quarter" idx="12"/>
          </p:nvPr>
        </p:nvSpPr>
        <p:spPr>
          <a:xfrm>
            <a:off x="9126416" y="234474"/>
            <a:ext cx="2743200" cy="365125"/>
          </a:xfrm>
        </p:spPr>
        <p:txBody>
          <a:bodyPr/>
          <a:lstStyle>
            <a:lvl1pPr>
              <a:defRPr sz="1800">
                <a:solidFill>
                  <a:schemeClr val="bg1"/>
                </a:solidFill>
              </a:defRPr>
            </a:lvl1pPr>
          </a:lstStyle>
          <a:p>
            <a:fld id="{B11AD403-313C-9548-90A1-3BB45CD64373}" type="slidenum">
              <a:rPr lang="ja-JP" altLang="en-US" smtClean="0"/>
              <a:pPr/>
              <a:t>‹#›</a:t>
            </a:fld>
            <a:endParaRPr lang="ja-JP" altLang="en-US"/>
          </a:p>
        </p:txBody>
      </p:sp>
    </p:spTree>
    <p:extLst>
      <p:ext uri="{BB962C8B-B14F-4D97-AF65-F5344CB8AC3E}">
        <p14:creationId xmlns:p14="http://schemas.microsoft.com/office/powerpoint/2010/main" val="318032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E09A15-E408-5340-CF9B-D649A88B3D22}"/>
              </a:ext>
            </a:extLst>
          </p:cNvPr>
          <p:cNvSpPr>
            <a:spLocks noGrp="1"/>
          </p:cNvSpPr>
          <p:nvPr>
            <p:ph type="dt" sz="half" idx="10"/>
          </p:nvPr>
        </p:nvSpPr>
        <p:spPr/>
        <p:txBody>
          <a:bodyPr/>
          <a:lstStyle/>
          <a:p>
            <a:fld id="{08186767-F0DF-4364-8E88-172B4E136D78}" type="datetime1">
              <a:rPr kumimoji="1" lang="ja-JP" altLang="en-US" smtClean="0"/>
              <a:t>2023/2/3</a:t>
            </a:fld>
            <a:endParaRPr kumimoji="1" lang="ja-JP" altLang="en-US"/>
          </a:p>
        </p:txBody>
      </p:sp>
      <p:sp>
        <p:nvSpPr>
          <p:cNvPr id="3" name="フッター プレースホルダー 2">
            <a:extLst>
              <a:ext uri="{FF2B5EF4-FFF2-40B4-BE49-F238E27FC236}">
                <a16:creationId xmlns:a16="http://schemas.microsoft.com/office/drawing/2014/main" id="{2E9B35BA-6EA9-BFD0-8DB9-71E5B1EBACC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E72927-18D8-0ADA-A1AC-76F0DC43D850}"/>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114743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3E22-A294-20DE-4FD7-A160116C6A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667741-14B9-84A5-AB32-4A7B95516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406F21-48FE-16B4-F850-A3682EDE5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71994F-D63E-F2C4-A00A-1FE715454781}"/>
              </a:ext>
            </a:extLst>
          </p:cNvPr>
          <p:cNvSpPr>
            <a:spLocks noGrp="1"/>
          </p:cNvSpPr>
          <p:nvPr>
            <p:ph type="dt" sz="half" idx="10"/>
          </p:nvPr>
        </p:nvSpPr>
        <p:spPr/>
        <p:txBody>
          <a:bodyPr/>
          <a:lstStyle/>
          <a:p>
            <a:fld id="{64573822-24F7-404E-A389-9EC1C34EB7E7}" type="datetime1">
              <a:rPr kumimoji="1" lang="ja-JP" altLang="en-US" smtClean="0"/>
              <a:t>2023/2/3</a:t>
            </a:fld>
            <a:endParaRPr kumimoji="1" lang="ja-JP" altLang="en-US"/>
          </a:p>
        </p:txBody>
      </p:sp>
      <p:sp>
        <p:nvSpPr>
          <p:cNvPr id="6" name="フッター プレースホルダー 5">
            <a:extLst>
              <a:ext uri="{FF2B5EF4-FFF2-40B4-BE49-F238E27FC236}">
                <a16:creationId xmlns:a16="http://schemas.microsoft.com/office/drawing/2014/main" id="{AFAE5728-A7F1-78BC-DE1C-526E4A8038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202C44-265E-E100-4579-B05C81C0C203}"/>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329706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1ECA3-7149-AFD1-F37D-BD4F1767BF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6CF4C1A-8E7A-F78B-6C3E-D5BC8BB71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6A6CE8A-F8C9-406D-C4CE-C63A58DA7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68DDF8-090D-A16B-1B61-D2D35D8D1219}"/>
              </a:ext>
            </a:extLst>
          </p:cNvPr>
          <p:cNvSpPr>
            <a:spLocks noGrp="1"/>
          </p:cNvSpPr>
          <p:nvPr>
            <p:ph type="dt" sz="half" idx="10"/>
          </p:nvPr>
        </p:nvSpPr>
        <p:spPr/>
        <p:txBody>
          <a:bodyPr/>
          <a:lstStyle/>
          <a:p>
            <a:fld id="{89250C5D-5B78-4F5A-A738-8257533DACB5}" type="datetime1">
              <a:rPr kumimoji="1" lang="ja-JP" altLang="en-US" smtClean="0"/>
              <a:t>2023/2/3</a:t>
            </a:fld>
            <a:endParaRPr kumimoji="1" lang="ja-JP" altLang="en-US"/>
          </a:p>
        </p:txBody>
      </p:sp>
      <p:sp>
        <p:nvSpPr>
          <p:cNvPr id="6" name="フッター プレースホルダー 5">
            <a:extLst>
              <a:ext uri="{FF2B5EF4-FFF2-40B4-BE49-F238E27FC236}">
                <a16:creationId xmlns:a16="http://schemas.microsoft.com/office/drawing/2014/main" id="{A31EEA6D-C97C-686A-2078-E025245844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C1E475-C7BC-569F-6197-0B35599BCEF3}"/>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266704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C4F32C-7D70-BC2E-68D4-8EBAC86DB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8CEBDB-D1D5-9E92-6B25-588DEA102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97375C-6C7E-C02B-97FA-CB574E0FC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E3D0E-B784-4057-A24A-20256358143E}" type="datetime1">
              <a:rPr kumimoji="1" lang="ja-JP" altLang="en-US" smtClean="0"/>
              <a:t>2023/2/3</a:t>
            </a:fld>
            <a:endParaRPr kumimoji="1" lang="ja-JP" altLang="en-US"/>
          </a:p>
        </p:txBody>
      </p:sp>
      <p:sp>
        <p:nvSpPr>
          <p:cNvPr id="5" name="フッター プレースホルダー 4">
            <a:extLst>
              <a:ext uri="{FF2B5EF4-FFF2-40B4-BE49-F238E27FC236}">
                <a16:creationId xmlns:a16="http://schemas.microsoft.com/office/drawing/2014/main" id="{7D80D13E-6C15-E41C-B562-F7C127688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4550902-7EAD-B77B-7013-40FC2F776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52241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80.png"/><Relationship Id="rId3" Type="http://schemas.openxmlformats.org/officeDocument/2006/relationships/image" Target="../media/image850.png"/><Relationship Id="rId7" Type="http://schemas.openxmlformats.org/officeDocument/2006/relationships/image" Target="../media/image3.gif"/><Relationship Id="rId2" Type="http://schemas.openxmlformats.org/officeDocument/2006/relationships/image" Target="../media/image840.png"/><Relationship Id="rId1" Type="http://schemas.openxmlformats.org/officeDocument/2006/relationships/slideLayout" Target="../slideLayouts/slideLayout6.xml"/><Relationship Id="rId6" Type="http://schemas.openxmlformats.org/officeDocument/2006/relationships/image" Target="../media/image2.gif"/><Relationship Id="rId5" Type="http://schemas.openxmlformats.org/officeDocument/2006/relationships/image" Target="../media/image870.png"/><Relationship Id="rId10" Type="http://schemas.openxmlformats.org/officeDocument/2006/relationships/image" Target="../media/image900.png"/><Relationship Id="rId4" Type="http://schemas.openxmlformats.org/officeDocument/2006/relationships/image" Target="../media/image860.png"/><Relationship Id="rId9" Type="http://schemas.openxmlformats.org/officeDocument/2006/relationships/image" Target="../media/image890.png"/></Relationships>
</file>

<file path=ppt/slides/_rels/slide13.xml.rels><?xml version="1.0" encoding="UTF-8" standalone="yes"?>
<Relationships xmlns="http://schemas.openxmlformats.org/package/2006/relationships"><Relationship Id="rId8" Type="http://schemas.openxmlformats.org/officeDocument/2006/relationships/image" Target="../media/image940.png"/><Relationship Id="rId13" Type="http://schemas.openxmlformats.org/officeDocument/2006/relationships/image" Target="../media/image990.png"/><Relationship Id="rId3" Type="http://schemas.openxmlformats.org/officeDocument/2006/relationships/image" Target="../media/image920.png"/><Relationship Id="rId7" Type="http://schemas.openxmlformats.org/officeDocument/2006/relationships/image" Target="../media/image930.png"/><Relationship Id="rId12" Type="http://schemas.openxmlformats.org/officeDocument/2006/relationships/image" Target="../media/image980.png"/><Relationship Id="rId2" Type="http://schemas.openxmlformats.org/officeDocument/2006/relationships/image" Target="../media/image910.png"/><Relationship Id="rId1" Type="http://schemas.openxmlformats.org/officeDocument/2006/relationships/slideLayout" Target="../slideLayouts/slideLayout6.xml"/><Relationship Id="rId6" Type="http://schemas.openxmlformats.org/officeDocument/2006/relationships/image" Target="../media/image3.gif"/><Relationship Id="rId11" Type="http://schemas.openxmlformats.org/officeDocument/2006/relationships/image" Target="../media/image970.png"/><Relationship Id="rId5" Type="http://schemas.openxmlformats.org/officeDocument/2006/relationships/image" Target="../media/image2.gif"/><Relationship Id="rId4" Type="http://schemas.openxmlformats.org/officeDocument/2006/relationships/image" Target="../media/image870.png"/></Relationships>
</file>

<file path=ppt/slides/_rels/slide14.xml.rels><?xml version="1.0" encoding="UTF-8" standalone="yes"?>
<Relationships xmlns="http://schemas.openxmlformats.org/package/2006/relationships"><Relationship Id="rId8" Type="http://schemas.openxmlformats.org/officeDocument/2006/relationships/image" Target="../media/image940.png"/><Relationship Id="rId3" Type="http://schemas.openxmlformats.org/officeDocument/2006/relationships/image" Target="../media/image1010.png"/><Relationship Id="rId7" Type="http://schemas.openxmlformats.org/officeDocument/2006/relationships/image" Target="../media/image1020.png"/><Relationship Id="rId12" Type="http://schemas.openxmlformats.org/officeDocument/2006/relationships/image" Target="../media/image1030.png"/><Relationship Id="rId2" Type="http://schemas.openxmlformats.org/officeDocument/2006/relationships/image" Target="../media/image1000.png"/><Relationship Id="rId1" Type="http://schemas.openxmlformats.org/officeDocument/2006/relationships/slideLayout" Target="../slideLayouts/slideLayout6.xml"/><Relationship Id="rId6" Type="http://schemas.openxmlformats.org/officeDocument/2006/relationships/image" Target="../media/image3.gif"/><Relationship Id="rId11" Type="http://schemas.openxmlformats.org/officeDocument/2006/relationships/image" Target="../media/image970.png"/><Relationship Id="rId5" Type="http://schemas.openxmlformats.org/officeDocument/2006/relationships/image" Target="../media/image2.gif"/><Relationship Id="rId4" Type="http://schemas.openxmlformats.org/officeDocument/2006/relationships/image" Target="../media/image87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8.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50.png"/><Relationship Id="rId5" Type="http://schemas.openxmlformats.org/officeDocument/2006/relationships/image" Target="../media/image104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gif"/><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3.gif"/><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D8CF0D5E-FD2E-4FFA-AE9C-C2E5A399ECD1}"/>
              </a:ext>
            </a:extLst>
          </p:cNvPr>
          <p:cNvSpPr/>
          <p:nvPr/>
        </p:nvSpPr>
        <p:spPr>
          <a:xfrm>
            <a:off x="611504" y="1783867"/>
            <a:ext cx="10515435" cy="1723473"/>
          </a:xfrm>
          <a:prstGeom prst="roundRect">
            <a:avLst>
              <a:gd name="adj" fmla="val 3010"/>
            </a:avLst>
          </a:prstGeom>
          <a:ln w="57150" cmpd="thickThin"/>
        </p:spPr>
        <p:style>
          <a:lnRef idx="2">
            <a:schemeClr val="dk1"/>
          </a:lnRef>
          <a:fillRef idx="1">
            <a:schemeClr val="lt1"/>
          </a:fillRef>
          <a:effectRef idx="0">
            <a:schemeClr val="dk1"/>
          </a:effectRef>
          <a:fontRef idx="minor">
            <a:schemeClr val="dk1"/>
          </a:fontRef>
        </p:style>
        <p:txBody>
          <a:bodyPr rtlCol="0" anchor="ctr"/>
          <a:lstStyle/>
          <a:p>
            <a:endParaRPr lang="en-US" altLang="ja-JP" sz="24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2" name="タイトル 1">
            <a:extLst>
              <a:ext uri="{FF2B5EF4-FFF2-40B4-BE49-F238E27FC236}">
                <a16:creationId xmlns:a16="http://schemas.microsoft.com/office/drawing/2014/main" id="{7C72FAE9-78A0-1502-C1D3-B26EF4B48C1F}"/>
              </a:ext>
            </a:extLst>
          </p:cNvPr>
          <p:cNvSpPr>
            <a:spLocks noGrp="1"/>
          </p:cNvSpPr>
          <p:nvPr>
            <p:ph type="ctrTitle"/>
          </p:nvPr>
        </p:nvSpPr>
        <p:spPr/>
        <p:txBody>
          <a:bodyPr/>
          <a:lstStyle/>
          <a:p>
            <a:r>
              <a:rPr kumimoji="1" lang="ja-JP" altLang="en-US" dirty="0">
                <a:latin typeface="PKMN Regular" panose="02000600000000000000" pitchFamily="2" charset="-128"/>
                <a:ea typeface="PKMN Regular" panose="02000600000000000000" pitchFamily="2" charset="-128"/>
                <a:cs typeface="PKMN Regular" panose="02000600000000000000" pitchFamily="2" charset="-128"/>
              </a:rPr>
              <a:t>ポケモンで　きょうか　がくしゅう</a:t>
            </a:r>
            <a:b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br>
            <a:r>
              <a:rPr kumimoji="1" lang="ja-JP" altLang="en-US" dirty="0">
                <a:latin typeface="PKMN Regular" panose="02000600000000000000" pitchFamily="2" charset="-128"/>
                <a:ea typeface="PKMN Regular" panose="02000600000000000000" pitchFamily="2" charset="-128"/>
                <a:cs typeface="PKMN Regular" panose="02000600000000000000" pitchFamily="2" charset="-128"/>
              </a:rPr>
              <a:t>２　きそへん</a:t>
            </a:r>
            <a:endParaRPr kumimoji="1" lang="ja-JP" altLang="en-US" dirty="0"/>
          </a:p>
        </p:txBody>
      </p:sp>
      <p:sp>
        <p:nvSpPr>
          <p:cNvPr id="3" name="字幕 2">
            <a:extLst>
              <a:ext uri="{FF2B5EF4-FFF2-40B4-BE49-F238E27FC236}">
                <a16:creationId xmlns:a16="http://schemas.microsoft.com/office/drawing/2014/main" id="{E0F6C9C3-63CB-6B1A-1CFF-C81844AA80B7}"/>
              </a:ext>
            </a:extLst>
          </p:cNvPr>
          <p:cNvSpPr>
            <a:spLocks noGrp="1"/>
          </p:cNvSpPr>
          <p:nvPr>
            <p:ph type="subTitle" idx="1"/>
          </p:nvPr>
        </p:nvSpPr>
        <p:spPr>
          <a:xfrm>
            <a:off x="1524000" y="4250715"/>
            <a:ext cx="9144000" cy="1655762"/>
          </a:xfrm>
        </p:spPr>
        <p:txBody>
          <a:bodyPr/>
          <a:lstStyle/>
          <a:p>
            <a:r>
              <a:rPr kumimoji="1" lang="ja-JP" altLang="en-US" dirty="0"/>
              <a:t>ポケモンを</a:t>
            </a:r>
            <a:r>
              <a:rPr lang="ja-JP" altLang="en-US" dirty="0"/>
              <a:t>例題として，動的計画法を理解する</a:t>
            </a:r>
            <a:endParaRPr lang="en-US" altLang="ja-JP" dirty="0"/>
          </a:p>
          <a:p>
            <a:r>
              <a:rPr kumimoji="1" lang="ja-JP" altLang="en-US" dirty="0"/>
              <a:t>名古屋工業大学</a:t>
            </a:r>
            <a:r>
              <a:rPr lang="ja-JP" altLang="en-US" dirty="0"/>
              <a:t>　</a:t>
            </a:r>
            <a:r>
              <a:rPr kumimoji="1" lang="ja-JP" altLang="en-US" dirty="0"/>
              <a:t>助教　上村知也</a:t>
            </a:r>
          </a:p>
        </p:txBody>
      </p:sp>
      <p:pic>
        <p:nvPicPr>
          <p:cNvPr id="2050"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847901BC-E570-4F99-ACE1-78463AF5B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69" y="204891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a:extLst>
              <a:ext uri="{FF2B5EF4-FFF2-40B4-BE49-F238E27FC236}">
                <a16:creationId xmlns:a16="http://schemas.microsoft.com/office/drawing/2014/main" id="{508F55EE-37C9-4C1F-B54F-567314804FAD}"/>
              </a:ext>
            </a:extLst>
          </p:cNvPr>
          <p:cNvSpPr>
            <a:spLocks noGrp="1"/>
          </p:cNvSpPr>
          <p:nvPr>
            <p:ph type="sldNum" sz="quarter" idx="12"/>
          </p:nvPr>
        </p:nvSpPr>
        <p:spPr/>
        <p:txBody>
          <a:bodyPr/>
          <a:lstStyle/>
          <a:p>
            <a:fld id="{B11AD403-313C-9548-90A1-3BB45CD64373}" type="slidenum">
              <a:rPr kumimoji="1" lang="ja-JP" altLang="en-US" smtClean="0"/>
              <a:t>1</a:t>
            </a:fld>
            <a:endParaRPr kumimoji="1" lang="ja-JP" altLang="en-US"/>
          </a:p>
        </p:txBody>
      </p:sp>
    </p:spTree>
    <p:extLst>
      <p:ext uri="{BB962C8B-B14F-4D97-AF65-F5344CB8AC3E}">
        <p14:creationId xmlns:p14="http://schemas.microsoft.com/office/powerpoint/2010/main" val="32579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C6E61F02-AAC9-49C0-9943-B7C418A7A1BD}"/>
                  </a:ext>
                </a:extLst>
              </p:cNvPr>
              <p:cNvSpPr>
                <a:spLocks noGrp="1"/>
              </p:cNvSpPr>
              <p:nvPr>
                <p:ph idx="1"/>
              </p:nvPr>
            </p:nvSpPr>
            <p:spPr/>
            <p:txBody>
              <a:bodyPr/>
              <a:lstStyle/>
              <a:p>
                <a:r>
                  <a:rPr lang="ja-JP" altLang="en-US" dirty="0"/>
                  <a:t>方策の更新が終了し，最適状態価値関数</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𝑣</m:t>
                        </m:r>
                      </m:e>
                      <m:sup>
                        <m:r>
                          <a:rPr lang="en-US" altLang="ja-JP" b="0" i="1" smtClean="0">
                            <a:latin typeface="Cambria Math" panose="02040503050406030204" pitchFamily="18" charset="0"/>
                          </a:rPr>
                          <m:t>∗</m:t>
                        </m:r>
                      </m:sup>
                    </m:sSup>
                  </m:oMath>
                </a14:m>
                <a:r>
                  <a:rPr lang="ja-JP" altLang="en-US" dirty="0"/>
                  <a:t>が求められたので，他の方策における価値関数と比較してみる</a:t>
                </a: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C6E61F02-AAC9-49C0-9943-B7C418A7A1BD}"/>
                  </a:ext>
                </a:extLst>
              </p:cNvPr>
              <p:cNvSpPr>
                <a:spLocks noGrp="1" noRot="1" noChangeAspect="1" noMove="1" noResize="1" noEditPoints="1" noAdjustHandles="1" noChangeArrowheads="1" noChangeShapeType="1" noTextEdit="1"/>
              </p:cNvSpPr>
              <p:nvPr>
                <p:ph idx="1"/>
              </p:nvPr>
            </p:nvSpPr>
            <p:spPr>
              <a:blipFill>
                <a:blip r:embed="rId2"/>
                <a:stretch>
                  <a:fillRect l="-935" t="-2442" r="-727"/>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B6AEDAD7-73CB-4941-A604-3EF7D9F256EF}"/>
              </a:ext>
            </a:extLst>
          </p:cNvPr>
          <p:cNvSpPr>
            <a:spLocks noGrp="1"/>
          </p:cNvSpPr>
          <p:nvPr>
            <p:ph type="title"/>
          </p:nvPr>
        </p:nvSpPr>
        <p:spPr/>
        <p:txBody>
          <a:bodyPr>
            <a:normAutofit fontScale="90000"/>
          </a:bodyPr>
          <a:lstStyle/>
          <a:p>
            <a:r>
              <a:rPr lang="ja-JP" altLang="en-US" dirty="0"/>
              <a:t>状態価値関数の比較（改善した方策も含む）</a:t>
            </a:r>
            <a:endParaRPr kumimoji="1" lang="ja-JP" altLang="en-US" dirty="0"/>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22803C9F-334C-49F4-B682-DB66CE3958CE}"/>
                  </a:ext>
                </a:extLst>
              </p:cNvPr>
              <p:cNvGraphicFramePr>
                <a:graphicFrameLocks noGrp="1"/>
              </p:cNvGraphicFramePr>
              <p:nvPr>
                <p:extLst/>
              </p:nvPr>
            </p:nvGraphicFramePr>
            <p:xfrm>
              <a:off x="3838576" y="2131060"/>
              <a:ext cx="3820076" cy="2595880"/>
            </p:xfrm>
            <a:graphic>
              <a:graphicData uri="http://schemas.openxmlformats.org/drawingml/2006/table">
                <a:tbl>
                  <a:tblPr firstRow="1" bandRow="1">
                    <a:tableStyleId>{93296810-A885-4BE3-A3E7-6D5BEEA58F35}</a:tableStyleId>
                  </a:tblPr>
                  <a:tblGrid>
                    <a:gridCol w="955019">
                      <a:extLst>
                        <a:ext uri="{9D8B030D-6E8A-4147-A177-3AD203B41FA5}">
                          <a16:colId xmlns:a16="http://schemas.microsoft.com/office/drawing/2014/main" val="4046692403"/>
                        </a:ext>
                      </a:extLst>
                    </a:gridCol>
                    <a:gridCol w="955019">
                      <a:extLst>
                        <a:ext uri="{9D8B030D-6E8A-4147-A177-3AD203B41FA5}">
                          <a16:colId xmlns:a16="http://schemas.microsoft.com/office/drawing/2014/main" val="348253401"/>
                        </a:ext>
                      </a:extLst>
                    </a:gridCol>
                    <a:gridCol w="955019">
                      <a:extLst>
                        <a:ext uri="{9D8B030D-6E8A-4147-A177-3AD203B41FA5}">
                          <a16:colId xmlns:a16="http://schemas.microsoft.com/office/drawing/2014/main" val="3721151233"/>
                        </a:ext>
                      </a:extLst>
                    </a:gridCol>
                    <a:gridCol w="955019">
                      <a:extLst>
                        <a:ext uri="{9D8B030D-6E8A-4147-A177-3AD203B41FA5}">
                          <a16:colId xmlns:a16="http://schemas.microsoft.com/office/drawing/2014/main" val="258891484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1" lang="en-US" altLang="ja-JP" smtClean="0">
                                    <a:latin typeface="Cambria Math" panose="02040503050406030204" pitchFamily="18" charset="0"/>
                                  </a:rPr>
                                  <m:t>𝒔</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smtClean="0">
                                        <a:latin typeface="Cambria Math" panose="02040503050406030204" pitchFamily="18" charset="0"/>
                                      </a:rPr>
                                      <m:t>𝒗</m:t>
                                    </m:r>
                                  </m:e>
                                  <m:sub>
                                    <m:r>
                                      <a:rPr kumimoji="1" lang="en-US" altLang="ja-JP" smtClean="0">
                                        <a:latin typeface="Cambria Math" panose="02040503050406030204" pitchFamily="18" charset="0"/>
                                      </a:rPr>
                                      <m:t>𝑻</m:t>
                                    </m:r>
                                  </m:sub>
                                </m:sSub>
                                <m:r>
                                  <a:rPr kumimoji="1" lang="en-US" altLang="ja-JP" smtClean="0">
                                    <a:latin typeface="Cambria Math" panose="02040503050406030204" pitchFamily="18" charset="0"/>
                                  </a:rPr>
                                  <m:t>(</m:t>
                                </m:r>
                                <m:r>
                                  <a:rPr kumimoji="1" lang="en-US" altLang="ja-JP" smtClean="0">
                                    <a:latin typeface="Cambria Math" panose="02040503050406030204" pitchFamily="18" charset="0"/>
                                  </a:rPr>
                                  <m:t>𝒔</m:t>
                                </m:r>
                                <m:r>
                                  <a:rPr kumimoji="1" lang="en-US" altLang="ja-JP" smtClean="0">
                                    <a:latin typeface="Cambria Math" panose="02040503050406030204" pitchFamily="18" charset="0"/>
                                  </a:rPr>
                                  <m:t>)</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smtClean="0">
                                        <a:latin typeface="Cambria Math" panose="02040503050406030204" pitchFamily="18" charset="0"/>
                                      </a:rPr>
                                      <m:t>𝒗</m:t>
                                    </m:r>
                                  </m:e>
                                  <m:sub>
                                    <m:r>
                                      <a:rPr kumimoji="1" lang="en-US" altLang="ja-JP" smtClean="0">
                                        <a:latin typeface="Cambria Math" panose="02040503050406030204" pitchFamily="18" charset="0"/>
                                      </a:rPr>
                                      <m:t>𝑫</m:t>
                                    </m:r>
                                  </m:sub>
                                </m:sSub>
                                <m:r>
                                  <a:rPr kumimoji="1" lang="en-US" altLang="ja-JP" smtClean="0">
                                    <a:latin typeface="Cambria Math" panose="02040503050406030204" pitchFamily="18" charset="0"/>
                                  </a:rPr>
                                  <m:t>(</m:t>
                                </m:r>
                                <m:r>
                                  <a:rPr kumimoji="1" lang="en-US" altLang="ja-JP" smtClean="0">
                                    <a:latin typeface="Cambria Math" panose="02040503050406030204" pitchFamily="18" charset="0"/>
                                  </a:rPr>
                                  <m:t>𝒔</m:t>
                                </m:r>
                                <m:r>
                                  <a:rPr kumimoji="1" lang="en-US" altLang="ja-JP" smtClean="0">
                                    <a:latin typeface="Cambria Math" panose="02040503050406030204" pitchFamily="18" charset="0"/>
                                  </a:rPr>
                                  <m:t>)</m:t>
                                </m:r>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𝒗</m:t>
                                    </m:r>
                                  </m:e>
                                  <m:sup>
                                    <m:r>
                                      <a:rPr kumimoji="1" lang="en-US" altLang="ja-JP" b="1" i="1" smtClean="0">
                                        <a:latin typeface="Cambria Math" panose="02040503050406030204" pitchFamily="18" charset="0"/>
                                      </a:rPr>
                                      <m:t>∗</m:t>
                                    </m:r>
                                  </m:sup>
                                </m:sSup>
                                <m:r>
                                  <a:rPr kumimoji="1" lang="en-US" altLang="ja-JP" smtClean="0">
                                    <a:latin typeface="Cambria Math" panose="02040503050406030204" pitchFamily="18" charset="0"/>
                                  </a:rPr>
                                  <m:t>(</m:t>
                                </m:r>
                                <m:r>
                                  <a:rPr kumimoji="1" lang="en-US" altLang="ja-JP" smtClean="0">
                                    <a:latin typeface="Cambria Math" panose="02040503050406030204" pitchFamily="18" charset="0"/>
                                  </a:rPr>
                                  <m:t>𝒔</m:t>
                                </m:r>
                                <m:r>
                                  <a:rPr kumimoji="1" lang="en-US" altLang="ja-JP" smtClean="0">
                                    <a:latin typeface="Cambria Math" panose="02040503050406030204" pitchFamily="18" charset="0"/>
                                  </a:rPr>
                                  <m:t>)</m:t>
                                </m:r>
                              </m:oMath>
                            </m:oMathPara>
                          </a14:m>
                          <a:endParaRPr kumimoji="1" lang="ja-JP" altLang="en-US" dirty="0"/>
                        </a:p>
                      </a:txBody>
                      <a:tcPr/>
                    </a:tc>
                    <a:extLst>
                      <a:ext uri="{0D108BD9-81ED-4DB2-BD59-A6C34878D82A}">
                        <a16:rowId xmlns:a16="http://schemas.microsoft.com/office/drawing/2014/main" val="1382512987"/>
                      </a:ext>
                    </a:extLst>
                  </a:tr>
                  <a:tr h="370840">
                    <a:tc>
                      <a:txBody>
                        <a:bodyPr/>
                        <a:lstStyle/>
                        <a:p>
                          <a:pPr algn="r"/>
                          <a:r>
                            <a:rPr kumimoji="1" lang="en-US" altLang="ja-JP" dirty="0"/>
                            <a:t>21</a:t>
                          </a:r>
                          <a:endParaRPr kumimoji="1" lang="ja-JP" altLang="en-US" dirty="0"/>
                        </a:p>
                      </a:txBody>
                      <a:tcPr/>
                    </a:tc>
                    <a:tc>
                      <a:txBody>
                        <a:bodyPr/>
                        <a:lstStyle/>
                        <a:p>
                          <a:pPr algn="r"/>
                          <a:r>
                            <a:rPr kumimoji="1" lang="en-US" altLang="ja-JP" dirty="0"/>
                            <a:t>6</a:t>
                          </a:r>
                          <a:endParaRPr kumimoji="1" lang="ja-JP" altLang="en-US" dirty="0"/>
                        </a:p>
                      </a:txBody>
                      <a:tcPr/>
                    </a:tc>
                    <a:tc>
                      <a:txBody>
                        <a:bodyPr/>
                        <a:lstStyle/>
                        <a:p>
                          <a:pPr algn="r"/>
                          <a:r>
                            <a:rPr kumimoji="1" lang="en-US" altLang="ja-JP" dirty="0"/>
                            <a:t>7</a:t>
                          </a:r>
                          <a:endParaRPr kumimoji="1" lang="ja-JP" altLang="en-US" dirty="0"/>
                        </a:p>
                      </a:txBody>
                      <a:tcPr/>
                    </a:tc>
                    <a:tc>
                      <a:txBody>
                        <a:bodyPr/>
                        <a:lstStyle/>
                        <a:p>
                          <a:pPr algn="r"/>
                          <a:r>
                            <a:rPr kumimoji="1" lang="en-US" altLang="ja-JP" dirty="0"/>
                            <a:t>8</a:t>
                          </a:r>
                          <a:endParaRPr kumimoji="1" lang="ja-JP" altLang="en-US" dirty="0"/>
                        </a:p>
                      </a:txBody>
                      <a:tcPr/>
                    </a:tc>
                    <a:extLst>
                      <a:ext uri="{0D108BD9-81ED-4DB2-BD59-A6C34878D82A}">
                        <a16:rowId xmlns:a16="http://schemas.microsoft.com/office/drawing/2014/main" val="3888473946"/>
                      </a:ext>
                    </a:extLst>
                  </a:tr>
                  <a:tr h="370840">
                    <a:tc>
                      <a:txBody>
                        <a:bodyPr/>
                        <a:lstStyle/>
                        <a:p>
                          <a:pPr algn="r"/>
                          <a:r>
                            <a:rPr kumimoji="1" lang="en-US" altLang="ja-JP" dirty="0"/>
                            <a:t>16</a:t>
                          </a:r>
                          <a:endParaRPr kumimoji="1" lang="ja-JP" altLang="en-US" dirty="0"/>
                        </a:p>
                      </a:txBody>
                      <a:tcPr/>
                    </a:tc>
                    <a:tc>
                      <a:txBody>
                        <a:bodyPr/>
                        <a:lstStyle/>
                        <a:p>
                          <a:pPr algn="r"/>
                          <a:r>
                            <a:rPr kumimoji="1" lang="en-US" altLang="ja-JP" dirty="0"/>
                            <a:t>7</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9</a:t>
                          </a:r>
                          <a:endParaRPr kumimoji="1" lang="ja-JP" altLang="en-US" dirty="0"/>
                        </a:p>
                      </a:txBody>
                      <a:tcPr/>
                    </a:tc>
                    <a:extLst>
                      <a:ext uri="{0D108BD9-81ED-4DB2-BD59-A6C34878D82A}">
                        <a16:rowId xmlns:a16="http://schemas.microsoft.com/office/drawing/2014/main" val="3163227283"/>
                      </a:ext>
                    </a:extLst>
                  </a:tr>
                  <a:tr h="370840">
                    <a:tc>
                      <a:txBody>
                        <a:bodyPr/>
                        <a:lstStyle/>
                        <a:p>
                          <a:pPr algn="r"/>
                          <a:r>
                            <a:rPr kumimoji="1" lang="en-US" altLang="ja-JP" dirty="0"/>
                            <a:t>11</a:t>
                          </a:r>
                          <a:endParaRPr kumimoji="1" lang="ja-JP" altLang="en-US" dirty="0"/>
                        </a:p>
                      </a:txBody>
                      <a:tcPr/>
                    </a:tc>
                    <a:tc>
                      <a:txBody>
                        <a:bodyPr/>
                        <a:lstStyle/>
                        <a:p>
                          <a:pPr algn="r"/>
                          <a:r>
                            <a:rPr kumimoji="1" lang="en-US" altLang="ja-JP" dirty="0"/>
                            <a:t>8</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9</a:t>
                          </a:r>
                          <a:endParaRPr kumimoji="1" lang="ja-JP" altLang="en-US" dirty="0"/>
                        </a:p>
                      </a:txBody>
                      <a:tcPr/>
                    </a:tc>
                    <a:extLst>
                      <a:ext uri="{0D108BD9-81ED-4DB2-BD59-A6C34878D82A}">
                        <a16:rowId xmlns:a16="http://schemas.microsoft.com/office/drawing/2014/main" val="3618178598"/>
                      </a:ext>
                    </a:extLst>
                  </a:tr>
                  <a:tr h="370840">
                    <a:tc>
                      <a:txBody>
                        <a:bodyPr/>
                        <a:lstStyle/>
                        <a:p>
                          <a:pPr algn="r"/>
                          <a:r>
                            <a:rPr kumimoji="1" lang="en-US" altLang="ja-JP" dirty="0"/>
                            <a:t>6</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9</a:t>
                          </a:r>
                          <a:endParaRPr kumimoji="1" lang="ja-JP" altLang="en-US" dirty="0"/>
                        </a:p>
                      </a:txBody>
                      <a:tcPr/>
                    </a:tc>
                    <a:extLst>
                      <a:ext uri="{0D108BD9-81ED-4DB2-BD59-A6C34878D82A}">
                        <a16:rowId xmlns:a16="http://schemas.microsoft.com/office/drawing/2014/main" val="3586353348"/>
                      </a:ext>
                    </a:extLst>
                  </a:tr>
                  <a:tr h="370840">
                    <a:tc>
                      <a:txBody>
                        <a:bodyPr/>
                        <a:lstStyle/>
                        <a:p>
                          <a:pPr algn="r"/>
                          <a:r>
                            <a:rPr kumimoji="1" lang="en-US" altLang="ja-JP" dirty="0"/>
                            <a:t>1</a:t>
                          </a:r>
                          <a:endParaRPr kumimoji="1" lang="ja-JP" altLang="en-US" dirty="0"/>
                        </a:p>
                      </a:txBody>
                      <a:tcPr/>
                    </a:tc>
                    <a:tc>
                      <a:txBody>
                        <a:bodyPr/>
                        <a:lstStyle/>
                        <a:p>
                          <a:pPr algn="r"/>
                          <a:r>
                            <a:rPr kumimoji="1" lang="en-US" altLang="ja-JP" dirty="0"/>
                            <a:t>10</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10</a:t>
                          </a:r>
                          <a:endParaRPr kumimoji="1" lang="ja-JP" altLang="en-US" dirty="0"/>
                        </a:p>
                      </a:txBody>
                      <a:tcPr/>
                    </a:tc>
                    <a:extLst>
                      <a:ext uri="{0D108BD9-81ED-4DB2-BD59-A6C34878D82A}">
                        <a16:rowId xmlns:a16="http://schemas.microsoft.com/office/drawing/2014/main" val="53786299"/>
                      </a:ext>
                    </a:extLst>
                  </a:tr>
                  <a:tr h="370840">
                    <a:tc>
                      <a:txBody>
                        <a:bodyPr/>
                        <a:lstStyle/>
                        <a:p>
                          <a:pPr algn="r"/>
                          <a:r>
                            <a:rPr kumimoji="1" lang="en-US" altLang="ja-JP" dirty="0"/>
                            <a:t>0</a:t>
                          </a:r>
                          <a:endParaRPr kumimoji="1" lang="ja-JP" altLang="en-US" dirty="0"/>
                        </a:p>
                      </a:txBody>
                      <a:tcPr/>
                    </a:tc>
                    <a:tc>
                      <a:txBody>
                        <a:bodyPr/>
                        <a:lstStyle/>
                        <a:p>
                          <a:pPr algn="r"/>
                          <a:r>
                            <a:rPr kumimoji="1" lang="en-US" altLang="ja-JP" dirty="0"/>
                            <a:t>0</a:t>
                          </a:r>
                          <a:endParaRPr kumimoji="1" lang="ja-JP" altLang="en-US" dirty="0"/>
                        </a:p>
                      </a:txBody>
                      <a:tcPr/>
                    </a:tc>
                    <a:tc>
                      <a:txBody>
                        <a:bodyPr/>
                        <a:lstStyle/>
                        <a:p>
                          <a:pPr algn="r"/>
                          <a:r>
                            <a:rPr kumimoji="1" lang="en-US" altLang="ja-JP" dirty="0"/>
                            <a:t>0</a:t>
                          </a:r>
                          <a:endParaRPr kumimoji="1" lang="ja-JP" altLang="en-US" dirty="0"/>
                        </a:p>
                      </a:txBody>
                      <a:tcPr/>
                    </a:tc>
                    <a:tc>
                      <a:txBody>
                        <a:bodyPr/>
                        <a:lstStyle/>
                        <a:p>
                          <a:pPr algn="r"/>
                          <a:r>
                            <a:rPr kumimoji="1" lang="en-US" altLang="ja-JP" dirty="0"/>
                            <a:t>0</a:t>
                          </a:r>
                          <a:endParaRPr kumimoji="1" lang="ja-JP" altLang="en-US" dirty="0"/>
                        </a:p>
                      </a:txBody>
                      <a:tcPr/>
                    </a:tc>
                    <a:extLst>
                      <a:ext uri="{0D108BD9-81ED-4DB2-BD59-A6C34878D82A}">
                        <a16:rowId xmlns:a16="http://schemas.microsoft.com/office/drawing/2014/main" val="3225725502"/>
                      </a:ext>
                    </a:extLst>
                  </a:tr>
                </a:tbl>
              </a:graphicData>
            </a:graphic>
          </p:graphicFrame>
        </mc:Choice>
        <mc:Fallback xmlns="">
          <p:graphicFrame>
            <p:nvGraphicFramePr>
              <p:cNvPr id="3" name="表 2">
                <a:extLst>
                  <a:ext uri="{FF2B5EF4-FFF2-40B4-BE49-F238E27FC236}">
                    <a16:creationId xmlns:a16="http://schemas.microsoft.com/office/drawing/2014/main" id="{22803C9F-334C-49F4-B682-DB66CE3958CE}"/>
                  </a:ext>
                </a:extLst>
              </p:cNvPr>
              <p:cNvGraphicFramePr>
                <a:graphicFrameLocks noGrp="1"/>
              </p:cNvGraphicFramePr>
              <p:nvPr>
                <p:extLst>
                  <p:ext uri="{D42A27DB-BD31-4B8C-83A1-F6EECF244321}">
                    <p14:modId xmlns:p14="http://schemas.microsoft.com/office/powerpoint/2010/main" val="1857594403"/>
                  </p:ext>
                </p:extLst>
              </p:nvPr>
            </p:nvGraphicFramePr>
            <p:xfrm>
              <a:off x="3838576" y="2131060"/>
              <a:ext cx="3820076" cy="2595880"/>
            </p:xfrm>
            <a:graphic>
              <a:graphicData uri="http://schemas.openxmlformats.org/drawingml/2006/table">
                <a:tbl>
                  <a:tblPr firstRow="1" bandRow="1">
                    <a:tableStyleId>{93296810-A885-4BE3-A3E7-6D5BEEA58F35}</a:tableStyleId>
                  </a:tblPr>
                  <a:tblGrid>
                    <a:gridCol w="955019">
                      <a:extLst>
                        <a:ext uri="{9D8B030D-6E8A-4147-A177-3AD203B41FA5}">
                          <a16:colId xmlns:a16="http://schemas.microsoft.com/office/drawing/2014/main" val="4046692403"/>
                        </a:ext>
                      </a:extLst>
                    </a:gridCol>
                    <a:gridCol w="955019">
                      <a:extLst>
                        <a:ext uri="{9D8B030D-6E8A-4147-A177-3AD203B41FA5}">
                          <a16:colId xmlns:a16="http://schemas.microsoft.com/office/drawing/2014/main" val="348253401"/>
                        </a:ext>
                      </a:extLst>
                    </a:gridCol>
                    <a:gridCol w="955019">
                      <a:extLst>
                        <a:ext uri="{9D8B030D-6E8A-4147-A177-3AD203B41FA5}">
                          <a16:colId xmlns:a16="http://schemas.microsoft.com/office/drawing/2014/main" val="3721151233"/>
                        </a:ext>
                      </a:extLst>
                    </a:gridCol>
                    <a:gridCol w="955019">
                      <a:extLst>
                        <a:ext uri="{9D8B030D-6E8A-4147-A177-3AD203B41FA5}">
                          <a16:colId xmlns:a16="http://schemas.microsoft.com/office/drawing/2014/main" val="2588914844"/>
                        </a:ext>
                      </a:extLst>
                    </a:gridCol>
                  </a:tblGrid>
                  <a:tr h="370840">
                    <a:tc>
                      <a:txBody>
                        <a:bodyPr/>
                        <a:lstStyle/>
                        <a:p>
                          <a:endParaRPr lang="ja-JP"/>
                        </a:p>
                      </a:txBody>
                      <a:tcPr>
                        <a:blipFill>
                          <a:blip r:embed="rId3"/>
                          <a:stretch>
                            <a:fillRect l="-637" t="-1639" r="-302548" b="-624590"/>
                          </a:stretch>
                        </a:blipFill>
                      </a:tcPr>
                    </a:tc>
                    <a:tc>
                      <a:txBody>
                        <a:bodyPr/>
                        <a:lstStyle/>
                        <a:p>
                          <a:endParaRPr lang="ja-JP"/>
                        </a:p>
                      </a:txBody>
                      <a:tcPr>
                        <a:blipFill>
                          <a:blip r:embed="rId3"/>
                          <a:stretch>
                            <a:fillRect l="-100637" t="-1639" r="-202548" b="-624590"/>
                          </a:stretch>
                        </a:blipFill>
                      </a:tcPr>
                    </a:tc>
                    <a:tc>
                      <a:txBody>
                        <a:bodyPr/>
                        <a:lstStyle/>
                        <a:p>
                          <a:endParaRPr lang="ja-JP"/>
                        </a:p>
                      </a:txBody>
                      <a:tcPr>
                        <a:blipFill>
                          <a:blip r:embed="rId3"/>
                          <a:stretch>
                            <a:fillRect l="-200637" t="-1639" r="-102548" b="-624590"/>
                          </a:stretch>
                        </a:blipFill>
                      </a:tcPr>
                    </a:tc>
                    <a:tc>
                      <a:txBody>
                        <a:bodyPr/>
                        <a:lstStyle/>
                        <a:p>
                          <a:endParaRPr lang="ja-JP"/>
                        </a:p>
                      </a:txBody>
                      <a:tcPr>
                        <a:blipFill>
                          <a:blip r:embed="rId3"/>
                          <a:stretch>
                            <a:fillRect l="-300637" t="-1639" r="-2548" b="-624590"/>
                          </a:stretch>
                        </a:blipFill>
                      </a:tcPr>
                    </a:tc>
                    <a:extLst>
                      <a:ext uri="{0D108BD9-81ED-4DB2-BD59-A6C34878D82A}">
                        <a16:rowId xmlns:a16="http://schemas.microsoft.com/office/drawing/2014/main" val="1382512987"/>
                      </a:ext>
                    </a:extLst>
                  </a:tr>
                  <a:tr h="370840">
                    <a:tc>
                      <a:txBody>
                        <a:bodyPr/>
                        <a:lstStyle/>
                        <a:p>
                          <a:pPr algn="r"/>
                          <a:r>
                            <a:rPr kumimoji="1" lang="en-US" altLang="ja-JP" dirty="0"/>
                            <a:t>21</a:t>
                          </a:r>
                          <a:endParaRPr kumimoji="1" lang="ja-JP" altLang="en-US" dirty="0"/>
                        </a:p>
                      </a:txBody>
                      <a:tcPr/>
                    </a:tc>
                    <a:tc>
                      <a:txBody>
                        <a:bodyPr/>
                        <a:lstStyle/>
                        <a:p>
                          <a:pPr algn="r"/>
                          <a:r>
                            <a:rPr kumimoji="1" lang="en-US" altLang="ja-JP" dirty="0"/>
                            <a:t>6</a:t>
                          </a:r>
                          <a:endParaRPr kumimoji="1" lang="ja-JP" altLang="en-US" dirty="0"/>
                        </a:p>
                      </a:txBody>
                      <a:tcPr/>
                    </a:tc>
                    <a:tc>
                      <a:txBody>
                        <a:bodyPr/>
                        <a:lstStyle/>
                        <a:p>
                          <a:pPr algn="r"/>
                          <a:r>
                            <a:rPr kumimoji="1" lang="en-US" altLang="ja-JP" dirty="0"/>
                            <a:t>7</a:t>
                          </a:r>
                          <a:endParaRPr kumimoji="1" lang="ja-JP" altLang="en-US" dirty="0"/>
                        </a:p>
                      </a:txBody>
                      <a:tcPr/>
                    </a:tc>
                    <a:tc>
                      <a:txBody>
                        <a:bodyPr/>
                        <a:lstStyle/>
                        <a:p>
                          <a:pPr algn="r"/>
                          <a:r>
                            <a:rPr kumimoji="1" lang="en-US" altLang="ja-JP" dirty="0"/>
                            <a:t>8</a:t>
                          </a:r>
                          <a:endParaRPr kumimoji="1" lang="ja-JP" altLang="en-US" dirty="0"/>
                        </a:p>
                      </a:txBody>
                      <a:tcPr/>
                    </a:tc>
                    <a:extLst>
                      <a:ext uri="{0D108BD9-81ED-4DB2-BD59-A6C34878D82A}">
                        <a16:rowId xmlns:a16="http://schemas.microsoft.com/office/drawing/2014/main" val="3888473946"/>
                      </a:ext>
                    </a:extLst>
                  </a:tr>
                  <a:tr h="370840">
                    <a:tc>
                      <a:txBody>
                        <a:bodyPr/>
                        <a:lstStyle/>
                        <a:p>
                          <a:pPr algn="r"/>
                          <a:r>
                            <a:rPr kumimoji="1" lang="en-US" altLang="ja-JP" dirty="0"/>
                            <a:t>16</a:t>
                          </a:r>
                          <a:endParaRPr kumimoji="1" lang="ja-JP" altLang="en-US" dirty="0"/>
                        </a:p>
                      </a:txBody>
                      <a:tcPr/>
                    </a:tc>
                    <a:tc>
                      <a:txBody>
                        <a:bodyPr/>
                        <a:lstStyle/>
                        <a:p>
                          <a:pPr algn="r"/>
                          <a:r>
                            <a:rPr kumimoji="1" lang="en-US" altLang="ja-JP" dirty="0"/>
                            <a:t>7</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9</a:t>
                          </a:r>
                          <a:endParaRPr kumimoji="1" lang="ja-JP" altLang="en-US" dirty="0"/>
                        </a:p>
                      </a:txBody>
                      <a:tcPr/>
                    </a:tc>
                    <a:extLst>
                      <a:ext uri="{0D108BD9-81ED-4DB2-BD59-A6C34878D82A}">
                        <a16:rowId xmlns:a16="http://schemas.microsoft.com/office/drawing/2014/main" val="3163227283"/>
                      </a:ext>
                    </a:extLst>
                  </a:tr>
                  <a:tr h="370840">
                    <a:tc>
                      <a:txBody>
                        <a:bodyPr/>
                        <a:lstStyle/>
                        <a:p>
                          <a:pPr algn="r"/>
                          <a:r>
                            <a:rPr kumimoji="1" lang="en-US" altLang="ja-JP" dirty="0"/>
                            <a:t>11</a:t>
                          </a:r>
                          <a:endParaRPr kumimoji="1" lang="ja-JP" altLang="en-US" dirty="0"/>
                        </a:p>
                      </a:txBody>
                      <a:tcPr/>
                    </a:tc>
                    <a:tc>
                      <a:txBody>
                        <a:bodyPr/>
                        <a:lstStyle/>
                        <a:p>
                          <a:pPr algn="r"/>
                          <a:r>
                            <a:rPr kumimoji="1" lang="en-US" altLang="ja-JP" dirty="0"/>
                            <a:t>8</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9</a:t>
                          </a:r>
                          <a:endParaRPr kumimoji="1" lang="ja-JP" altLang="en-US" dirty="0"/>
                        </a:p>
                      </a:txBody>
                      <a:tcPr/>
                    </a:tc>
                    <a:extLst>
                      <a:ext uri="{0D108BD9-81ED-4DB2-BD59-A6C34878D82A}">
                        <a16:rowId xmlns:a16="http://schemas.microsoft.com/office/drawing/2014/main" val="3618178598"/>
                      </a:ext>
                    </a:extLst>
                  </a:tr>
                  <a:tr h="370840">
                    <a:tc>
                      <a:txBody>
                        <a:bodyPr/>
                        <a:lstStyle/>
                        <a:p>
                          <a:pPr algn="r"/>
                          <a:r>
                            <a:rPr kumimoji="1" lang="en-US" altLang="ja-JP" dirty="0"/>
                            <a:t>6</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9</a:t>
                          </a:r>
                          <a:endParaRPr kumimoji="1" lang="ja-JP" altLang="en-US" dirty="0"/>
                        </a:p>
                      </a:txBody>
                      <a:tcPr/>
                    </a:tc>
                    <a:extLst>
                      <a:ext uri="{0D108BD9-81ED-4DB2-BD59-A6C34878D82A}">
                        <a16:rowId xmlns:a16="http://schemas.microsoft.com/office/drawing/2014/main" val="3586353348"/>
                      </a:ext>
                    </a:extLst>
                  </a:tr>
                  <a:tr h="370840">
                    <a:tc>
                      <a:txBody>
                        <a:bodyPr/>
                        <a:lstStyle/>
                        <a:p>
                          <a:pPr algn="r"/>
                          <a:r>
                            <a:rPr kumimoji="1" lang="en-US" altLang="ja-JP" dirty="0"/>
                            <a:t>1</a:t>
                          </a:r>
                          <a:endParaRPr kumimoji="1" lang="ja-JP" altLang="en-US" dirty="0"/>
                        </a:p>
                      </a:txBody>
                      <a:tcPr/>
                    </a:tc>
                    <a:tc>
                      <a:txBody>
                        <a:bodyPr/>
                        <a:lstStyle/>
                        <a:p>
                          <a:pPr algn="r"/>
                          <a:r>
                            <a:rPr kumimoji="1" lang="en-US" altLang="ja-JP" dirty="0"/>
                            <a:t>10</a:t>
                          </a:r>
                          <a:endParaRPr kumimoji="1" lang="ja-JP" altLang="en-US" dirty="0"/>
                        </a:p>
                      </a:txBody>
                      <a:tcPr/>
                    </a:tc>
                    <a:tc>
                      <a:txBody>
                        <a:bodyPr/>
                        <a:lstStyle/>
                        <a:p>
                          <a:pPr algn="r"/>
                          <a:r>
                            <a:rPr kumimoji="1" lang="en-US" altLang="ja-JP" dirty="0"/>
                            <a:t>9</a:t>
                          </a:r>
                          <a:endParaRPr kumimoji="1" lang="ja-JP" altLang="en-US" dirty="0"/>
                        </a:p>
                      </a:txBody>
                      <a:tcPr/>
                    </a:tc>
                    <a:tc>
                      <a:txBody>
                        <a:bodyPr/>
                        <a:lstStyle/>
                        <a:p>
                          <a:pPr algn="r"/>
                          <a:r>
                            <a:rPr kumimoji="1" lang="en-US" altLang="ja-JP" dirty="0"/>
                            <a:t>10</a:t>
                          </a:r>
                          <a:endParaRPr kumimoji="1" lang="ja-JP" altLang="en-US" dirty="0"/>
                        </a:p>
                      </a:txBody>
                      <a:tcPr/>
                    </a:tc>
                    <a:extLst>
                      <a:ext uri="{0D108BD9-81ED-4DB2-BD59-A6C34878D82A}">
                        <a16:rowId xmlns:a16="http://schemas.microsoft.com/office/drawing/2014/main" val="53786299"/>
                      </a:ext>
                    </a:extLst>
                  </a:tr>
                  <a:tr h="370840">
                    <a:tc>
                      <a:txBody>
                        <a:bodyPr/>
                        <a:lstStyle/>
                        <a:p>
                          <a:pPr algn="r"/>
                          <a:r>
                            <a:rPr kumimoji="1" lang="en-US" altLang="ja-JP" dirty="0"/>
                            <a:t>0</a:t>
                          </a:r>
                          <a:endParaRPr kumimoji="1" lang="ja-JP" altLang="en-US" dirty="0"/>
                        </a:p>
                      </a:txBody>
                      <a:tcPr/>
                    </a:tc>
                    <a:tc>
                      <a:txBody>
                        <a:bodyPr/>
                        <a:lstStyle/>
                        <a:p>
                          <a:pPr algn="r"/>
                          <a:r>
                            <a:rPr kumimoji="1" lang="en-US" altLang="ja-JP" dirty="0"/>
                            <a:t>0</a:t>
                          </a:r>
                          <a:endParaRPr kumimoji="1" lang="ja-JP" altLang="en-US" dirty="0"/>
                        </a:p>
                      </a:txBody>
                      <a:tcPr/>
                    </a:tc>
                    <a:tc>
                      <a:txBody>
                        <a:bodyPr/>
                        <a:lstStyle/>
                        <a:p>
                          <a:pPr algn="r"/>
                          <a:r>
                            <a:rPr kumimoji="1" lang="en-US" altLang="ja-JP" dirty="0"/>
                            <a:t>0</a:t>
                          </a:r>
                          <a:endParaRPr kumimoji="1" lang="ja-JP" altLang="en-US" dirty="0"/>
                        </a:p>
                      </a:txBody>
                      <a:tcPr/>
                    </a:tc>
                    <a:tc>
                      <a:txBody>
                        <a:bodyPr/>
                        <a:lstStyle/>
                        <a:p>
                          <a:pPr algn="r"/>
                          <a:r>
                            <a:rPr kumimoji="1" lang="en-US" altLang="ja-JP" dirty="0"/>
                            <a:t>0</a:t>
                          </a:r>
                          <a:endParaRPr kumimoji="1" lang="ja-JP" altLang="en-US" dirty="0"/>
                        </a:p>
                      </a:txBody>
                      <a:tcPr/>
                    </a:tc>
                    <a:extLst>
                      <a:ext uri="{0D108BD9-81ED-4DB2-BD59-A6C34878D82A}">
                        <a16:rowId xmlns:a16="http://schemas.microsoft.com/office/drawing/2014/main" val="3225725502"/>
                      </a:ext>
                    </a:extLst>
                  </a:tr>
                </a:tbl>
              </a:graphicData>
            </a:graphic>
          </p:graphicFrame>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11CCB04-1937-42BA-9A58-918511E7D8CE}"/>
                  </a:ext>
                </a:extLst>
              </p:cNvPr>
              <p:cNvSpPr txBox="1"/>
              <p:nvPr/>
            </p:nvSpPr>
            <p:spPr>
              <a:xfrm>
                <a:off x="1581099" y="5251896"/>
                <a:ext cx="8972649" cy="400110"/>
              </a:xfrm>
              <a:prstGeom prst="rect">
                <a:avLst/>
              </a:prstGeom>
              <a:noFill/>
            </p:spPr>
            <p:txBody>
              <a:bodyPr wrap="none" rtlCol="0">
                <a:spAutoFit/>
              </a:bodyPr>
              <a:lstStyle/>
              <a:p>
                <a:r>
                  <a:rPr lang="ja-JP" altLang="en-US" sz="2000" dirty="0"/>
                  <a:t>確かに</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𝑣</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ja-JP" altLang="en-US" sz="2000" i="1">
                        <a:latin typeface="Cambria Math" panose="02040503050406030204" pitchFamily="18" charset="0"/>
                      </a:rPr>
                      <m:t>は</m:t>
                    </m:r>
                  </m:oMath>
                </a14:m>
                <a:r>
                  <a:rPr lang="ja-JP" altLang="en-US" sz="2000" dirty="0"/>
                  <a:t>最適方策</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𝜋</m:t>
                        </m:r>
                      </m:e>
                      <m:sub>
                        <m:r>
                          <a:rPr lang="en-US" altLang="ja-JP" sz="2000" b="0" i="1" smtClean="0">
                            <a:latin typeface="Cambria Math" panose="02040503050406030204" pitchFamily="18" charset="0"/>
                          </a:rPr>
                          <m:t>1</m:t>
                        </m:r>
                      </m:sub>
                    </m:sSub>
                  </m:oMath>
                </a14:m>
                <a:r>
                  <a:rPr lang="ja-JP" altLang="en-US" sz="2000" dirty="0"/>
                  <a:t>に対する最適価値関数になっていることが示された</a:t>
                </a:r>
                <a:endParaRPr lang="en-US" altLang="ja-JP" sz="2000" dirty="0"/>
              </a:p>
            </p:txBody>
          </p:sp>
        </mc:Choice>
        <mc:Fallback xmlns="">
          <p:sp>
            <p:nvSpPr>
              <p:cNvPr id="5" name="テキスト ボックス 4">
                <a:extLst>
                  <a:ext uri="{FF2B5EF4-FFF2-40B4-BE49-F238E27FC236}">
                    <a16:creationId xmlns:a16="http://schemas.microsoft.com/office/drawing/2014/main" id="{811CCB04-1937-42BA-9A58-918511E7D8CE}"/>
                  </a:ext>
                </a:extLst>
              </p:cNvPr>
              <p:cNvSpPr txBox="1">
                <a:spLocks noRot="1" noChangeAspect="1" noMove="1" noResize="1" noEditPoints="1" noAdjustHandles="1" noChangeArrowheads="1" noChangeShapeType="1" noTextEdit="1"/>
              </p:cNvSpPr>
              <p:nvPr/>
            </p:nvSpPr>
            <p:spPr>
              <a:xfrm>
                <a:off x="1581099" y="5251896"/>
                <a:ext cx="8972649" cy="400110"/>
              </a:xfrm>
              <a:prstGeom prst="rect">
                <a:avLst/>
              </a:prstGeom>
              <a:blipFill>
                <a:blip r:embed="rId4"/>
                <a:stretch>
                  <a:fillRect l="-679" t="-13846" b="-23077"/>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6C012685-4C4E-48A4-BA7B-E8BAF17613D7}"/>
              </a:ext>
            </a:extLst>
          </p:cNvPr>
          <p:cNvSpPr/>
          <p:nvPr/>
        </p:nvSpPr>
        <p:spPr>
          <a:xfrm>
            <a:off x="6686550" y="2528052"/>
            <a:ext cx="972103" cy="1834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4C29A268-A357-4604-BD3B-C3A0A3989061}"/>
              </a:ext>
            </a:extLst>
          </p:cNvPr>
          <p:cNvSpPr>
            <a:spLocks noGrp="1"/>
          </p:cNvSpPr>
          <p:nvPr>
            <p:ph type="sldNum" sz="quarter" idx="12"/>
          </p:nvPr>
        </p:nvSpPr>
        <p:spPr>
          <a:xfrm>
            <a:off x="9191624" y="208586"/>
            <a:ext cx="2743200" cy="365125"/>
          </a:xfrm>
        </p:spPr>
        <p:txBody>
          <a:bodyPr/>
          <a:lstStyle/>
          <a:p>
            <a:fld id="{B11AD403-313C-9548-90A1-3BB45CD64373}" type="slidenum">
              <a:rPr lang="ja-JP" altLang="en-US" smtClean="0"/>
              <a:pPr/>
              <a:t>10</a:t>
            </a:fld>
            <a:endParaRPr lang="ja-JP" altLang="en-US"/>
          </a:p>
        </p:txBody>
      </p:sp>
    </p:spTree>
    <p:extLst>
      <p:ext uri="{BB962C8B-B14F-4D97-AF65-F5344CB8AC3E}">
        <p14:creationId xmlns:p14="http://schemas.microsoft.com/office/powerpoint/2010/main" val="196289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E84940-8024-4DDF-8DFF-FF4D1571FB7B}"/>
              </a:ext>
            </a:extLst>
          </p:cNvPr>
          <p:cNvSpPr>
            <a:spLocks noGrp="1"/>
          </p:cNvSpPr>
          <p:nvPr>
            <p:ph type="sldNum" sz="quarter" idx="12"/>
          </p:nvPr>
        </p:nvSpPr>
        <p:spPr/>
        <p:txBody>
          <a:bodyPr/>
          <a:lstStyle/>
          <a:p>
            <a:fld id="{B11AD403-313C-9548-90A1-3BB45CD64373}"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B53B55EA-6EFF-4541-A6B0-25CEE928FDC9}"/>
              </a:ext>
            </a:extLst>
          </p:cNvPr>
          <p:cNvSpPr txBox="1"/>
          <p:nvPr/>
        </p:nvSpPr>
        <p:spPr>
          <a:xfrm>
            <a:off x="2896242" y="2467141"/>
            <a:ext cx="6399509" cy="584775"/>
          </a:xfrm>
          <a:prstGeom prst="rect">
            <a:avLst/>
          </a:prstGeom>
          <a:noFill/>
        </p:spPr>
        <p:txBody>
          <a:bodyPr wrap="none" rtlCol="0">
            <a:spAutoFit/>
          </a:bodyPr>
          <a:lstStyle/>
          <a:p>
            <a:pPr algn="ctr"/>
            <a:r>
              <a:rPr kumimoji="1" lang="ja-JP" altLang="en-US" sz="3200" dirty="0"/>
              <a:t>２．価値関数と最適方策を推定する</a:t>
            </a:r>
          </a:p>
        </p:txBody>
      </p:sp>
      <p:pic>
        <p:nvPicPr>
          <p:cNvPr id="4"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81196961-1B34-4F87-BFF9-77C92B57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66" y="2467140"/>
            <a:ext cx="584776" cy="58477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45FE9B50-F44E-418E-97D1-EAA499565A34}"/>
              </a:ext>
            </a:extLst>
          </p:cNvPr>
          <p:cNvSpPr txBox="1"/>
          <p:nvPr/>
        </p:nvSpPr>
        <p:spPr>
          <a:xfrm>
            <a:off x="3582043" y="4103968"/>
            <a:ext cx="4083747"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反復方策評価</a:t>
            </a:r>
            <a:endParaRPr lang="en-US" altLang="ja-JP" sz="2400" dirty="0"/>
          </a:p>
          <a:p>
            <a:pPr marL="342900" indent="-342900">
              <a:buFont typeface="Arial" panose="020B0604020202020204" pitchFamily="34" charset="0"/>
              <a:buChar char="•"/>
            </a:pPr>
            <a:r>
              <a:rPr kumimoji="1" lang="ja-JP" altLang="en-US" sz="2400" dirty="0"/>
              <a:t>方策反復（</a:t>
            </a:r>
            <a:r>
              <a:rPr kumimoji="1" lang="en-US" altLang="ja-JP" sz="2400" dirty="0"/>
              <a:t>Policy Iteration</a:t>
            </a:r>
            <a:r>
              <a:rPr kumimoji="1" lang="ja-JP" altLang="en-US" sz="2400" dirty="0"/>
              <a:t>）</a:t>
            </a:r>
            <a:endParaRPr kumimoji="1" lang="en-US" altLang="ja-JP" sz="2400" dirty="0"/>
          </a:p>
          <a:p>
            <a:pPr marL="342900" indent="-342900">
              <a:buFont typeface="Arial" panose="020B0604020202020204" pitchFamily="34" charset="0"/>
              <a:buChar char="•"/>
            </a:pPr>
            <a:r>
              <a:rPr lang="ja-JP" altLang="en-US" sz="2400" dirty="0"/>
              <a:t>価値反復（</a:t>
            </a:r>
            <a:r>
              <a:rPr lang="en-US" altLang="ja-JP" sz="2400" dirty="0"/>
              <a:t>Value Iteration</a:t>
            </a:r>
            <a:r>
              <a:rPr lang="ja-JP" altLang="en-US" sz="2400" dirty="0"/>
              <a:t>）</a:t>
            </a:r>
            <a:endParaRPr kumimoji="1" lang="ja-JP" altLang="en-US" sz="2400" dirty="0"/>
          </a:p>
        </p:txBody>
      </p:sp>
      <p:sp>
        <p:nvSpPr>
          <p:cNvPr id="6" name="テキスト ボックス 5">
            <a:extLst>
              <a:ext uri="{FF2B5EF4-FFF2-40B4-BE49-F238E27FC236}">
                <a16:creationId xmlns:a16="http://schemas.microsoft.com/office/drawing/2014/main" id="{0145E51B-A3A7-40D3-8E99-5585C0E342E5}"/>
              </a:ext>
            </a:extLst>
          </p:cNvPr>
          <p:cNvSpPr txBox="1"/>
          <p:nvPr/>
        </p:nvSpPr>
        <p:spPr>
          <a:xfrm>
            <a:off x="5110843" y="3059668"/>
            <a:ext cx="2031325" cy="461665"/>
          </a:xfrm>
          <a:prstGeom prst="rect">
            <a:avLst/>
          </a:prstGeom>
          <a:noFill/>
        </p:spPr>
        <p:txBody>
          <a:bodyPr wrap="none" rtlCol="0">
            <a:spAutoFit/>
          </a:bodyPr>
          <a:lstStyle/>
          <a:p>
            <a:r>
              <a:rPr lang="ja-JP" altLang="en-US" sz="2400" dirty="0"/>
              <a:t>（動的計画法）</a:t>
            </a:r>
            <a:endParaRPr kumimoji="1" lang="ja-JP" altLang="en-US" sz="2400" dirty="0"/>
          </a:p>
        </p:txBody>
      </p:sp>
    </p:spTree>
    <p:extLst>
      <p:ext uri="{BB962C8B-B14F-4D97-AF65-F5344CB8AC3E}">
        <p14:creationId xmlns:p14="http://schemas.microsoft.com/office/powerpoint/2010/main" val="205715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64482-BB7E-44A9-A466-81D3292574D4}"/>
              </a:ext>
            </a:extLst>
          </p:cNvPr>
          <p:cNvSpPr>
            <a:spLocks noGrp="1"/>
          </p:cNvSpPr>
          <p:nvPr>
            <p:ph type="title"/>
          </p:nvPr>
        </p:nvSpPr>
        <p:spPr/>
        <p:txBody>
          <a:bodyPr>
            <a:normAutofit fontScale="90000"/>
          </a:bodyPr>
          <a:lstStyle/>
          <a:p>
            <a:r>
              <a:rPr kumimoji="1" lang="ja-JP" altLang="en-US" dirty="0"/>
              <a:t>ベルマン方程式を解いてみる③</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71492E4-5D4A-4370-9238-D9278A61F15B}"/>
                  </a:ext>
                </a:extLst>
              </p:cNvPr>
              <p:cNvSpPr txBox="1"/>
              <p:nvPr/>
            </p:nvSpPr>
            <p:spPr>
              <a:xfrm>
                <a:off x="7080530" y="2088153"/>
                <a:ext cx="4048031" cy="994631"/>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e>
                      </m:d>
                    </m:oMath>
                    <m:oMath xmlns:m="http://schemas.openxmlformats.org/officeDocument/2006/math">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e>
                      </m:d>
                    </m:oMath>
                    <m:oMath xmlns:m="http://schemas.openxmlformats.org/officeDocument/2006/math">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r>
                            <a:rPr kumimoji="1" lang="en-US" altLang="ja-JP" b="0" i="1" smtClean="0">
                              <a:latin typeface="Cambria Math" panose="02040503050406030204" pitchFamily="18" charset="0"/>
                            </a:rPr>
                            <m:t>(1)</m:t>
                          </m:r>
                        </m:e>
                      </m:d>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E71492E4-5D4A-4370-9238-D9278A61F15B}"/>
                  </a:ext>
                </a:extLst>
              </p:cNvPr>
              <p:cNvSpPr txBox="1">
                <a:spLocks noRot="1" noChangeAspect="1" noMove="1" noResize="1" noEditPoints="1" noAdjustHandles="1" noChangeArrowheads="1" noChangeShapeType="1" noTextEdit="1"/>
              </p:cNvSpPr>
              <p:nvPr/>
            </p:nvSpPr>
            <p:spPr>
              <a:xfrm>
                <a:off x="7080530" y="2088153"/>
                <a:ext cx="4048031" cy="994631"/>
              </a:xfrm>
              <a:prstGeom prst="rect">
                <a:avLst/>
              </a:prstGeom>
              <a:blipFill>
                <a:blip r:embed="rId2"/>
                <a:stretch>
                  <a:fillRect b="-4908"/>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86FAC2D1-9603-49B0-BF50-DC98B8B19D11}"/>
              </a:ext>
            </a:extLst>
          </p:cNvPr>
          <p:cNvSpPr txBox="1"/>
          <p:nvPr/>
        </p:nvSpPr>
        <p:spPr>
          <a:xfrm>
            <a:off x="7080530" y="1761727"/>
            <a:ext cx="4347665" cy="369332"/>
          </a:xfrm>
          <a:prstGeom prst="rect">
            <a:avLst/>
          </a:prstGeom>
          <a:noFill/>
        </p:spPr>
        <p:txBody>
          <a:bodyPr wrap="none" rtlCol="0">
            <a:spAutoFit/>
          </a:bodyPr>
          <a:lstStyle/>
          <a:p>
            <a:r>
              <a:rPr lang="ja-JP" altLang="en-US" dirty="0"/>
              <a:t>残り</a:t>
            </a:r>
            <a:r>
              <a:rPr lang="en-US" altLang="ja-JP" dirty="0"/>
              <a:t>HP</a:t>
            </a:r>
            <a:r>
              <a:rPr lang="ja-JP" altLang="en-US" dirty="0"/>
              <a:t>が</a:t>
            </a:r>
            <a:r>
              <a:rPr lang="en-US" altLang="ja-JP" dirty="0"/>
              <a:t>1</a:t>
            </a:r>
            <a:r>
              <a:rPr lang="ja-JP" altLang="en-US" dirty="0"/>
              <a:t>のとき（左のバックアップ線図）</a:t>
            </a:r>
            <a:endParaRPr lang="en-US" altLang="ja-JP" dirty="0"/>
          </a:p>
        </p:txBody>
      </p: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CEE3814-4C84-4E77-AA19-76401565A199}"/>
                  </a:ext>
                </a:extLst>
              </p:cNvPr>
              <p:cNvSpPr txBox="1"/>
              <p:nvPr/>
            </p:nvSpPr>
            <p:spPr>
              <a:xfrm>
                <a:off x="7080530" y="3196150"/>
                <a:ext cx="2932598" cy="369332"/>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=0</m:t>
                    </m:r>
                    <m:r>
                      <a:rPr lang="ja-JP" altLang="en-US" i="1">
                        <a:latin typeface="Cambria Math" panose="02040503050406030204" pitchFamily="18" charset="0"/>
                      </a:rPr>
                      <m:t>を</m:t>
                    </m:r>
                  </m:oMath>
                </a14:m>
                <a:r>
                  <a:rPr kumimoji="1" lang="ja-JP" altLang="en-US" dirty="0"/>
                  <a:t>代入して解くと</a:t>
                </a:r>
              </a:p>
            </p:txBody>
          </p:sp>
        </mc:Choice>
        <mc:Fallback xmlns="">
          <p:sp>
            <p:nvSpPr>
              <p:cNvPr id="47" name="テキスト ボックス 46">
                <a:extLst>
                  <a:ext uri="{FF2B5EF4-FFF2-40B4-BE49-F238E27FC236}">
                    <a16:creationId xmlns:a16="http://schemas.microsoft.com/office/drawing/2014/main" id="{2CEE3814-4C84-4E77-AA19-76401565A199}"/>
                  </a:ext>
                </a:extLst>
              </p:cNvPr>
              <p:cNvSpPr txBox="1">
                <a:spLocks noRot="1" noChangeAspect="1" noMove="1" noResize="1" noEditPoints="1" noAdjustHandles="1" noChangeArrowheads="1" noChangeShapeType="1" noTextEdit="1"/>
              </p:cNvSpPr>
              <p:nvPr/>
            </p:nvSpPr>
            <p:spPr>
              <a:xfrm>
                <a:off x="7080530" y="3196150"/>
                <a:ext cx="2932598" cy="369332"/>
              </a:xfrm>
              <a:prstGeom prst="rect">
                <a:avLst/>
              </a:prstGeom>
              <a:blipFill>
                <a:blip r:embed="rId3"/>
                <a:stretch>
                  <a:fillRect t="-11475" r="-145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46B02EFF-2382-443E-BFAF-EF03CDEC1863}"/>
                  </a:ext>
                </a:extLst>
              </p:cNvPr>
              <p:cNvSpPr txBox="1"/>
              <p:nvPr/>
            </p:nvSpPr>
            <p:spPr>
              <a:xfrm>
                <a:off x="7059530" y="3678848"/>
                <a:ext cx="2318647" cy="6127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29</m:t>
                          </m:r>
                        </m:num>
                        <m:den>
                          <m:r>
                            <a:rPr kumimoji="1" lang="en-US" altLang="ja-JP" b="0" i="1" smtClean="0">
                              <a:latin typeface="Cambria Math" panose="02040503050406030204" pitchFamily="18" charset="0"/>
                            </a:rPr>
                            <m:t>3</m:t>
                          </m:r>
                        </m:den>
                      </m:f>
                      <m:r>
                        <a:rPr kumimoji="1" lang="en-US" altLang="ja-JP" b="0" i="1" smtClean="0">
                          <a:latin typeface="Cambria Math" panose="02040503050406030204" pitchFamily="18" charset="0"/>
                        </a:rPr>
                        <m:t>=9.66…</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46B02EFF-2382-443E-BFAF-EF03CDEC1863}"/>
                  </a:ext>
                </a:extLst>
              </p:cNvPr>
              <p:cNvSpPr txBox="1">
                <a:spLocks noRot="1" noChangeAspect="1" noMove="1" noResize="1" noEditPoints="1" noAdjustHandles="1" noChangeArrowheads="1" noChangeShapeType="1" noTextEdit="1"/>
              </p:cNvSpPr>
              <p:nvPr/>
            </p:nvSpPr>
            <p:spPr>
              <a:xfrm>
                <a:off x="7059530" y="3678848"/>
                <a:ext cx="2318647" cy="612732"/>
              </a:xfrm>
              <a:prstGeom prst="rect">
                <a:avLst/>
              </a:prstGeom>
              <a:blipFill>
                <a:blip r:embed="rId4"/>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0FC9FC4-3ACB-4FB7-B80D-645362ADEE21}"/>
              </a:ext>
            </a:extLst>
          </p:cNvPr>
          <p:cNvSpPr>
            <a:spLocks noGrp="1"/>
          </p:cNvSpPr>
          <p:nvPr>
            <p:ph type="sldNum" sz="quarter" idx="12"/>
          </p:nvPr>
        </p:nvSpPr>
        <p:spPr/>
        <p:txBody>
          <a:bodyPr/>
          <a:lstStyle/>
          <a:p>
            <a:fld id="{B11AD403-313C-9548-90A1-3BB45CD64373}" type="slidenum">
              <a:rPr lang="ja-JP" altLang="en-US" smtClean="0"/>
              <a:pPr/>
              <a:t>12</a:t>
            </a:fld>
            <a:endParaRPr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18D7E37-52BF-4F49-A533-C13AB2406842}"/>
                  </a:ext>
                </a:extLst>
              </p:cNvPr>
              <p:cNvSpPr txBox="1"/>
              <p:nvPr/>
            </p:nvSpPr>
            <p:spPr>
              <a:xfrm>
                <a:off x="838200" y="1098091"/>
                <a:ext cx="9513245" cy="483466"/>
              </a:xfrm>
              <a:prstGeom prst="rect">
                <a:avLst/>
              </a:prstGeom>
              <a:solidFill>
                <a:schemeClr val="accent6">
                  <a:lumMod val="20000"/>
                  <a:lumOff val="80000"/>
                </a:schemeClr>
              </a:solidFill>
            </p:spPr>
            <p:txBody>
              <a:bodyPr wrap="none" rtlCol="0">
                <a:spAutoFit/>
              </a:bodyPr>
              <a:lstStyle/>
              <a:p>
                <a:r>
                  <a:rPr lang="ja-JP" altLang="en-US" dirty="0"/>
                  <a:t>例：</a:t>
                </a:r>
                <a14:m>
                  <m:oMath xmlns:m="http://schemas.openxmlformats.org/officeDocument/2006/math">
                    <m:r>
                      <a:rPr lang="en-US" altLang="ja-JP" b="0" i="1" smtClean="0">
                        <a:latin typeface="Cambria Math" panose="02040503050406030204" pitchFamily="18" charset="0"/>
                      </a:rPr>
                      <m:t>𝜋</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𝑇</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 </m:t>
                    </m:r>
                    <m:r>
                      <a:rPr lang="en-US" altLang="ja-JP" b="0" i="1" smtClean="0">
                        <a:latin typeface="Cambria Math" panose="02040503050406030204" pitchFamily="18" charset="0"/>
                      </a:rPr>
                      <m:t>𝜋</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𝐷</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kumimoji="1" lang="ja-JP" altLang="en-US" dirty="0"/>
                  <a:t>の場合．すなわち，</a:t>
                </a:r>
                <a:r>
                  <a:rPr lang="ja-JP" altLang="en-US" dirty="0"/>
                  <a:t>ランダムに技を選択する場合</a:t>
                </a:r>
                <a:r>
                  <a:rPr kumimoji="1" lang="ja-JP" altLang="en-US" dirty="0"/>
                  <a:t>．</a:t>
                </a:r>
                <a14:m>
                  <m:oMath xmlns:m="http://schemas.openxmlformats.org/officeDocument/2006/math">
                    <m:r>
                      <a:rPr kumimoji="1" lang="en-US" altLang="ja-JP" b="0" i="1" smtClean="0">
                        <a:latin typeface="Cambria Math" panose="02040503050406030204" pitchFamily="18" charset="0"/>
                      </a:rPr>
                      <m:t>𝛾</m:t>
                    </m:r>
                    <m:r>
                      <a:rPr kumimoji="1" lang="en-US" altLang="ja-JP" b="0" i="1" smtClean="0">
                        <a:latin typeface="Cambria Math" panose="02040503050406030204" pitchFamily="18" charset="0"/>
                      </a:rPr>
                      <m:t>=1</m:t>
                    </m:r>
                    <m:r>
                      <a:rPr lang="ja-JP" altLang="en-US" i="1">
                        <a:latin typeface="Cambria Math" panose="02040503050406030204" pitchFamily="18" charset="0"/>
                      </a:rPr>
                      <m:t>として</m:t>
                    </m:r>
                  </m:oMath>
                </a14:m>
                <a:r>
                  <a:rPr kumimoji="1" lang="ja-JP" altLang="en-US" dirty="0"/>
                  <a:t>割引なし．</a:t>
                </a:r>
              </a:p>
            </p:txBody>
          </p:sp>
        </mc:Choice>
        <mc:Fallback xmlns="">
          <p:sp>
            <p:nvSpPr>
              <p:cNvPr id="40" name="テキスト ボックス 39">
                <a:extLst>
                  <a:ext uri="{FF2B5EF4-FFF2-40B4-BE49-F238E27FC236}">
                    <a16:creationId xmlns:a16="http://schemas.microsoft.com/office/drawing/2014/main" id="{B18D7E37-52BF-4F49-A533-C13AB2406842}"/>
                  </a:ext>
                </a:extLst>
              </p:cNvPr>
              <p:cNvSpPr txBox="1">
                <a:spLocks noRot="1" noChangeAspect="1" noMove="1" noResize="1" noEditPoints="1" noAdjustHandles="1" noChangeArrowheads="1" noChangeShapeType="1" noTextEdit="1"/>
              </p:cNvSpPr>
              <p:nvPr/>
            </p:nvSpPr>
            <p:spPr>
              <a:xfrm>
                <a:off x="838200" y="1098091"/>
                <a:ext cx="9513245" cy="483466"/>
              </a:xfrm>
              <a:prstGeom prst="rect">
                <a:avLst/>
              </a:prstGeom>
              <a:blipFill>
                <a:blip r:embed="rId5"/>
                <a:stretch>
                  <a:fillRect l="-577" b="-3797"/>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FAFBE7E2-CA5C-451F-904E-F19F414BCCD9}"/>
              </a:ext>
            </a:extLst>
          </p:cNvPr>
          <p:cNvSpPr txBox="1"/>
          <p:nvPr/>
        </p:nvSpPr>
        <p:spPr>
          <a:xfrm>
            <a:off x="2109093" y="1999509"/>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49" name="円/楕円 4">
            <a:extLst>
              <a:ext uri="{FF2B5EF4-FFF2-40B4-BE49-F238E27FC236}">
                <a16:creationId xmlns:a16="http://schemas.microsoft.com/office/drawing/2014/main" id="{A5B47407-C4E1-41CF-A8E2-EDF7023EA9F3}"/>
              </a:ext>
            </a:extLst>
          </p:cNvPr>
          <p:cNvSpPr/>
          <p:nvPr/>
        </p:nvSpPr>
        <p:spPr>
          <a:xfrm>
            <a:off x="3181691" y="187201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円/楕円 6">
            <a:extLst>
              <a:ext uri="{FF2B5EF4-FFF2-40B4-BE49-F238E27FC236}">
                <a16:creationId xmlns:a16="http://schemas.microsoft.com/office/drawing/2014/main" id="{1C93E2A9-F3AF-4A63-A49E-63779458065B}"/>
              </a:ext>
            </a:extLst>
          </p:cNvPr>
          <p:cNvSpPr/>
          <p:nvPr/>
        </p:nvSpPr>
        <p:spPr>
          <a:xfrm>
            <a:off x="3336342"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円/楕円 7">
            <a:extLst>
              <a:ext uri="{FF2B5EF4-FFF2-40B4-BE49-F238E27FC236}">
                <a16:creationId xmlns:a16="http://schemas.microsoft.com/office/drawing/2014/main" id="{9B362356-64AD-4C8C-B18C-842AF7EA64EE}"/>
              </a:ext>
            </a:extLst>
          </p:cNvPr>
          <p:cNvSpPr/>
          <p:nvPr/>
        </p:nvSpPr>
        <p:spPr>
          <a:xfrm>
            <a:off x="5722937"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5" name="円/楕円 9">
            <a:extLst>
              <a:ext uri="{FF2B5EF4-FFF2-40B4-BE49-F238E27FC236}">
                <a16:creationId xmlns:a16="http://schemas.microsoft.com/office/drawing/2014/main" id="{7E1D41C1-3DBF-471E-AED5-F4027ADA9C46}"/>
              </a:ext>
            </a:extLst>
          </p:cNvPr>
          <p:cNvSpPr/>
          <p:nvPr/>
        </p:nvSpPr>
        <p:spPr>
          <a:xfrm>
            <a:off x="4631781" y="3478158"/>
            <a:ext cx="280416" cy="2804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6" name="Picture 2" descr="コイキング">
            <a:extLst>
              <a:ext uri="{FF2B5EF4-FFF2-40B4-BE49-F238E27FC236}">
                <a16:creationId xmlns:a16="http://schemas.microsoft.com/office/drawing/2014/main" id="{6479A984-AF7B-4672-80D9-C263F89F51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823" y="1705030"/>
            <a:ext cx="650081" cy="65008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ピカチュウ">
            <a:extLst>
              <a:ext uri="{FF2B5EF4-FFF2-40B4-BE49-F238E27FC236}">
                <a16:creationId xmlns:a16="http://schemas.microsoft.com/office/drawing/2014/main" id="{E216B57F-8A7A-42F1-8284-480F1C9F56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9392" y="3186379"/>
            <a:ext cx="650082" cy="650082"/>
          </a:xfrm>
          <a:prstGeom prst="rect">
            <a:avLst/>
          </a:prstGeom>
          <a:noFill/>
          <a:extLst>
            <a:ext uri="{909E8E84-426E-40DD-AFC4-6F175D3DCCD1}">
              <a14:hiddenFill xmlns:a14="http://schemas.microsoft.com/office/drawing/2010/main">
                <a:solidFill>
                  <a:srgbClr val="FFFFFF"/>
                </a:solidFill>
              </a14:hiddenFill>
            </a:ext>
          </a:extLst>
        </p:spPr>
      </p:pic>
      <p:sp>
        <p:nvSpPr>
          <p:cNvPr id="62" name="四角形: 角を丸くする 61">
            <a:extLst>
              <a:ext uri="{FF2B5EF4-FFF2-40B4-BE49-F238E27FC236}">
                <a16:creationId xmlns:a16="http://schemas.microsoft.com/office/drawing/2014/main" id="{8586BFCD-F295-4BBF-AC02-3CF73C5964D7}"/>
              </a:ext>
            </a:extLst>
          </p:cNvPr>
          <p:cNvSpPr/>
          <p:nvPr/>
        </p:nvSpPr>
        <p:spPr>
          <a:xfrm>
            <a:off x="5650665" y="3264983"/>
            <a:ext cx="896326" cy="631840"/>
          </a:xfrm>
          <a:prstGeom prst="roundRect">
            <a:avLst>
              <a:gd name="adj" fmla="val 5860"/>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ピカチュウの</a:t>
            </a:r>
            <a:endParaRPr lang="en-US" altLang="ja-JP" sz="1600" dirty="0">
              <a:latin typeface="PKMN Regular" panose="02000600000000000000" pitchFamily="2" charset="-128"/>
              <a:ea typeface="PKMN Regular" panose="02000600000000000000" pitchFamily="2" charset="-128"/>
              <a:cs typeface="PKMN Regular" panose="02000600000000000000" pitchFamily="2" charset="-128"/>
            </a:endParaRPr>
          </a:p>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でん</a:t>
            </a:r>
            <a:r>
              <a:rPr lang="ja-JP" altLang="en-US" sz="1600" dirty="0" err="1">
                <a:latin typeface="PKMN Regular" panose="02000600000000000000" pitchFamily="2" charset="-128"/>
                <a:ea typeface="PKMN Regular" panose="02000600000000000000" pitchFamily="2" charset="-128"/>
                <a:cs typeface="PKMN Regular" panose="02000600000000000000" pitchFamily="2" charset="-128"/>
              </a:rPr>
              <a:t>じほう</a:t>
            </a: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a:t>
            </a:r>
          </a:p>
        </p:txBody>
      </p:sp>
      <p:cxnSp>
        <p:nvCxnSpPr>
          <p:cNvPr id="63" name="直線矢印コネクタ 62">
            <a:extLst>
              <a:ext uri="{FF2B5EF4-FFF2-40B4-BE49-F238E27FC236}">
                <a16:creationId xmlns:a16="http://schemas.microsoft.com/office/drawing/2014/main" id="{E6CEE8E5-31F3-4B4A-BF55-A40DE7548C40}"/>
              </a:ext>
            </a:extLst>
          </p:cNvPr>
          <p:cNvCxnSpPr>
            <a:cxnSpLocks/>
            <a:stCxn id="49" idx="4"/>
            <a:endCxn id="55" idx="0"/>
          </p:cNvCxnSpPr>
          <p:nvPr/>
        </p:nvCxnSpPr>
        <p:spPr>
          <a:xfrm>
            <a:off x="3438316" y="2385268"/>
            <a:ext cx="1333673" cy="109289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DE5B6688-D06C-4EBA-9DD5-1E15530CE709}"/>
              </a:ext>
            </a:extLst>
          </p:cNvPr>
          <p:cNvCxnSpPr>
            <a:cxnSpLocks/>
            <a:stCxn id="55" idx="4"/>
            <a:endCxn id="50" idx="0"/>
          </p:cNvCxnSpPr>
          <p:nvPr/>
        </p:nvCxnSpPr>
        <p:spPr>
          <a:xfrm flipH="1">
            <a:off x="3592967" y="3758574"/>
            <a:ext cx="1179022" cy="13057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17C4983D-7331-458D-A494-A90A0BB12EBE}"/>
              </a:ext>
            </a:extLst>
          </p:cNvPr>
          <p:cNvCxnSpPr>
            <a:cxnSpLocks/>
            <a:stCxn id="55" idx="4"/>
            <a:endCxn id="53" idx="0"/>
          </p:cNvCxnSpPr>
          <p:nvPr/>
        </p:nvCxnSpPr>
        <p:spPr>
          <a:xfrm>
            <a:off x="4771989" y="3758574"/>
            <a:ext cx="1207573" cy="13057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2" descr="コイキング">
            <a:extLst>
              <a:ext uri="{FF2B5EF4-FFF2-40B4-BE49-F238E27FC236}">
                <a16:creationId xmlns:a16="http://schemas.microsoft.com/office/drawing/2014/main" id="{D520447A-CAEC-4610-8901-AF4085D5F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9300" y="5617138"/>
            <a:ext cx="650081" cy="650081"/>
          </a:xfrm>
          <a:prstGeom prst="rect">
            <a:avLst/>
          </a:prstGeom>
          <a:noFill/>
          <a:extLst>
            <a:ext uri="{909E8E84-426E-40DD-AFC4-6F175D3DCCD1}">
              <a14:hiddenFill xmlns:a14="http://schemas.microsoft.com/office/drawing/2010/main">
                <a:solidFill>
                  <a:srgbClr val="FFFFFF"/>
                </a:solidFill>
              </a14:hiddenFill>
            </a:ext>
          </a:extLst>
        </p:spPr>
      </p:pic>
      <p:sp>
        <p:nvSpPr>
          <p:cNvPr id="67" name="テキスト ボックス 66">
            <a:extLst>
              <a:ext uri="{FF2B5EF4-FFF2-40B4-BE49-F238E27FC236}">
                <a16:creationId xmlns:a16="http://schemas.microsoft.com/office/drawing/2014/main" id="{4BF10B86-AA0D-4FC2-B7CC-3DE95EEFFC59}"/>
              </a:ext>
            </a:extLst>
          </p:cNvPr>
          <p:cNvSpPr txBox="1"/>
          <p:nvPr/>
        </p:nvSpPr>
        <p:spPr>
          <a:xfrm>
            <a:off x="2958706" y="4006800"/>
            <a:ext cx="1245854" cy="523220"/>
          </a:xfrm>
          <a:prstGeom prst="rect">
            <a:avLst/>
          </a:prstGeom>
          <a:noFill/>
        </p:spPr>
        <p:txBody>
          <a:bodyPr wrap="none" rtlCol="0">
            <a:spAutoFit/>
          </a:bodyPr>
          <a:lstStyle/>
          <a:p>
            <a:r>
              <a:rPr kumimoji="1" lang="en-US" altLang="ja-JP" sz="1400" dirty="0"/>
              <a:t>50%</a:t>
            </a:r>
            <a:r>
              <a:rPr kumimoji="1" lang="ja-JP" altLang="en-US" sz="1400" dirty="0"/>
              <a:t>の確率で</a:t>
            </a:r>
            <a:endParaRPr kumimoji="1" lang="en-US" altLang="ja-JP" sz="1400" dirty="0"/>
          </a:p>
          <a:p>
            <a:r>
              <a:rPr lang="en-US" altLang="ja-JP" sz="1400" dirty="0"/>
              <a:t>20</a:t>
            </a:r>
            <a:r>
              <a:rPr lang="ja-JP" altLang="en-US" sz="1400" dirty="0"/>
              <a:t>ダメージ</a:t>
            </a:r>
            <a:endParaRPr kumimoji="1" lang="ja-JP" altLang="en-US" sz="1400" dirty="0"/>
          </a:p>
        </p:txBody>
      </p:sp>
      <p:sp>
        <p:nvSpPr>
          <p:cNvPr id="68" name="テキスト ボックス 67">
            <a:extLst>
              <a:ext uri="{FF2B5EF4-FFF2-40B4-BE49-F238E27FC236}">
                <a16:creationId xmlns:a16="http://schemas.microsoft.com/office/drawing/2014/main" id="{842E7C67-5AB6-4E96-8B29-32EABF73B73F}"/>
              </a:ext>
            </a:extLst>
          </p:cNvPr>
          <p:cNvSpPr txBox="1"/>
          <p:nvPr/>
        </p:nvSpPr>
        <p:spPr>
          <a:xfrm>
            <a:off x="5460658" y="3945811"/>
            <a:ext cx="1245854" cy="523220"/>
          </a:xfrm>
          <a:prstGeom prst="rect">
            <a:avLst/>
          </a:prstGeom>
          <a:noFill/>
        </p:spPr>
        <p:txBody>
          <a:bodyPr wrap="none" rtlCol="0">
            <a:spAutoFit/>
          </a:bodyPr>
          <a:lstStyle/>
          <a:p>
            <a:r>
              <a:rPr kumimoji="1" lang="en-US" altLang="ja-JP" sz="1400" dirty="0"/>
              <a:t>50%</a:t>
            </a:r>
            <a:r>
              <a:rPr kumimoji="1" lang="ja-JP" altLang="en-US" sz="1400" dirty="0"/>
              <a:t>の確率で</a:t>
            </a:r>
            <a:endParaRPr kumimoji="1" lang="en-US" altLang="ja-JP" sz="1400" dirty="0"/>
          </a:p>
          <a:p>
            <a:r>
              <a:rPr lang="en-US" altLang="ja-JP" sz="1400" dirty="0"/>
              <a:t>0</a:t>
            </a:r>
            <a:r>
              <a:rPr lang="ja-JP" altLang="en-US" sz="1400" dirty="0"/>
              <a:t>ダメージ</a:t>
            </a:r>
            <a:endParaRPr kumimoji="1" lang="ja-JP" altLang="en-US" sz="1400" dirty="0"/>
          </a:p>
        </p:txBody>
      </p:sp>
      <p:sp>
        <p:nvSpPr>
          <p:cNvPr id="69" name="正方形/長方形 68">
            <a:extLst>
              <a:ext uri="{FF2B5EF4-FFF2-40B4-BE49-F238E27FC236}">
                <a16:creationId xmlns:a16="http://schemas.microsoft.com/office/drawing/2014/main" id="{515786ED-A152-4FB2-B5C0-7E9B7500882C}"/>
              </a:ext>
            </a:extLst>
          </p:cNvPr>
          <p:cNvSpPr/>
          <p:nvPr/>
        </p:nvSpPr>
        <p:spPr>
          <a:xfrm>
            <a:off x="2052642" y="2017659"/>
            <a:ext cx="56451" cy="153611"/>
          </a:xfrm>
          <a:prstGeom prst="rect">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EA4FAC5-3EBF-43B3-AF82-70B923748841}"/>
              </a:ext>
            </a:extLst>
          </p:cNvPr>
          <p:cNvSpPr txBox="1"/>
          <p:nvPr/>
        </p:nvSpPr>
        <p:spPr>
          <a:xfrm>
            <a:off x="1631611" y="1838704"/>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1" name="テキスト ボックス 70">
            <a:extLst>
              <a:ext uri="{FF2B5EF4-FFF2-40B4-BE49-F238E27FC236}">
                <a16:creationId xmlns:a16="http://schemas.microsoft.com/office/drawing/2014/main" id="{96B7AA78-9F08-4E24-9612-60FCB943664E}"/>
              </a:ext>
            </a:extLst>
          </p:cNvPr>
          <p:cNvSpPr txBox="1"/>
          <p:nvPr/>
        </p:nvSpPr>
        <p:spPr>
          <a:xfrm>
            <a:off x="3906185" y="5888689"/>
            <a:ext cx="761747" cy="369332"/>
          </a:xfrm>
          <a:prstGeom prst="rect">
            <a:avLst/>
          </a:prstGeom>
          <a:noFill/>
        </p:spPr>
        <p:txBody>
          <a:bodyPr wrap="squar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0/21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2" name="テキスト ボックス 71">
            <a:extLst>
              <a:ext uri="{FF2B5EF4-FFF2-40B4-BE49-F238E27FC236}">
                <a16:creationId xmlns:a16="http://schemas.microsoft.com/office/drawing/2014/main" id="{EED3E240-FC94-4FD4-AF2A-C6C2E216F94A}"/>
              </a:ext>
            </a:extLst>
          </p:cNvPr>
          <p:cNvSpPr txBox="1"/>
          <p:nvPr/>
        </p:nvSpPr>
        <p:spPr>
          <a:xfrm>
            <a:off x="3428703" y="5727884"/>
            <a:ext cx="530915" cy="369332"/>
          </a:xfrm>
          <a:prstGeom prst="rect">
            <a:avLst/>
          </a:prstGeom>
          <a:noFill/>
        </p:spPr>
        <p:txBody>
          <a:bodyPr wrap="squar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3" name="正方形/長方形 72">
            <a:extLst>
              <a:ext uri="{FF2B5EF4-FFF2-40B4-BE49-F238E27FC236}">
                <a16:creationId xmlns:a16="http://schemas.microsoft.com/office/drawing/2014/main" id="{06605539-A25E-4EC8-B8B2-B9A25F88C944}"/>
              </a:ext>
            </a:extLst>
          </p:cNvPr>
          <p:cNvSpPr/>
          <p:nvPr/>
        </p:nvSpPr>
        <p:spPr>
          <a:xfrm>
            <a:off x="3853742" y="5906838"/>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720EB361-C90E-48BA-BD03-00F8609FC54C}"/>
              </a:ext>
            </a:extLst>
          </p:cNvPr>
          <p:cNvSpPr/>
          <p:nvPr/>
        </p:nvSpPr>
        <p:spPr>
          <a:xfrm>
            <a:off x="2052642" y="2017659"/>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四角形: 角を丸くする 74">
            <a:extLst>
              <a:ext uri="{FF2B5EF4-FFF2-40B4-BE49-F238E27FC236}">
                <a16:creationId xmlns:a16="http://schemas.microsoft.com/office/drawing/2014/main" id="{BAF6B1DF-E2D2-49A1-ACBD-29C0F3F5DB91}"/>
              </a:ext>
            </a:extLst>
          </p:cNvPr>
          <p:cNvSpPr/>
          <p:nvPr/>
        </p:nvSpPr>
        <p:spPr>
          <a:xfrm>
            <a:off x="2835708" y="6345299"/>
            <a:ext cx="1892684" cy="368233"/>
          </a:xfrm>
          <a:prstGeom prst="roundRect">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2CC9887F-A786-46CF-99E7-CAC68EAF042C}"/>
                  </a:ext>
                </a:extLst>
              </p:cNvPr>
              <p:cNvSpPr txBox="1"/>
              <p:nvPr/>
            </p:nvSpPr>
            <p:spPr>
              <a:xfrm>
                <a:off x="2839974" y="4589755"/>
                <a:ext cx="8367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76" name="テキスト ボックス 75">
                <a:extLst>
                  <a:ext uri="{FF2B5EF4-FFF2-40B4-BE49-F238E27FC236}">
                    <a16:creationId xmlns:a16="http://schemas.microsoft.com/office/drawing/2014/main" id="{2CC9887F-A786-46CF-99E7-CAC68EAF042C}"/>
                  </a:ext>
                </a:extLst>
              </p:cNvPr>
              <p:cNvSpPr txBox="1">
                <a:spLocks noRot="1" noChangeAspect="1" noMove="1" noResize="1" noEditPoints="1" noAdjustHandles="1" noChangeArrowheads="1" noChangeShapeType="1" noTextEdit="1"/>
              </p:cNvSpPr>
              <p:nvPr/>
            </p:nvSpPr>
            <p:spPr>
              <a:xfrm>
                <a:off x="2839974" y="4589755"/>
                <a:ext cx="836704"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8B840676-E638-48FA-99A8-E05160B4256E}"/>
                  </a:ext>
                </a:extLst>
              </p:cNvPr>
              <p:cNvSpPr txBox="1"/>
              <p:nvPr/>
            </p:nvSpPr>
            <p:spPr>
              <a:xfrm>
                <a:off x="6071382" y="4589755"/>
                <a:ext cx="8383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77" name="テキスト ボックス 76">
                <a:extLst>
                  <a:ext uri="{FF2B5EF4-FFF2-40B4-BE49-F238E27FC236}">
                    <a16:creationId xmlns:a16="http://schemas.microsoft.com/office/drawing/2014/main" id="{8B840676-E638-48FA-99A8-E05160B4256E}"/>
                  </a:ext>
                </a:extLst>
              </p:cNvPr>
              <p:cNvSpPr txBox="1">
                <a:spLocks noRot="1" noChangeAspect="1" noMove="1" noResize="1" noEditPoints="1" noAdjustHandles="1" noChangeArrowheads="1" noChangeShapeType="1" noTextEdit="1"/>
              </p:cNvSpPr>
              <p:nvPr/>
            </p:nvSpPr>
            <p:spPr>
              <a:xfrm>
                <a:off x="6071382" y="4589755"/>
                <a:ext cx="838306" cy="307777"/>
              </a:xfrm>
              <a:prstGeom prst="rect">
                <a:avLst/>
              </a:prstGeom>
              <a:blipFill>
                <a:blip r:embed="rId9"/>
                <a:stretch>
                  <a:fillRect/>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CBC87362-A5ED-4581-AB70-D66F377D6631}"/>
              </a:ext>
            </a:extLst>
          </p:cNvPr>
          <p:cNvSpPr txBox="1"/>
          <p:nvPr/>
        </p:nvSpPr>
        <p:spPr>
          <a:xfrm>
            <a:off x="4251577" y="2603851"/>
            <a:ext cx="1620957" cy="523220"/>
          </a:xfrm>
          <a:prstGeom prst="rect">
            <a:avLst/>
          </a:prstGeom>
          <a:noFill/>
        </p:spPr>
        <p:txBody>
          <a:bodyPr wrap="none" rtlCol="0">
            <a:spAutoFit/>
          </a:bodyPr>
          <a:lstStyle/>
          <a:p>
            <a:r>
              <a:rPr kumimoji="1" lang="ja-JP" altLang="en-US" sz="1400" dirty="0">
                <a:solidFill>
                  <a:schemeClr val="tx1"/>
                </a:solidFill>
              </a:rPr>
              <a:t>確率</a:t>
            </a:r>
            <a:r>
              <a:rPr kumimoji="1" lang="en-US" altLang="ja-JP" sz="1400" dirty="0">
                <a:solidFill>
                  <a:schemeClr val="tx1"/>
                </a:solidFill>
              </a:rPr>
              <a:t>50%</a:t>
            </a:r>
            <a:r>
              <a:rPr lang="ja-JP" altLang="en-US" sz="1400" b="0" dirty="0">
                <a:solidFill>
                  <a:schemeClr val="tx1"/>
                </a:solidFill>
              </a:rPr>
              <a:t>で</a:t>
            </a:r>
            <a:endParaRPr lang="en-US" altLang="ja-JP" sz="1400" b="0" dirty="0">
              <a:solidFill>
                <a:schemeClr val="tx1"/>
              </a:solidFill>
            </a:endParaRPr>
          </a:p>
          <a:p>
            <a:r>
              <a:rPr lang="ja-JP" altLang="en-US" sz="1400" b="0" dirty="0">
                <a:solidFill>
                  <a:schemeClr val="tx1"/>
                </a:solidFill>
              </a:rPr>
              <a:t>でん</a:t>
            </a:r>
            <a:r>
              <a:rPr lang="ja-JP" altLang="en-US" sz="1400" b="0" dirty="0" err="1">
                <a:solidFill>
                  <a:schemeClr val="tx1"/>
                </a:solidFill>
              </a:rPr>
              <a:t>じほうを</a:t>
            </a:r>
            <a:r>
              <a:rPr lang="ja-JP" altLang="en-US" sz="1400" b="0" dirty="0">
                <a:solidFill>
                  <a:schemeClr val="tx1"/>
                </a:solidFill>
              </a:rPr>
              <a:t>選択</a:t>
            </a:r>
            <a:endParaRPr kumimoji="1" lang="en-US" altLang="ja-JP" sz="1400" b="0" dirty="0">
              <a:solidFill>
                <a:schemeClr val="tx1"/>
              </a:solidFill>
            </a:endParaRPr>
          </a:p>
        </p:txBody>
      </p:sp>
      <p:pic>
        <p:nvPicPr>
          <p:cNvPr id="82" name="Picture 2" descr="コイキング">
            <a:extLst>
              <a:ext uri="{FF2B5EF4-FFF2-40B4-BE49-F238E27FC236}">
                <a16:creationId xmlns:a16="http://schemas.microsoft.com/office/drawing/2014/main" id="{45A83181-B021-4323-B06B-A5F935D96F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3340" y="5590979"/>
            <a:ext cx="650081" cy="650081"/>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グループ化 37">
            <a:extLst>
              <a:ext uri="{FF2B5EF4-FFF2-40B4-BE49-F238E27FC236}">
                <a16:creationId xmlns:a16="http://schemas.microsoft.com/office/drawing/2014/main" id="{D6F18D23-3EC7-42F8-812C-F9FCDD30D0EF}"/>
              </a:ext>
            </a:extLst>
          </p:cNvPr>
          <p:cNvGrpSpPr/>
          <p:nvPr/>
        </p:nvGrpSpPr>
        <p:grpSpPr>
          <a:xfrm>
            <a:off x="5818128" y="5724653"/>
            <a:ext cx="1295681" cy="530137"/>
            <a:chOff x="6448851" y="5724653"/>
            <a:chExt cx="1295681" cy="530137"/>
          </a:xfrm>
        </p:grpSpPr>
        <p:sp>
          <p:nvSpPr>
            <p:cNvPr id="81" name="テキスト ボックス 80">
              <a:extLst>
                <a:ext uri="{FF2B5EF4-FFF2-40B4-BE49-F238E27FC236}">
                  <a16:creationId xmlns:a16="http://schemas.microsoft.com/office/drawing/2014/main" id="{4F082181-C80B-4AE8-8A9B-38CD119A7ACC}"/>
                </a:ext>
              </a:extLst>
            </p:cNvPr>
            <p:cNvSpPr txBox="1"/>
            <p:nvPr/>
          </p:nvSpPr>
          <p:spPr>
            <a:xfrm>
              <a:off x="6926333" y="5885458"/>
              <a:ext cx="761747" cy="369332"/>
            </a:xfrm>
            <a:prstGeom prst="rect">
              <a:avLst/>
            </a:prstGeom>
            <a:noFill/>
          </p:spPr>
          <p:txBody>
            <a:bodyPr wrap="squar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3" name="正方形/長方形 82">
              <a:extLst>
                <a:ext uri="{FF2B5EF4-FFF2-40B4-BE49-F238E27FC236}">
                  <a16:creationId xmlns:a16="http://schemas.microsoft.com/office/drawing/2014/main" id="{7E23B86F-53E0-4AE5-86E6-CAA551783341}"/>
                </a:ext>
              </a:extLst>
            </p:cNvPr>
            <p:cNvSpPr/>
            <p:nvPr/>
          </p:nvSpPr>
          <p:spPr>
            <a:xfrm>
              <a:off x="6869882" y="5903608"/>
              <a:ext cx="56451" cy="153611"/>
            </a:xfrm>
            <a:prstGeom prst="rect">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8FB4A91-8C9E-49CB-BA38-74AC64ECEDB6}"/>
                </a:ext>
              </a:extLst>
            </p:cNvPr>
            <p:cNvSpPr txBox="1"/>
            <p:nvPr/>
          </p:nvSpPr>
          <p:spPr>
            <a:xfrm>
              <a:off x="6448851" y="5724653"/>
              <a:ext cx="530915" cy="369332"/>
            </a:xfrm>
            <a:prstGeom prst="rect">
              <a:avLst/>
            </a:prstGeom>
            <a:noFill/>
          </p:spPr>
          <p:txBody>
            <a:bodyPr wrap="squar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5" name="正方形/長方形 84">
              <a:extLst>
                <a:ext uri="{FF2B5EF4-FFF2-40B4-BE49-F238E27FC236}">
                  <a16:creationId xmlns:a16="http://schemas.microsoft.com/office/drawing/2014/main" id="{A6EC896E-C1C3-43A5-8E10-375CA344189F}"/>
                </a:ext>
              </a:extLst>
            </p:cNvPr>
            <p:cNvSpPr/>
            <p:nvPr/>
          </p:nvSpPr>
          <p:spPr>
            <a:xfrm>
              <a:off x="6869882" y="5903608"/>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87" name="円/楕円 8">
            <a:extLst>
              <a:ext uri="{FF2B5EF4-FFF2-40B4-BE49-F238E27FC236}">
                <a16:creationId xmlns:a16="http://schemas.microsoft.com/office/drawing/2014/main" id="{34BAF097-134E-4F1F-A960-EEF6E8EB5A1D}"/>
              </a:ext>
            </a:extLst>
          </p:cNvPr>
          <p:cNvSpPr/>
          <p:nvPr/>
        </p:nvSpPr>
        <p:spPr>
          <a:xfrm>
            <a:off x="1909239" y="3679019"/>
            <a:ext cx="280416" cy="2804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88" name="Picture 2" descr="ピカチュウ">
            <a:extLst>
              <a:ext uri="{FF2B5EF4-FFF2-40B4-BE49-F238E27FC236}">
                <a16:creationId xmlns:a16="http://schemas.microsoft.com/office/drawing/2014/main" id="{3EBF20BD-DA99-4839-8EA2-B24055FEF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012" y="3400918"/>
            <a:ext cx="650082" cy="650082"/>
          </a:xfrm>
          <a:prstGeom prst="rect">
            <a:avLst/>
          </a:prstGeom>
          <a:noFill/>
          <a:extLst>
            <a:ext uri="{909E8E84-426E-40DD-AFC4-6F175D3DCCD1}">
              <a14:hiddenFill xmlns:a14="http://schemas.microsoft.com/office/drawing/2010/main">
                <a:solidFill>
                  <a:srgbClr val="FFFFFF"/>
                </a:solidFill>
              </a14:hiddenFill>
            </a:ext>
          </a:extLst>
        </p:spPr>
      </p:pic>
      <p:sp>
        <p:nvSpPr>
          <p:cNvPr id="89" name="四角形: 角を丸くする 88">
            <a:extLst>
              <a:ext uri="{FF2B5EF4-FFF2-40B4-BE49-F238E27FC236}">
                <a16:creationId xmlns:a16="http://schemas.microsoft.com/office/drawing/2014/main" id="{201C2F7C-F24B-45A9-870F-EAD658225C4E}"/>
              </a:ext>
            </a:extLst>
          </p:cNvPr>
          <p:cNvSpPr/>
          <p:nvPr/>
        </p:nvSpPr>
        <p:spPr>
          <a:xfrm>
            <a:off x="795095" y="3441132"/>
            <a:ext cx="976319" cy="589785"/>
          </a:xfrm>
          <a:prstGeom prst="roundRect">
            <a:avLst>
              <a:gd name="adj" fmla="val 10207"/>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ピカチュウの</a:t>
            </a:r>
            <a:endParaRPr lang="en-US" altLang="ja-JP" sz="1600" dirty="0">
              <a:latin typeface="PKMN Regular" panose="02000600000000000000" pitchFamily="2" charset="-128"/>
              <a:ea typeface="PKMN Regular" panose="02000600000000000000" pitchFamily="2" charset="-128"/>
              <a:cs typeface="PKMN Regular" panose="02000600000000000000" pitchFamily="2" charset="-128"/>
            </a:endParaRPr>
          </a:p>
          <a:p>
            <a:pPr algn="ct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たいあたり！</a:t>
            </a:r>
          </a:p>
        </p:txBody>
      </p:sp>
      <p:cxnSp>
        <p:nvCxnSpPr>
          <p:cNvPr id="90" name="直線矢印コネクタ 89">
            <a:extLst>
              <a:ext uri="{FF2B5EF4-FFF2-40B4-BE49-F238E27FC236}">
                <a16:creationId xmlns:a16="http://schemas.microsoft.com/office/drawing/2014/main" id="{C41370E4-3FA7-4F01-AE6C-2252E7259C72}"/>
              </a:ext>
            </a:extLst>
          </p:cNvPr>
          <p:cNvCxnSpPr>
            <a:cxnSpLocks/>
            <a:stCxn id="49" idx="4"/>
            <a:endCxn id="87" idx="0"/>
          </p:cNvCxnSpPr>
          <p:nvPr/>
        </p:nvCxnSpPr>
        <p:spPr>
          <a:xfrm flipH="1">
            <a:off x="2049447" y="2385268"/>
            <a:ext cx="1388869" cy="129375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F21A7A5C-C574-45FF-ABF7-59383114D46B}"/>
              </a:ext>
            </a:extLst>
          </p:cNvPr>
          <p:cNvCxnSpPr>
            <a:cxnSpLocks/>
            <a:stCxn id="87" idx="4"/>
          </p:cNvCxnSpPr>
          <p:nvPr/>
        </p:nvCxnSpPr>
        <p:spPr>
          <a:xfrm>
            <a:off x="2049447" y="3959435"/>
            <a:ext cx="0" cy="109702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40D7B6BE-C2FD-4A0C-B87E-D86ED1EF141E}"/>
              </a:ext>
            </a:extLst>
          </p:cNvPr>
          <p:cNvSpPr txBox="1"/>
          <p:nvPr/>
        </p:nvSpPr>
        <p:spPr>
          <a:xfrm>
            <a:off x="346658" y="4255695"/>
            <a:ext cx="1345240" cy="523220"/>
          </a:xfrm>
          <a:prstGeom prst="rect">
            <a:avLst/>
          </a:prstGeom>
          <a:noFill/>
        </p:spPr>
        <p:txBody>
          <a:bodyPr wrap="none" rtlCol="0">
            <a:spAutoFit/>
          </a:bodyPr>
          <a:lstStyle/>
          <a:p>
            <a:r>
              <a:rPr kumimoji="1" lang="en-US" altLang="ja-JP" sz="1400" dirty="0"/>
              <a:t>100%</a:t>
            </a:r>
            <a:r>
              <a:rPr kumimoji="1" lang="ja-JP" altLang="en-US" sz="1400" dirty="0"/>
              <a:t>の確率で</a:t>
            </a:r>
            <a:endParaRPr kumimoji="1" lang="en-US" altLang="ja-JP" sz="1400" dirty="0"/>
          </a:p>
          <a:p>
            <a:r>
              <a:rPr lang="en-US" altLang="ja-JP" sz="1400" dirty="0"/>
              <a:t>5</a:t>
            </a:r>
            <a:r>
              <a:rPr lang="ja-JP" altLang="en-US" sz="1400" dirty="0"/>
              <a:t>ダメージ</a:t>
            </a:r>
            <a:endParaRPr kumimoji="1" lang="ja-JP" altLang="en-US" sz="1400" dirty="0"/>
          </a:p>
        </p:txBody>
      </p: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46020D12-FF10-4703-B3E1-F8A5D0F4E044}"/>
                  </a:ext>
                </a:extLst>
              </p:cNvPr>
              <p:cNvSpPr txBox="1"/>
              <p:nvPr/>
            </p:nvSpPr>
            <p:spPr>
              <a:xfrm>
                <a:off x="534328" y="4773737"/>
                <a:ext cx="80304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=10</m:t>
                      </m:r>
                    </m:oMath>
                  </m:oMathPara>
                </a14:m>
                <a:endParaRPr kumimoji="1" lang="ja-JP" altLang="en-US" sz="1400" dirty="0">
                  <a:solidFill>
                    <a:srgbClr val="FF0000"/>
                  </a:solidFill>
                </a:endParaRPr>
              </a:p>
            </p:txBody>
          </p:sp>
        </mc:Choice>
        <mc:Fallback xmlns="">
          <p:sp>
            <p:nvSpPr>
              <p:cNvPr id="97" name="テキスト ボックス 96">
                <a:extLst>
                  <a:ext uri="{FF2B5EF4-FFF2-40B4-BE49-F238E27FC236}">
                    <a16:creationId xmlns:a16="http://schemas.microsoft.com/office/drawing/2014/main" id="{46020D12-FF10-4703-B3E1-F8A5D0F4E044}"/>
                  </a:ext>
                </a:extLst>
              </p:cNvPr>
              <p:cNvSpPr txBox="1">
                <a:spLocks noRot="1" noChangeAspect="1" noMove="1" noResize="1" noEditPoints="1" noAdjustHandles="1" noChangeArrowheads="1" noChangeShapeType="1" noTextEdit="1"/>
              </p:cNvSpPr>
              <p:nvPr/>
            </p:nvSpPr>
            <p:spPr>
              <a:xfrm>
                <a:off x="534328" y="4773737"/>
                <a:ext cx="803040" cy="307777"/>
              </a:xfrm>
              <a:prstGeom prst="rect">
                <a:avLst/>
              </a:prstGeom>
              <a:blipFill>
                <a:blip r:embed="rId10"/>
                <a:stretch>
                  <a:fillRect/>
                </a:stretch>
              </a:blipFill>
            </p:spPr>
            <p:txBody>
              <a:bodyPr/>
              <a:lstStyle/>
              <a:p>
                <a:r>
                  <a:rPr lang="ja-JP" altLang="en-US">
                    <a:noFill/>
                  </a:rPr>
                  <a:t> </a:t>
                </a:r>
              </a:p>
            </p:txBody>
          </p:sp>
        </mc:Fallback>
      </mc:AlternateContent>
      <p:sp>
        <p:nvSpPr>
          <p:cNvPr id="98" name="テキスト ボックス 97">
            <a:extLst>
              <a:ext uri="{FF2B5EF4-FFF2-40B4-BE49-F238E27FC236}">
                <a16:creationId xmlns:a16="http://schemas.microsoft.com/office/drawing/2014/main" id="{30CECC3D-0B98-47E1-9F87-213304F73534}"/>
              </a:ext>
            </a:extLst>
          </p:cNvPr>
          <p:cNvSpPr txBox="1"/>
          <p:nvPr/>
        </p:nvSpPr>
        <p:spPr>
          <a:xfrm>
            <a:off x="1017938" y="2686896"/>
            <a:ext cx="1620957" cy="523220"/>
          </a:xfrm>
          <a:prstGeom prst="rect">
            <a:avLst/>
          </a:prstGeom>
          <a:noFill/>
        </p:spPr>
        <p:txBody>
          <a:bodyPr wrap="none" rtlCol="0">
            <a:spAutoFit/>
          </a:bodyPr>
          <a:lstStyle/>
          <a:p>
            <a:r>
              <a:rPr kumimoji="1" lang="ja-JP" altLang="en-US" sz="1400" dirty="0">
                <a:solidFill>
                  <a:schemeClr val="tx1"/>
                </a:solidFill>
              </a:rPr>
              <a:t>確率</a:t>
            </a:r>
            <a:r>
              <a:rPr lang="en-US" altLang="ja-JP" sz="1400" dirty="0"/>
              <a:t>5</a:t>
            </a:r>
            <a:r>
              <a:rPr kumimoji="1" lang="en-US" altLang="ja-JP" sz="1400" dirty="0">
                <a:solidFill>
                  <a:schemeClr val="tx1"/>
                </a:solidFill>
              </a:rPr>
              <a:t>0%</a:t>
            </a:r>
            <a:r>
              <a:rPr lang="ja-JP" altLang="en-US" sz="1400" b="0" dirty="0">
                <a:solidFill>
                  <a:schemeClr val="tx1"/>
                </a:solidFill>
              </a:rPr>
              <a:t>で</a:t>
            </a:r>
            <a:endParaRPr lang="en-US" altLang="ja-JP" sz="1400" b="0" dirty="0">
              <a:solidFill>
                <a:schemeClr val="tx1"/>
              </a:solidFill>
            </a:endParaRPr>
          </a:p>
          <a:p>
            <a:r>
              <a:rPr lang="ja-JP" altLang="en-US" sz="1400" b="0" dirty="0" err="1">
                <a:solidFill>
                  <a:schemeClr val="tx1"/>
                </a:solidFill>
              </a:rPr>
              <a:t>たい</a:t>
            </a:r>
            <a:r>
              <a:rPr lang="ja-JP" altLang="en-US" sz="1400" b="0" dirty="0">
                <a:solidFill>
                  <a:schemeClr val="tx1"/>
                </a:solidFill>
              </a:rPr>
              <a:t>あたりを選択</a:t>
            </a:r>
            <a:endParaRPr kumimoji="1" lang="en-US" altLang="ja-JP" sz="1400" b="0" dirty="0">
              <a:solidFill>
                <a:schemeClr val="tx1"/>
              </a:solidFill>
            </a:endParaRPr>
          </a:p>
        </p:txBody>
      </p:sp>
      <p:sp>
        <p:nvSpPr>
          <p:cNvPr id="100" name="円/楕円 6">
            <a:extLst>
              <a:ext uri="{FF2B5EF4-FFF2-40B4-BE49-F238E27FC236}">
                <a16:creationId xmlns:a16="http://schemas.microsoft.com/office/drawing/2014/main" id="{0A9A9A57-59A0-48E6-9818-77DCFA88172E}"/>
              </a:ext>
            </a:extLst>
          </p:cNvPr>
          <p:cNvSpPr/>
          <p:nvPr/>
        </p:nvSpPr>
        <p:spPr>
          <a:xfrm>
            <a:off x="1810704"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1" name="Picture 2" descr="コイキング">
            <a:extLst>
              <a:ext uri="{FF2B5EF4-FFF2-40B4-BE49-F238E27FC236}">
                <a16:creationId xmlns:a16="http://schemas.microsoft.com/office/drawing/2014/main" id="{5AF7324D-885A-4447-9FFD-AA25F54954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223" y="5617138"/>
            <a:ext cx="650081" cy="65008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a:extLst>
              <a:ext uri="{FF2B5EF4-FFF2-40B4-BE49-F238E27FC236}">
                <a16:creationId xmlns:a16="http://schemas.microsoft.com/office/drawing/2014/main" id="{2B0F42C2-8ACE-4700-861F-854FD152D86B}"/>
              </a:ext>
            </a:extLst>
          </p:cNvPr>
          <p:cNvSpPr txBox="1"/>
          <p:nvPr/>
        </p:nvSpPr>
        <p:spPr>
          <a:xfrm>
            <a:off x="1655952" y="5888689"/>
            <a:ext cx="761747" cy="369332"/>
          </a:xfrm>
          <a:prstGeom prst="rect">
            <a:avLst/>
          </a:prstGeom>
          <a:noFill/>
        </p:spPr>
        <p:txBody>
          <a:bodyPr wrap="squar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0/21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3" name="テキスト ボックス 102">
            <a:extLst>
              <a:ext uri="{FF2B5EF4-FFF2-40B4-BE49-F238E27FC236}">
                <a16:creationId xmlns:a16="http://schemas.microsoft.com/office/drawing/2014/main" id="{34D87A80-95E3-4FD1-8373-C62775279729}"/>
              </a:ext>
            </a:extLst>
          </p:cNvPr>
          <p:cNvSpPr txBox="1"/>
          <p:nvPr/>
        </p:nvSpPr>
        <p:spPr>
          <a:xfrm>
            <a:off x="1178470" y="5727884"/>
            <a:ext cx="530915" cy="369332"/>
          </a:xfrm>
          <a:prstGeom prst="rect">
            <a:avLst/>
          </a:prstGeom>
          <a:noFill/>
        </p:spPr>
        <p:txBody>
          <a:bodyPr wrap="squar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4" name="正方形/長方形 103">
            <a:extLst>
              <a:ext uri="{FF2B5EF4-FFF2-40B4-BE49-F238E27FC236}">
                <a16:creationId xmlns:a16="http://schemas.microsoft.com/office/drawing/2014/main" id="{6A7B4008-5C47-467D-93CB-03A2B365A945}"/>
              </a:ext>
            </a:extLst>
          </p:cNvPr>
          <p:cNvSpPr/>
          <p:nvPr/>
        </p:nvSpPr>
        <p:spPr>
          <a:xfrm>
            <a:off x="1603509" y="5906838"/>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5" name="四角形: 角を丸くする 104">
            <a:extLst>
              <a:ext uri="{FF2B5EF4-FFF2-40B4-BE49-F238E27FC236}">
                <a16:creationId xmlns:a16="http://schemas.microsoft.com/office/drawing/2014/main" id="{5078686B-A1AA-4B9A-BC0F-5D6E09C3CFE7}"/>
              </a:ext>
            </a:extLst>
          </p:cNvPr>
          <p:cNvSpPr/>
          <p:nvPr/>
        </p:nvSpPr>
        <p:spPr>
          <a:xfrm>
            <a:off x="585475" y="6345299"/>
            <a:ext cx="1892684" cy="368233"/>
          </a:xfrm>
          <a:prstGeom prst="roundRect">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spTree>
    <p:extLst>
      <p:ext uri="{BB962C8B-B14F-4D97-AF65-F5344CB8AC3E}">
        <p14:creationId xmlns:p14="http://schemas.microsoft.com/office/powerpoint/2010/main" val="273318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64482-BB7E-44A9-A466-81D3292574D4}"/>
              </a:ext>
            </a:extLst>
          </p:cNvPr>
          <p:cNvSpPr>
            <a:spLocks noGrp="1"/>
          </p:cNvSpPr>
          <p:nvPr>
            <p:ph type="title"/>
          </p:nvPr>
        </p:nvSpPr>
        <p:spPr/>
        <p:txBody>
          <a:bodyPr>
            <a:normAutofit fontScale="90000"/>
          </a:bodyPr>
          <a:lstStyle/>
          <a:p>
            <a:r>
              <a:rPr kumimoji="1" lang="ja-JP" altLang="en-US" dirty="0"/>
              <a:t>ベルマン方程式を解いてみる③</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71492E4-5D4A-4370-9238-D9278A61F15B}"/>
                  </a:ext>
                </a:extLst>
              </p:cNvPr>
              <p:cNvSpPr txBox="1"/>
              <p:nvPr/>
            </p:nvSpPr>
            <p:spPr>
              <a:xfrm>
                <a:off x="7318599" y="2088153"/>
                <a:ext cx="3602012" cy="994631"/>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6</m:t>
                          </m:r>
                        </m:e>
                      </m:d>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e>
                      </m:d>
                    </m:oMath>
                    <m:oMath xmlns:m="http://schemas.openxmlformats.org/officeDocument/2006/math">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e>
                      </m:d>
                    </m:oMath>
                    <m:oMath xmlns:m="http://schemas.openxmlformats.org/officeDocument/2006/math">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r>
                            <a:rPr kumimoji="1" lang="en-US" altLang="ja-JP" b="0" i="1" smtClean="0">
                              <a:latin typeface="Cambria Math" panose="02040503050406030204" pitchFamily="18" charset="0"/>
                            </a:rPr>
                            <m:t>(6)</m:t>
                          </m:r>
                        </m:e>
                      </m:d>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E71492E4-5D4A-4370-9238-D9278A61F15B}"/>
                  </a:ext>
                </a:extLst>
              </p:cNvPr>
              <p:cNvSpPr txBox="1">
                <a:spLocks noRot="1" noChangeAspect="1" noMove="1" noResize="1" noEditPoints="1" noAdjustHandles="1" noChangeArrowheads="1" noChangeShapeType="1" noTextEdit="1"/>
              </p:cNvSpPr>
              <p:nvPr/>
            </p:nvSpPr>
            <p:spPr>
              <a:xfrm>
                <a:off x="7318599" y="2088153"/>
                <a:ext cx="3602012" cy="994631"/>
              </a:xfrm>
              <a:prstGeom prst="rect">
                <a:avLst/>
              </a:prstGeom>
              <a:blipFill>
                <a:blip r:embed="rId2"/>
                <a:stretch>
                  <a:fillRect b="-4908"/>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86FAC2D1-9603-49B0-BF50-DC98B8B19D11}"/>
              </a:ext>
            </a:extLst>
          </p:cNvPr>
          <p:cNvSpPr txBox="1"/>
          <p:nvPr/>
        </p:nvSpPr>
        <p:spPr>
          <a:xfrm>
            <a:off x="7318599" y="1761727"/>
            <a:ext cx="4347665" cy="369332"/>
          </a:xfrm>
          <a:prstGeom prst="rect">
            <a:avLst/>
          </a:prstGeom>
          <a:noFill/>
        </p:spPr>
        <p:txBody>
          <a:bodyPr wrap="none" rtlCol="0">
            <a:spAutoFit/>
          </a:bodyPr>
          <a:lstStyle/>
          <a:p>
            <a:r>
              <a:rPr lang="ja-JP" altLang="en-US" dirty="0"/>
              <a:t>残り</a:t>
            </a:r>
            <a:r>
              <a:rPr lang="en-US" altLang="ja-JP" dirty="0"/>
              <a:t>HP</a:t>
            </a:r>
            <a:r>
              <a:rPr lang="ja-JP" altLang="en-US" dirty="0"/>
              <a:t>が</a:t>
            </a:r>
            <a:r>
              <a:rPr lang="en-US" altLang="ja-JP" dirty="0"/>
              <a:t>6</a:t>
            </a:r>
            <a:r>
              <a:rPr lang="ja-JP" altLang="en-US" dirty="0"/>
              <a:t>のとき（左のバックアップ線図）</a:t>
            </a:r>
            <a:endParaRPr lang="en-US" altLang="ja-JP" dirty="0"/>
          </a:p>
        </p:txBody>
      </p:sp>
      <p:sp>
        <p:nvSpPr>
          <p:cNvPr id="47" name="テキスト ボックス 46">
            <a:extLst>
              <a:ext uri="{FF2B5EF4-FFF2-40B4-BE49-F238E27FC236}">
                <a16:creationId xmlns:a16="http://schemas.microsoft.com/office/drawing/2014/main" id="{2CEE3814-4C84-4E77-AA19-76401565A199}"/>
              </a:ext>
            </a:extLst>
          </p:cNvPr>
          <p:cNvSpPr txBox="1"/>
          <p:nvPr/>
        </p:nvSpPr>
        <p:spPr>
          <a:xfrm>
            <a:off x="7318599" y="3196150"/>
            <a:ext cx="1709122" cy="369332"/>
          </a:xfrm>
          <a:prstGeom prst="rect">
            <a:avLst/>
          </a:prstGeom>
          <a:noFill/>
        </p:spPr>
        <p:txBody>
          <a:bodyPr wrap="none" rtlCol="0">
            <a:spAutoFit/>
          </a:bodyPr>
          <a:lstStyle/>
          <a:p>
            <a:r>
              <a:rPr kumimoji="1" lang="ja-JP" altLang="en-US" dirty="0"/>
              <a:t>整理して解くと</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46B02EFF-2382-443E-BFAF-EF03CDEC1863}"/>
                  </a:ext>
                </a:extLst>
              </p:cNvPr>
              <p:cNvSpPr txBox="1"/>
              <p:nvPr/>
            </p:nvSpPr>
            <p:spPr>
              <a:xfrm>
                <a:off x="7404126" y="3705857"/>
                <a:ext cx="3720057" cy="62985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6</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7+2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num>
                        <m:den>
                          <m:r>
                            <a:rPr kumimoji="1" lang="en-US" altLang="ja-JP" b="0" i="1" smtClean="0">
                              <a:latin typeface="Cambria Math" panose="02040503050406030204" pitchFamily="18" charset="0"/>
                            </a:rPr>
                            <m:t>3</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79</m:t>
                          </m:r>
                        </m:num>
                        <m:den>
                          <m:r>
                            <a:rPr kumimoji="1" lang="en-US" altLang="ja-JP" b="0" i="1" smtClean="0">
                              <a:latin typeface="Cambria Math" panose="02040503050406030204" pitchFamily="18" charset="0"/>
                            </a:rPr>
                            <m:t>9</m:t>
                          </m:r>
                        </m:den>
                      </m:f>
                      <m:r>
                        <a:rPr kumimoji="1" lang="en-US" altLang="ja-JP" b="0" i="1" smtClean="0">
                          <a:latin typeface="Cambria Math" panose="02040503050406030204" pitchFamily="18" charset="0"/>
                        </a:rPr>
                        <m:t>=8.77…</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46B02EFF-2382-443E-BFAF-EF03CDEC1863}"/>
                  </a:ext>
                </a:extLst>
              </p:cNvPr>
              <p:cNvSpPr txBox="1">
                <a:spLocks noRot="1" noChangeAspect="1" noMove="1" noResize="1" noEditPoints="1" noAdjustHandles="1" noChangeArrowheads="1" noChangeShapeType="1" noTextEdit="1"/>
              </p:cNvSpPr>
              <p:nvPr/>
            </p:nvSpPr>
            <p:spPr>
              <a:xfrm>
                <a:off x="7404126" y="3705857"/>
                <a:ext cx="3720057" cy="629852"/>
              </a:xfrm>
              <a:prstGeom prst="rect">
                <a:avLst/>
              </a:prstGeom>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0FC9FC4-3ACB-4FB7-B80D-645362ADEE21}"/>
              </a:ext>
            </a:extLst>
          </p:cNvPr>
          <p:cNvSpPr>
            <a:spLocks noGrp="1"/>
          </p:cNvSpPr>
          <p:nvPr>
            <p:ph type="sldNum" sz="quarter" idx="12"/>
          </p:nvPr>
        </p:nvSpPr>
        <p:spPr/>
        <p:txBody>
          <a:bodyPr/>
          <a:lstStyle/>
          <a:p>
            <a:fld id="{B11AD403-313C-9548-90A1-3BB45CD64373}" type="slidenum">
              <a:rPr lang="ja-JP" altLang="en-US" smtClean="0"/>
              <a:pPr/>
              <a:t>13</a:t>
            </a:fld>
            <a:endParaRPr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18D7E37-52BF-4F49-A533-C13AB2406842}"/>
                  </a:ext>
                </a:extLst>
              </p:cNvPr>
              <p:cNvSpPr txBox="1"/>
              <p:nvPr/>
            </p:nvSpPr>
            <p:spPr>
              <a:xfrm>
                <a:off x="838200" y="1098091"/>
                <a:ext cx="9513245" cy="483466"/>
              </a:xfrm>
              <a:prstGeom prst="rect">
                <a:avLst/>
              </a:prstGeom>
              <a:solidFill>
                <a:schemeClr val="accent6">
                  <a:lumMod val="20000"/>
                  <a:lumOff val="80000"/>
                </a:schemeClr>
              </a:solidFill>
            </p:spPr>
            <p:txBody>
              <a:bodyPr wrap="none" rtlCol="0">
                <a:spAutoFit/>
              </a:bodyPr>
              <a:lstStyle/>
              <a:p>
                <a:r>
                  <a:rPr lang="ja-JP" altLang="en-US" dirty="0"/>
                  <a:t>例：</a:t>
                </a:r>
                <a14:m>
                  <m:oMath xmlns:m="http://schemas.openxmlformats.org/officeDocument/2006/math">
                    <m:r>
                      <a:rPr lang="en-US" altLang="ja-JP" b="0" i="1" smtClean="0">
                        <a:latin typeface="Cambria Math" panose="02040503050406030204" pitchFamily="18" charset="0"/>
                      </a:rPr>
                      <m:t>𝜋</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𝑇</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 </m:t>
                    </m:r>
                    <m:r>
                      <a:rPr lang="en-US" altLang="ja-JP" b="0" i="1" smtClean="0">
                        <a:latin typeface="Cambria Math" panose="02040503050406030204" pitchFamily="18" charset="0"/>
                      </a:rPr>
                      <m:t>𝜋</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𝐷</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kumimoji="1" lang="ja-JP" altLang="en-US" dirty="0"/>
                  <a:t>の場合．すなわち，</a:t>
                </a:r>
                <a:r>
                  <a:rPr lang="ja-JP" altLang="en-US" dirty="0"/>
                  <a:t>ランダムに技を選択する場合</a:t>
                </a:r>
                <a:r>
                  <a:rPr kumimoji="1" lang="ja-JP" altLang="en-US" dirty="0"/>
                  <a:t>．</a:t>
                </a:r>
                <a14:m>
                  <m:oMath xmlns:m="http://schemas.openxmlformats.org/officeDocument/2006/math">
                    <m:r>
                      <a:rPr kumimoji="1" lang="en-US" altLang="ja-JP" b="0" i="1" smtClean="0">
                        <a:latin typeface="Cambria Math" panose="02040503050406030204" pitchFamily="18" charset="0"/>
                      </a:rPr>
                      <m:t>𝛾</m:t>
                    </m:r>
                    <m:r>
                      <a:rPr kumimoji="1" lang="en-US" altLang="ja-JP" b="0" i="1" smtClean="0">
                        <a:latin typeface="Cambria Math" panose="02040503050406030204" pitchFamily="18" charset="0"/>
                      </a:rPr>
                      <m:t>=1</m:t>
                    </m:r>
                    <m:r>
                      <a:rPr lang="ja-JP" altLang="en-US" i="1">
                        <a:latin typeface="Cambria Math" panose="02040503050406030204" pitchFamily="18" charset="0"/>
                      </a:rPr>
                      <m:t>として</m:t>
                    </m:r>
                  </m:oMath>
                </a14:m>
                <a:r>
                  <a:rPr kumimoji="1" lang="ja-JP" altLang="en-US" dirty="0"/>
                  <a:t>割引なし．</a:t>
                </a:r>
              </a:p>
            </p:txBody>
          </p:sp>
        </mc:Choice>
        <mc:Fallback xmlns="">
          <p:sp>
            <p:nvSpPr>
              <p:cNvPr id="40" name="テキスト ボックス 39">
                <a:extLst>
                  <a:ext uri="{FF2B5EF4-FFF2-40B4-BE49-F238E27FC236}">
                    <a16:creationId xmlns:a16="http://schemas.microsoft.com/office/drawing/2014/main" id="{B18D7E37-52BF-4F49-A533-C13AB2406842}"/>
                  </a:ext>
                </a:extLst>
              </p:cNvPr>
              <p:cNvSpPr txBox="1">
                <a:spLocks noRot="1" noChangeAspect="1" noMove="1" noResize="1" noEditPoints="1" noAdjustHandles="1" noChangeArrowheads="1" noChangeShapeType="1" noTextEdit="1"/>
              </p:cNvSpPr>
              <p:nvPr/>
            </p:nvSpPr>
            <p:spPr>
              <a:xfrm>
                <a:off x="838200" y="1098091"/>
                <a:ext cx="9513245" cy="483466"/>
              </a:xfrm>
              <a:prstGeom prst="rect">
                <a:avLst/>
              </a:prstGeom>
              <a:blipFill>
                <a:blip r:embed="rId4"/>
                <a:stretch>
                  <a:fillRect l="-577" b="-3797"/>
                </a:stretch>
              </a:blipFill>
            </p:spPr>
            <p:txBody>
              <a:bodyPr/>
              <a:lstStyle/>
              <a:p>
                <a:r>
                  <a:rPr lang="ja-JP" altLang="en-US">
                    <a:noFill/>
                  </a:rPr>
                  <a:t> </a:t>
                </a:r>
              </a:p>
            </p:txBody>
          </p:sp>
        </mc:Fallback>
      </mc:AlternateContent>
      <p:sp>
        <p:nvSpPr>
          <p:cNvPr id="49" name="円/楕円 4">
            <a:extLst>
              <a:ext uri="{FF2B5EF4-FFF2-40B4-BE49-F238E27FC236}">
                <a16:creationId xmlns:a16="http://schemas.microsoft.com/office/drawing/2014/main" id="{A5B47407-C4E1-41CF-A8E2-EDF7023EA9F3}"/>
              </a:ext>
            </a:extLst>
          </p:cNvPr>
          <p:cNvSpPr/>
          <p:nvPr/>
        </p:nvSpPr>
        <p:spPr>
          <a:xfrm>
            <a:off x="3190636" y="187201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円/楕円 6">
            <a:extLst>
              <a:ext uri="{FF2B5EF4-FFF2-40B4-BE49-F238E27FC236}">
                <a16:creationId xmlns:a16="http://schemas.microsoft.com/office/drawing/2014/main" id="{1C93E2A9-F3AF-4A63-A49E-63779458065B}"/>
              </a:ext>
            </a:extLst>
          </p:cNvPr>
          <p:cNvSpPr/>
          <p:nvPr/>
        </p:nvSpPr>
        <p:spPr>
          <a:xfrm>
            <a:off x="3345287"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円/楕円 7">
            <a:extLst>
              <a:ext uri="{FF2B5EF4-FFF2-40B4-BE49-F238E27FC236}">
                <a16:creationId xmlns:a16="http://schemas.microsoft.com/office/drawing/2014/main" id="{9B362356-64AD-4C8C-B18C-842AF7EA64EE}"/>
              </a:ext>
            </a:extLst>
          </p:cNvPr>
          <p:cNvSpPr/>
          <p:nvPr/>
        </p:nvSpPr>
        <p:spPr>
          <a:xfrm>
            <a:off x="5731882"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5" name="円/楕円 9">
            <a:extLst>
              <a:ext uri="{FF2B5EF4-FFF2-40B4-BE49-F238E27FC236}">
                <a16:creationId xmlns:a16="http://schemas.microsoft.com/office/drawing/2014/main" id="{7E1D41C1-3DBF-471E-AED5-F4027ADA9C46}"/>
              </a:ext>
            </a:extLst>
          </p:cNvPr>
          <p:cNvSpPr/>
          <p:nvPr/>
        </p:nvSpPr>
        <p:spPr>
          <a:xfrm>
            <a:off x="4640726" y="3478158"/>
            <a:ext cx="280416" cy="2804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6" name="Picture 2" descr="コイキング">
            <a:extLst>
              <a:ext uri="{FF2B5EF4-FFF2-40B4-BE49-F238E27FC236}">
                <a16:creationId xmlns:a16="http://schemas.microsoft.com/office/drawing/2014/main" id="{6479A984-AF7B-4672-80D9-C263F89F51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768" y="1705030"/>
            <a:ext cx="650081" cy="65008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ピカチュウ">
            <a:extLst>
              <a:ext uri="{FF2B5EF4-FFF2-40B4-BE49-F238E27FC236}">
                <a16:creationId xmlns:a16="http://schemas.microsoft.com/office/drawing/2014/main" id="{E216B57F-8A7A-42F1-8284-480F1C9F56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8337" y="3186379"/>
            <a:ext cx="650082" cy="650082"/>
          </a:xfrm>
          <a:prstGeom prst="rect">
            <a:avLst/>
          </a:prstGeom>
          <a:noFill/>
          <a:extLst>
            <a:ext uri="{909E8E84-426E-40DD-AFC4-6F175D3DCCD1}">
              <a14:hiddenFill xmlns:a14="http://schemas.microsoft.com/office/drawing/2010/main">
                <a:solidFill>
                  <a:srgbClr val="FFFFFF"/>
                </a:solidFill>
              </a14:hiddenFill>
            </a:ext>
          </a:extLst>
        </p:spPr>
      </p:pic>
      <p:sp>
        <p:nvSpPr>
          <p:cNvPr id="62" name="四角形: 角を丸くする 61">
            <a:extLst>
              <a:ext uri="{FF2B5EF4-FFF2-40B4-BE49-F238E27FC236}">
                <a16:creationId xmlns:a16="http://schemas.microsoft.com/office/drawing/2014/main" id="{8586BFCD-F295-4BBF-AC02-3CF73C5964D7}"/>
              </a:ext>
            </a:extLst>
          </p:cNvPr>
          <p:cNvSpPr/>
          <p:nvPr/>
        </p:nvSpPr>
        <p:spPr>
          <a:xfrm>
            <a:off x="5611123" y="3246906"/>
            <a:ext cx="993267" cy="596256"/>
          </a:xfrm>
          <a:prstGeom prst="roundRect">
            <a:avLst>
              <a:gd name="adj" fmla="val 5860"/>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ピカチュウの </a:t>
            </a:r>
            <a:endParaRPr lang="en-US" altLang="ja-JP" sz="1600" dirty="0">
              <a:latin typeface="PKMN Regular" panose="02000600000000000000" pitchFamily="2" charset="-128"/>
              <a:ea typeface="PKMN Regular" panose="02000600000000000000" pitchFamily="2" charset="-128"/>
              <a:cs typeface="PKMN Regular" panose="02000600000000000000" pitchFamily="2" charset="-128"/>
            </a:endParaRPr>
          </a:p>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でん</a:t>
            </a:r>
            <a:r>
              <a:rPr lang="ja-JP" altLang="en-US" sz="1600" dirty="0" err="1">
                <a:latin typeface="PKMN Regular" panose="02000600000000000000" pitchFamily="2" charset="-128"/>
                <a:ea typeface="PKMN Regular" panose="02000600000000000000" pitchFamily="2" charset="-128"/>
                <a:cs typeface="PKMN Regular" panose="02000600000000000000" pitchFamily="2" charset="-128"/>
              </a:rPr>
              <a:t>じほう</a:t>
            </a: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a:t>
            </a:r>
          </a:p>
        </p:txBody>
      </p:sp>
      <p:cxnSp>
        <p:nvCxnSpPr>
          <p:cNvPr id="63" name="直線矢印コネクタ 62">
            <a:extLst>
              <a:ext uri="{FF2B5EF4-FFF2-40B4-BE49-F238E27FC236}">
                <a16:creationId xmlns:a16="http://schemas.microsoft.com/office/drawing/2014/main" id="{E6CEE8E5-31F3-4B4A-BF55-A40DE7548C40}"/>
              </a:ext>
            </a:extLst>
          </p:cNvPr>
          <p:cNvCxnSpPr>
            <a:cxnSpLocks/>
            <a:stCxn id="49" idx="4"/>
            <a:endCxn id="55" idx="0"/>
          </p:cNvCxnSpPr>
          <p:nvPr/>
        </p:nvCxnSpPr>
        <p:spPr>
          <a:xfrm>
            <a:off x="3447261" y="2385268"/>
            <a:ext cx="1333673" cy="109289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DE5B6688-D06C-4EBA-9DD5-1E15530CE709}"/>
              </a:ext>
            </a:extLst>
          </p:cNvPr>
          <p:cNvCxnSpPr>
            <a:cxnSpLocks/>
            <a:stCxn id="55" idx="4"/>
            <a:endCxn id="50" idx="0"/>
          </p:cNvCxnSpPr>
          <p:nvPr/>
        </p:nvCxnSpPr>
        <p:spPr>
          <a:xfrm flipH="1">
            <a:off x="3601912" y="3758574"/>
            <a:ext cx="1179022" cy="13057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17C4983D-7331-458D-A494-A90A0BB12EBE}"/>
              </a:ext>
            </a:extLst>
          </p:cNvPr>
          <p:cNvCxnSpPr>
            <a:cxnSpLocks/>
            <a:stCxn id="55" idx="4"/>
            <a:endCxn id="53" idx="0"/>
          </p:cNvCxnSpPr>
          <p:nvPr/>
        </p:nvCxnSpPr>
        <p:spPr>
          <a:xfrm>
            <a:off x="4780934" y="3758574"/>
            <a:ext cx="1207573" cy="13057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2" descr="コイキング">
            <a:extLst>
              <a:ext uri="{FF2B5EF4-FFF2-40B4-BE49-F238E27FC236}">
                <a16:creationId xmlns:a16="http://schemas.microsoft.com/office/drawing/2014/main" id="{D520447A-CAEC-4610-8901-AF4085D5FD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245" y="5617138"/>
            <a:ext cx="650081" cy="650081"/>
          </a:xfrm>
          <a:prstGeom prst="rect">
            <a:avLst/>
          </a:prstGeom>
          <a:noFill/>
          <a:extLst>
            <a:ext uri="{909E8E84-426E-40DD-AFC4-6F175D3DCCD1}">
              <a14:hiddenFill xmlns:a14="http://schemas.microsoft.com/office/drawing/2010/main">
                <a:solidFill>
                  <a:srgbClr val="FFFFFF"/>
                </a:solidFill>
              </a14:hiddenFill>
            </a:ext>
          </a:extLst>
        </p:spPr>
      </p:pic>
      <p:sp>
        <p:nvSpPr>
          <p:cNvPr id="67" name="テキスト ボックス 66">
            <a:extLst>
              <a:ext uri="{FF2B5EF4-FFF2-40B4-BE49-F238E27FC236}">
                <a16:creationId xmlns:a16="http://schemas.microsoft.com/office/drawing/2014/main" id="{4BF10B86-AA0D-4FC2-B7CC-3DE95EEFFC59}"/>
              </a:ext>
            </a:extLst>
          </p:cNvPr>
          <p:cNvSpPr txBox="1"/>
          <p:nvPr/>
        </p:nvSpPr>
        <p:spPr>
          <a:xfrm>
            <a:off x="2967651" y="4006800"/>
            <a:ext cx="1245854" cy="523220"/>
          </a:xfrm>
          <a:prstGeom prst="rect">
            <a:avLst/>
          </a:prstGeom>
          <a:noFill/>
        </p:spPr>
        <p:txBody>
          <a:bodyPr wrap="none" rtlCol="0">
            <a:spAutoFit/>
          </a:bodyPr>
          <a:lstStyle/>
          <a:p>
            <a:r>
              <a:rPr kumimoji="1" lang="en-US" altLang="ja-JP" sz="1400" dirty="0"/>
              <a:t>50%</a:t>
            </a:r>
            <a:r>
              <a:rPr kumimoji="1" lang="ja-JP" altLang="en-US" sz="1400" dirty="0"/>
              <a:t>の確率で</a:t>
            </a:r>
            <a:endParaRPr kumimoji="1" lang="en-US" altLang="ja-JP" sz="1400" dirty="0"/>
          </a:p>
          <a:p>
            <a:r>
              <a:rPr lang="en-US" altLang="ja-JP" sz="1400" dirty="0"/>
              <a:t>20</a:t>
            </a:r>
            <a:r>
              <a:rPr lang="ja-JP" altLang="en-US" sz="1400" dirty="0"/>
              <a:t>ダメージ</a:t>
            </a:r>
            <a:endParaRPr kumimoji="1" lang="ja-JP" altLang="en-US" sz="1400" dirty="0"/>
          </a:p>
        </p:txBody>
      </p:sp>
      <p:sp>
        <p:nvSpPr>
          <p:cNvPr id="68" name="テキスト ボックス 67">
            <a:extLst>
              <a:ext uri="{FF2B5EF4-FFF2-40B4-BE49-F238E27FC236}">
                <a16:creationId xmlns:a16="http://schemas.microsoft.com/office/drawing/2014/main" id="{842E7C67-5AB6-4E96-8B29-32EABF73B73F}"/>
              </a:ext>
            </a:extLst>
          </p:cNvPr>
          <p:cNvSpPr txBox="1"/>
          <p:nvPr/>
        </p:nvSpPr>
        <p:spPr>
          <a:xfrm>
            <a:off x="5469603" y="3945811"/>
            <a:ext cx="1245854" cy="523220"/>
          </a:xfrm>
          <a:prstGeom prst="rect">
            <a:avLst/>
          </a:prstGeom>
          <a:noFill/>
        </p:spPr>
        <p:txBody>
          <a:bodyPr wrap="none" rtlCol="0">
            <a:spAutoFit/>
          </a:bodyPr>
          <a:lstStyle/>
          <a:p>
            <a:r>
              <a:rPr kumimoji="1" lang="en-US" altLang="ja-JP" sz="1400" dirty="0"/>
              <a:t>50%</a:t>
            </a:r>
            <a:r>
              <a:rPr kumimoji="1" lang="ja-JP" altLang="en-US" sz="1400" dirty="0"/>
              <a:t>の確率で</a:t>
            </a:r>
            <a:endParaRPr kumimoji="1" lang="en-US" altLang="ja-JP" sz="1400" dirty="0"/>
          </a:p>
          <a:p>
            <a:r>
              <a:rPr lang="en-US" altLang="ja-JP" sz="1400" dirty="0"/>
              <a:t>0</a:t>
            </a:r>
            <a:r>
              <a:rPr lang="ja-JP" altLang="en-US" sz="1400" dirty="0"/>
              <a:t>ダメージ</a:t>
            </a:r>
            <a:endParaRPr kumimoji="1" lang="ja-JP" altLang="en-US" sz="1400" dirty="0"/>
          </a:p>
        </p:txBody>
      </p:sp>
      <p:sp>
        <p:nvSpPr>
          <p:cNvPr id="71" name="テキスト ボックス 70">
            <a:extLst>
              <a:ext uri="{FF2B5EF4-FFF2-40B4-BE49-F238E27FC236}">
                <a16:creationId xmlns:a16="http://schemas.microsoft.com/office/drawing/2014/main" id="{96B7AA78-9F08-4E24-9612-60FCB943664E}"/>
              </a:ext>
            </a:extLst>
          </p:cNvPr>
          <p:cNvSpPr txBox="1"/>
          <p:nvPr/>
        </p:nvSpPr>
        <p:spPr>
          <a:xfrm>
            <a:off x="3915130" y="5888689"/>
            <a:ext cx="761747" cy="369332"/>
          </a:xfrm>
          <a:prstGeom prst="rect">
            <a:avLst/>
          </a:prstGeom>
          <a:noFill/>
        </p:spPr>
        <p:txBody>
          <a:bodyPr wrap="squar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0/21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2" name="テキスト ボックス 71">
            <a:extLst>
              <a:ext uri="{FF2B5EF4-FFF2-40B4-BE49-F238E27FC236}">
                <a16:creationId xmlns:a16="http://schemas.microsoft.com/office/drawing/2014/main" id="{EED3E240-FC94-4FD4-AF2A-C6C2E216F94A}"/>
              </a:ext>
            </a:extLst>
          </p:cNvPr>
          <p:cNvSpPr txBox="1"/>
          <p:nvPr/>
        </p:nvSpPr>
        <p:spPr>
          <a:xfrm>
            <a:off x="3437648" y="5727884"/>
            <a:ext cx="530915" cy="369332"/>
          </a:xfrm>
          <a:prstGeom prst="rect">
            <a:avLst/>
          </a:prstGeom>
          <a:noFill/>
        </p:spPr>
        <p:txBody>
          <a:bodyPr wrap="squar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3" name="正方形/長方形 72">
            <a:extLst>
              <a:ext uri="{FF2B5EF4-FFF2-40B4-BE49-F238E27FC236}">
                <a16:creationId xmlns:a16="http://schemas.microsoft.com/office/drawing/2014/main" id="{06605539-A25E-4EC8-B8B2-B9A25F88C944}"/>
              </a:ext>
            </a:extLst>
          </p:cNvPr>
          <p:cNvSpPr/>
          <p:nvPr/>
        </p:nvSpPr>
        <p:spPr>
          <a:xfrm>
            <a:off x="3862687" y="5906838"/>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四角形: 角を丸くする 74">
            <a:extLst>
              <a:ext uri="{FF2B5EF4-FFF2-40B4-BE49-F238E27FC236}">
                <a16:creationId xmlns:a16="http://schemas.microsoft.com/office/drawing/2014/main" id="{BAF6B1DF-E2D2-49A1-ACBD-29C0F3F5DB91}"/>
              </a:ext>
            </a:extLst>
          </p:cNvPr>
          <p:cNvSpPr/>
          <p:nvPr/>
        </p:nvSpPr>
        <p:spPr>
          <a:xfrm>
            <a:off x="2844653" y="6345299"/>
            <a:ext cx="1892684" cy="368233"/>
          </a:xfrm>
          <a:prstGeom prst="roundRect">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2CC9887F-A786-46CF-99E7-CAC68EAF042C}"/>
                  </a:ext>
                </a:extLst>
              </p:cNvPr>
              <p:cNvSpPr txBox="1"/>
              <p:nvPr/>
            </p:nvSpPr>
            <p:spPr>
              <a:xfrm>
                <a:off x="2848919" y="4589755"/>
                <a:ext cx="8014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=10</m:t>
                      </m:r>
                    </m:oMath>
                  </m:oMathPara>
                </a14:m>
                <a:endParaRPr kumimoji="1" lang="ja-JP" altLang="en-US" sz="1400" dirty="0">
                  <a:solidFill>
                    <a:srgbClr val="FF0000"/>
                  </a:solidFill>
                </a:endParaRPr>
              </a:p>
            </p:txBody>
          </p:sp>
        </mc:Choice>
        <mc:Fallback xmlns="">
          <p:sp>
            <p:nvSpPr>
              <p:cNvPr id="76" name="テキスト ボックス 75">
                <a:extLst>
                  <a:ext uri="{FF2B5EF4-FFF2-40B4-BE49-F238E27FC236}">
                    <a16:creationId xmlns:a16="http://schemas.microsoft.com/office/drawing/2014/main" id="{2CC9887F-A786-46CF-99E7-CAC68EAF042C}"/>
                  </a:ext>
                </a:extLst>
              </p:cNvPr>
              <p:cNvSpPr txBox="1">
                <a:spLocks noRot="1" noChangeAspect="1" noMove="1" noResize="1" noEditPoints="1" noAdjustHandles="1" noChangeArrowheads="1" noChangeShapeType="1" noTextEdit="1"/>
              </p:cNvSpPr>
              <p:nvPr/>
            </p:nvSpPr>
            <p:spPr>
              <a:xfrm>
                <a:off x="2848919" y="4589755"/>
                <a:ext cx="80143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8B840676-E638-48FA-99A8-E05160B4256E}"/>
                  </a:ext>
                </a:extLst>
              </p:cNvPr>
              <p:cNvSpPr txBox="1"/>
              <p:nvPr/>
            </p:nvSpPr>
            <p:spPr>
              <a:xfrm>
                <a:off x="6080327" y="4589755"/>
                <a:ext cx="8383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77" name="テキスト ボックス 76">
                <a:extLst>
                  <a:ext uri="{FF2B5EF4-FFF2-40B4-BE49-F238E27FC236}">
                    <a16:creationId xmlns:a16="http://schemas.microsoft.com/office/drawing/2014/main" id="{8B840676-E638-48FA-99A8-E05160B4256E}"/>
                  </a:ext>
                </a:extLst>
              </p:cNvPr>
              <p:cNvSpPr txBox="1">
                <a:spLocks noRot="1" noChangeAspect="1" noMove="1" noResize="1" noEditPoints="1" noAdjustHandles="1" noChangeArrowheads="1" noChangeShapeType="1" noTextEdit="1"/>
              </p:cNvSpPr>
              <p:nvPr/>
            </p:nvSpPr>
            <p:spPr>
              <a:xfrm>
                <a:off x="6080327" y="4589755"/>
                <a:ext cx="838306" cy="307777"/>
              </a:xfrm>
              <a:prstGeom prst="rect">
                <a:avLst/>
              </a:prstGeom>
              <a:blipFill>
                <a:blip r:embed="rId8"/>
                <a:stretch>
                  <a:fillRect/>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CBC87362-A5ED-4581-AB70-D66F377D6631}"/>
              </a:ext>
            </a:extLst>
          </p:cNvPr>
          <p:cNvSpPr txBox="1"/>
          <p:nvPr/>
        </p:nvSpPr>
        <p:spPr>
          <a:xfrm>
            <a:off x="4260522" y="2603851"/>
            <a:ext cx="1620957" cy="523220"/>
          </a:xfrm>
          <a:prstGeom prst="rect">
            <a:avLst/>
          </a:prstGeom>
          <a:noFill/>
        </p:spPr>
        <p:txBody>
          <a:bodyPr wrap="none" rtlCol="0">
            <a:spAutoFit/>
          </a:bodyPr>
          <a:lstStyle/>
          <a:p>
            <a:r>
              <a:rPr kumimoji="1" lang="ja-JP" altLang="en-US" sz="1400" dirty="0">
                <a:solidFill>
                  <a:schemeClr val="tx1"/>
                </a:solidFill>
              </a:rPr>
              <a:t>確率</a:t>
            </a:r>
            <a:r>
              <a:rPr kumimoji="1" lang="en-US" altLang="ja-JP" sz="1400" dirty="0">
                <a:solidFill>
                  <a:schemeClr val="tx1"/>
                </a:solidFill>
              </a:rPr>
              <a:t>50%</a:t>
            </a:r>
            <a:r>
              <a:rPr lang="ja-JP" altLang="en-US" sz="1400" b="0" dirty="0">
                <a:solidFill>
                  <a:schemeClr val="tx1"/>
                </a:solidFill>
              </a:rPr>
              <a:t>で</a:t>
            </a:r>
            <a:endParaRPr lang="en-US" altLang="ja-JP" sz="1400" b="0" dirty="0">
              <a:solidFill>
                <a:schemeClr val="tx1"/>
              </a:solidFill>
            </a:endParaRPr>
          </a:p>
          <a:p>
            <a:r>
              <a:rPr lang="ja-JP" altLang="en-US" sz="1400" b="0" dirty="0">
                <a:solidFill>
                  <a:schemeClr val="tx1"/>
                </a:solidFill>
              </a:rPr>
              <a:t>でん</a:t>
            </a:r>
            <a:r>
              <a:rPr lang="ja-JP" altLang="en-US" sz="1400" b="0" dirty="0" err="1">
                <a:solidFill>
                  <a:schemeClr val="tx1"/>
                </a:solidFill>
              </a:rPr>
              <a:t>じほうを</a:t>
            </a:r>
            <a:r>
              <a:rPr lang="ja-JP" altLang="en-US" sz="1400" b="0" dirty="0">
                <a:solidFill>
                  <a:schemeClr val="tx1"/>
                </a:solidFill>
              </a:rPr>
              <a:t>選択</a:t>
            </a:r>
            <a:endParaRPr kumimoji="1" lang="en-US" altLang="ja-JP" sz="1400" b="0" dirty="0">
              <a:solidFill>
                <a:schemeClr val="tx1"/>
              </a:solidFill>
            </a:endParaRPr>
          </a:p>
        </p:txBody>
      </p:sp>
      <p:pic>
        <p:nvPicPr>
          <p:cNvPr id="82" name="Picture 2" descr="コイキング">
            <a:extLst>
              <a:ext uri="{FF2B5EF4-FFF2-40B4-BE49-F238E27FC236}">
                <a16:creationId xmlns:a16="http://schemas.microsoft.com/office/drawing/2014/main" id="{45A83181-B021-4323-B06B-A5F935D96F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2285" y="5590979"/>
            <a:ext cx="650081" cy="650081"/>
          </a:xfrm>
          <a:prstGeom prst="rect">
            <a:avLst/>
          </a:prstGeom>
          <a:noFill/>
          <a:extLst>
            <a:ext uri="{909E8E84-426E-40DD-AFC4-6F175D3DCCD1}">
              <a14:hiddenFill xmlns:a14="http://schemas.microsoft.com/office/drawing/2010/main">
                <a:solidFill>
                  <a:srgbClr val="FFFFFF"/>
                </a:solidFill>
              </a14:hiddenFill>
            </a:ext>
          </a:extLst>
        </p:spPr>
      </p:pic>
      <p:sp>
        <p:nvSpPr>
          <p:cNvPr id="87" name="円/楕円 8">
            <a:extLst>
              <a:ext uri="{FF2B5EF4-FFF2-40B4-BE49-F238E27FC236}">
                <a16:creationId xmlns:a16="http://schemas.microsoft.com/office/drawing/2014/main" id="{34BAF097-134E-4F1F-A960-EEF6E8EB5A1D}"/>
              </a:ext>
            </a:extLst>
          </p:cNvPr>
          <p:cNvSpPr/>
          <p:nvPr/>
        </p:nvSpPr>
        <p:spPr>
          <a:xfrm>
            <a:off x="1918184" y="3679019"/>
            <a:ext cx="280416" cy="2804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88" name="Picture 2" descr="ピカチュウ">
            <a:extLst>
              <a:ext uri="{FF2B5EF4-FFF2-40B4-BE49-F238E27FC236}">
                <a16:creationId xmlns:a16="http://schemas.microsoft.com/office/drawing/2014/main" id="{3EBF20BD-DA99-4839-8EA2-B24055FEFC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80816"/>
            <a:ext cx="650082" cy="650082"/>
          </a:xfrm>
          <a:prstGeom prst="rect">
            <a:avLst/>
          </a:prstGeom>
          <a:noFill/>
          <a:extLst>
            <a:ext uri="{909E8E84-426E-40DD-AFC4-6F175D3DCCD1}">
              <a14:hiddenFill xmlns:a14="http://schemas.microsoft.com/office/drawing/2010/main">
                <a:solidFill>
                  <a:srgbClr val="FFFFFF"/>
                </a:solidFill>
              </a14:hiddenFill>
            </a:ext>
          </a:extLst>
        </p:spPr>
      </p:pic>
      <p:sp>
        <p:nvSpPr>
          <p:cNvPr id="89" name="四角形: 角を丸くする 88">
            <a:extLst>
              <a:ext uri="{FF2B5EF4-FFF2-40B4-BE49-F238E27FC236}">
                <a16:creationId xmlns:a16="http://schemas.microsoft.com/office/drawing/2014/main" id="{201C2F7C-F24B-45A9-870F-EAD658225C4E}"/>
              </a:ext>
            </a:extLst>
          </p:cNvPr>
          <p:cNvSpPr/>
          <p:nvPr/>
        </p:nvSpPr>
        <p:spPr>
          <a:xfrm>
            <a:off x="747277" y="3449263"/>
            <a:ext cx="945755" cy="667127"/>
          </a:xfrm>
          <a:prstGeom prst="roundRect">
            <a:avLst>
              <a:gd name="adj" fmla="val 3817"/>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ピカチュウの</a:t>
            </a:r>
            <a:endParaRPr lang="en-US" altLang="ja-JP" sz="1600" dirty="0">
              <a:latin typeface="PKMN Regular" panose="02000600000000000000" pitchFamily="2" charset="-128"/>
              <a:ea typeface="PKMN Regular" panose="02000600000000000000" pitchFamily="2" charset="-128"/>
              <a:cs typeface="PKMN Regular" panose="02000600000000000000" pitchFamily="2" charset="-128"/>
            </a:endParaRPr>
          </a:p>
          <a:p>
            <a:pPr algn="ct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たいあたり！</a:t>
            </a:r>
          </a:p>
        </p:txBody>
      </p:sp>
      <p:cxnSp>
        <p:nvCxnSpPr>
          <p:cNvPr id="90" name="直線矢印コネクタ 89">
            <a:extLst>
              <a:ext uri="{FF2B5EF4-FFF2-40B4-BE49-F238E27FC236}">
                <a16:creationId xmlns:a16="http://schemas.microsoft.com/office/drawing/2014/main" id="{C41370E4-3FA7-4F01-AE6C-2252E7259C72}"/>
              </a:ext>
            </a:extLst>
          </p:cNvPr>
          <p:cNvCxnSpPr>
            <a:cxnSpLocks/>
            <a:stCxn id="49" idx="4"/>
            <a:endCxn id="87" idx="0"/>
          </p:cNvCxnSpPr>
          <p:nvPr/>
        </p:nvCxnSpPr>
        <p:spPr>
          <a:xfrm flipH="1">
            <a:off x="2058392" y="2385268"/>
            <a:ext cx="1388869" cy="129375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F21A7A5C-C574-45FF-ABF7-59383114D46B}"/>
              </a:ext>
            </a:extLst>
          </p:cNvPr>
          <p:cNvCxnSpPr>
            <a:cxnSpLocks/>
            <a:stCxn id="87" idx="4"/>
          </p:cNvCxnSpPr>
          <p:nvPr/>
        </p:nvCxnSpPr>
        <p:spPr>
          <a:xfrm>
            <a:off x="2058392" y="3959435"/>
            <a:ext cx="0" cy="109702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40D7B6BE-C2FD-4A0C-B87E-D86ED1EF141E}"/>
              </a:ext>
            </a:extLst>
          </p:cNvPr>
          <p:cNvSpPr txBox="1"/>
          <p:nvPr/>
        </p:nvSpPr>
        <p:spPr>
          <a:xfrm>
            <a:off x="355603" y="4255695"/>
            <a:ext cx="1345240" cy="523220"/>
          </a:xfrm>
          <a:prstGeom prst="rect">
            <a:avLst/>
          </a:prstGeom>
          <a:noFill/>
        </p:spPr>
        <p:txBody>
          <a:bodyPr wrap="none" rtlCol="0">
            <a:spAutoFit/>
          </a:bodyPr>
          <a:lstStyle/>
          <a:p>
            <a:r>
              <a:rPr kumimoji="1" lang="en-US" altLang="ja-JP" sz="1400" dirty="0"/>
              <a:t>100%</a:t>
            </a:r>
            <a:r>
              <a:rPr kumimoji="1" lang="ja-JP" altLang="en-US" sz="1400" dirty="0"/>
              <a:t>の確率で</a:t>
            </a:r>
            <a:endParaRPr kumimoji="1" lang="en-US" altLang="ja-JP" sz="1400" dirty="0"/>
          </a:p>
          <a:p>
            <a:r>
              <a:rPr lang="en-US" altLang="ja-JP" sz="1400" dirty="0"/>
              <a:t>5</a:t>
            </a:r>
            <a:r>
              <a:rPr lang="ja-JP" altLang="en-US" sz="1400" dirty="0"/>
              <a:t>ダメージ</a:t>
            </a:r>
            <a:endParaRPr kumimoji="1" lang="ja-JP" altLang="en-US" sz="1400" dirty="0"/>
          </a:p>
        </p:txBody>
      </p: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46020D12-FF10-4703-B3E1-F8A5D0F4E044}"/>
                  </a:ext>
                </a:extLst>
              </p:cNvPr>
              <p:cNvSpPr txBox="1"/>
              <p:nvPr/>
            </p:nvSpPr>
            <p:spPr>
              <a:xfrm>
                <a:off x="543273" y="4773737"/>
                <a:ext cx="8367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m:t>
                      </m:r>
                      <m:r>
                        <a:rPr kumimoji="1" lang="en-US" altLang="ja-JP" sz="1400" b="0" i="0"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97" name="テキスト ボックス 96">
                <a:extLst>
                  <a:ext uri="{FF2B5EF4-FFF2-40B4-BE49-F238E27FC236}">
                    <a16:creationId xmlns:a16="http://schemas.microsoft.com/office/drawing/2014/main" id="{46020D12-FF10-4703-B3E1-F8A5D0F4E044}"/>
                  </a:ext>
                </a:extLst>
              </p:cNvPr>
              <p:cNvSpPr txBox="1">
                <a:spLocks noRot="1" noChangeAspect="1" noMove="1" noResize="1" noEditPoints="1" noAdjustHandles="1" noChangeArrowheads="1" noChangeShapeType="1" noTextEdit="1"/>
              </p:cNvSpPr>
              <p:nvPr/>
            </p:nvSpPr>
            <p:spPr>
              <a:xfrm>
                <a:off x="543273" y="4773737"/>
                <a:ext cx="836704" cy="307777"/>
              </a:xfrm>
              <a:prstGeom prst="rect">
                <a:avLst/>
              </a:prstGeom>
              <a:blipFill>
                <a:blip r:embed="rId11"/>
                <a:stretch>
                  <a:fillRect/>
                </a:stretch>
              </a:blipFill>
            </p:spPr>
            <p:txBody>
              <a:bodyPr/>
              <a:lstStyle/>
              <a:p>
                <a:r>
                  <a:rPr lang="ja-JP" altLang="en-US">
                    <a:noFill/>
                  </a:rPr>
                  <a:t> </a:t>
                </a:r>
              </a:p>
            </p:txBody>
          </p:sp>
        </mc:Fallback>
      </mc:AlternateContent>
      <p:sp>
        <p:nvSpPr>
          <p:cNvPr id="98" name="テキスト ボックス 97">
            <a:extLst>
              <a:ext uri="{FF2B5EF4-FFF2-40B4-BE49-F238E27FC236}">
                <a16:creationId xmlns:a16="http://schemas.microsoft.com/office/drawing/2014/main" id="{30CECC3D-0B98-47E1-9F87-213304F73534}"/>
              </a:ext>
            </a:extLst>
          </p:cNvPr>
          <p:cNvSpPr txBox="1"/>
          <p:nvPr/>
        </p:nvSpPr>
        <p:spPr>
          <a:xfrm>
            <a:off x="1026883" y="2686896"/>
            <a:ext cx="1620957" cy="523220"/>
          </a:xfrm>
          <a:prstGeom prst="rect">
            <a:avLst/>
          </a:prstGeom>
          <a:noFill/>
        </p:spPr>
        <p:txBody>
          <a:bodyPr wrap="none" rtlCol="0">
            <a:spAutoFit/>
          </a:bodyPr>
          <a:lstStyle/>
          <a:p>
            <a:r>
              <a:rPr kumimoji="1" lang="ja-JP" altLang="en-US" sz="1400" dirty="0">
                <a:solidFill>
                  <a:schemeClr val="tx1"/>
                </a:solidFill>
              </a:rPr>
              <a:t>確率</a:t>
            </a:r>
            <a:r>
              <a:rPr lang="en-US" altLang="ja-JP" sz="1400" dirty="0"/>
              <a:t>5</a:t>
            </a:r>
            <a:r>
              <a:rPr kumimoji="1" lang="en-US" altLang="ja-JP" sz="1400" dirty="0">
                <a:solidFill>
                  <a:schemeClr val="tx1"/>
                </a:solidFill>
              </a:rPr>
              <a:t>0%</a:t>
            </a:r>
            <a:r>
              <a:rPr lang="ja-JP" altLang="en-US" sz="1400" b="0" dirty="0">
                <a:solidFill>
                  <a:schemeClr val="tx1"/>
                </a:solidFill>
              </a:rPr>
              <a:t>で</a:t>
            </a:r>
            <a:endParaRPr lang="en-US" altLang="ja-JP" sz="1400" b="0" dirty="0">
              <a:solidFill>
                <a:schemeClr val="tx1"/>
              </a:solidFill>
            </a:endParaRPr>
          </a:p>
          <a:p>
            <a:r>
              <a:rPr lang="ja-JP" altLang="en-US" sz="1400" b="0" dirty="0" err="1">
                <a:solidFill>
                  <a:schemeClr val="tx1"/>
                </a:solidFill>
              </a:rPr>
              <a:t>たい</a:t>
            </a:r>
            <a:r>
              <a:rPr lang="ja-JP" altLang="en-US" sz="1400" b="0" dirty="0">
                <a:solidFill>
                  <a:schemeClr val="tx1"/>
                </a:solidFill>
              </a:rPr>
              <a:t>あたりを選択</a:t>
            </a:r>
            <a:endParaRPr kumimoji="1" lang="en-US" altLang="ja-JP" sz="1400" b="0" dirty="0">
              <a:solidFill>
                <a:schemeClr val="tx1"/>
              </a:solidFill>
            </a:endParaRPr>
          </a:p>
        </p:txBody>
      </p:sp>
      <p:sp>
        <p:nvSpPr>
          <p:cNvPr id="100" name="円/楕円 6">
            <a:extLst>
              <a:ext uri="{FF2B5EF4-FFF2-40B4-BE49-F238E27FC236}">
                <a16:creationId xmlns:a16="http://schemas.microsoft.com/office/drawing/2014/main" id="{0A9A9A57-59A0-48E6-9818-77DCFA88172E}"/>
              </a:ext>
            </a:extLst>
          </p:cNvPr>
          <p:cNvSpPr/>
          <p:nvPr/>
        </p:nvSpPr>
        <p:spPr>
          <a:xfrm>
            <a:off x="1819649"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1" name="Picture 2" descr="コイキング">
            <a:extLst>
              <a:ext uri="{FF2B5EF4-FFF2-40B4-BE49-F238E27FC236}">
                <a16:creationId xmlns:a16="http://schemas.microsoft.com/office/drawing/2014/main" id="{5AF7324D-885A-4447-9FFD-AA25F54954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68" y="5617138"/>
            <a:ext cx="650081" cy="65008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46CF7D0A-E576-4770-9B0B-F6334F7FBDF0}"/>
              </a:ext>
            </a:extLst>
          </p:cNvPr>
          <p:cNvGrpSpPr/>
          <p:nvPr/>
        </p:nvGrpSpPr>
        <p:grpSpPr>
          <a:xfrm>
            <a:off x="1698875" y="1859307"/>
            <a:ext cx="1295681" cy="530137"/>
            <a:chOff x="1073159" y="1838704"/>
            <a:chExt cx="1295681" cy="530137"/>
          </a:xfrm>
        </p:grpSpPr>
        <p:sp>
          <p:nvSpPr>
            <p:cNvPr id="54" name="テキスト ボックス 53">
              <a:extLst>
                <a:ext uri="{FF2B5EF4-FFF2-40B4-BE49-F238E27FC236}">
                  <a16:creationId xmlns:a16="http://schemas.microsoft.com/office/drawing/2014/main" id="{93118D82-8946-4F13-B27A-6C75A397E6D6}"/>
                </a:ext>
              </a:extLst>
            </p:cNvPr>
            <p:cNvSpPr txBox="1"/>
            <p:nvPr/>
          </p:nvSpPr>
          <p:spPr>
            <a:xfrm>
              <a:off x="1073159" y="1838704"/>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57" name="テキスト ボックス 56">
              <a:extLst>
                <a:ext uri="{FF2B5EF4-FFF2-40B4-BE49-F238E27FC236}">
                  <a16:creationId xmlns:a16="http://schemas.microsoft.com/office/drawing/2014/main" id="{4520C326-091A-4140-B059-2A73D24A93F2}"/>
                </a:ext>
              </a:extLst>
            </p:cNvPr>
            <p:cNvSpPr txBox="1"/>
            <p:nvPr/>
          </p:nvSpPr>
          <p:spPr>
            <a:xfrm>
              <a:off x="1550641" y="1999509"/>
              <a:ext cx="761747" cy="369332"/>
            </a:xfrm>
            <a:prstGeom prst="rect">
              <a:avLst/>
            </a:prstGeom>
            <a:noFill/>
          </p:spPr>
          <p:txBody>
            <a:bodyPr wrap="none" rtlCol="0">
              <a:spAutoFit/>
            </a:bodyPr>
            <a:lstStyle/>
            <a:p>
              <a:r>
                <a:rPr lang="ja-JP" altLang="en-US" dirty="0">
                  <a:latin typeface="PKMN Regular" panose="02000600000000000000" pitchFamily="2" charset="-128"/>
                  <a:ea typeface="PKMN Regular" panose="02000600000000000000" pitchFamily="2" charset="-128"/>
                  <a:cs typeface="PKMN Regular" panose="02000600000000000000" pitchFamily="2" charset="-128"/>
                </a:rPr>
                <a:t>　</a:t>
              </a:r>
              <a:r>
                <a:rPr lang="en-US" altLang="ja-JP" dirty="0">
                  <a:latin typeface="PKMN Regular" panose="02000600000000000000" pitchFamily="2" charset="-128"/>
                  <a:ea typeface="PKMN Regular" panose="02000600000000000000" pitchFamily="2" charset="-128"/>
                  <a:cs typeface="PKMN Regular" panose="02000600000000000000" pitchFamily="2" charset="-128"/>
                </a:rPr>
                <a:t>6</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59" name="正方形/長方形 58">
              <a:extLst>
                <a:ext uri="{FF2B5EF4-FFF2-40B4-BE49-F238E27FC236}">
                  <a16:creationId xmlns:a16="http://schemas.microsoft.com/office/drawing/2014/main" id="{3D322725-9024-4090-BD25-624B6C525BFF}"/>
                </a:ext>
              </a:extLst>
            </p:cNvPr>
            <p:cNvSpPr/>
            <p:nvPr/>
          </p:nvSpPr>
          <p:spPr>
            <a:xfrm>
              <a:off x="1494190" y="2017659"/>
              <a:ext cx="206605" cy="153611"/>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56576CED-6CD6-4BEF-86E7-9A08989869BC}"/>
                </a:ext>
              </a:extLst>
            </p:cNvPr>
            <p:cNvSpPr/>
            <p:nvPr/>
          </p:nvSpPr>
          <p:spPr>
            <a:xfrm>
              <a:off x="1494190" y="2017659"/>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214D0B7F-273A-4F77-AC23-9EEB01D909B2}"/>
              </a:ext>
            </a:extLst>
          </p:cNvPr>
          <p:cNvGrpSpPr/>
          <p:nvPr/>
        </p:nvGrpSpPr>
        <p:grpSpPr>
          <a:xfrm>
            <a:off x="5889473" y="5727884"/>
            <a:ext cx="1295681" cy="530137"/>
            <a:chOff x="1073159" y="1838704"/>
            <a:chExt cx="1295681" cy="530137"/>
          </a:xfrm>
        </p:grpSpPr>
        <p:sp>
          <p:nvSpPr>
            <p:cNvPr id="86" name="テキスト ボックス 85">
              <a:extLst>
                <a:ext uri="{FF2B5EF4-FFF2-40B4-BE49-F238E27FC236}">
                  <a16:creationId xmlns:a16="http://schemas.microsoft.com/office/drawing/2014/main" id="{1E75D7EB-16C5-408A-B8C0-49AEEC48CFF7}"/>
                </a:ext>
              </a:extLst>
            </p:cNvPr>
            <p:cNvSpPr txBox="1"/>
            <p:nvPr/>
          </p:nvSpPr>
          <p:spPr>
            <a:xfrm>
              <a:off x="1073159" y="1838704"/>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3" name="テキスト ボックス 92">
              <a:extLst>
                <a:ext uri="{FF2B5EF4-FFF2-40B4-BE49-F238E27FC236}">
                  <a16:creationId xmlns:a16="http://schemas.microsoft.com/office/drawing/2014/main" id="{7B30DE8B-6FF4-435F-B629-62BF427B8353}"/>
                </a:ext>
              </a:extLst>
            </p:cNvPr>
            <p:cNvSpPr txBox="1"/>
            <p:nvPr/>
          </p:nvSpPr>
          <p:spPr>
            <a:xfrm>
              <a:off x="1550641" y="1999509"/>
              <a:ext cx="761747" cy="369332"/>
            </a:xfrm>
            <a:prstGeom prst="rect">
              <a:avLst/>
            </a:prstGeom>
            <a:noFill/>
          </p:spPr>
          <p:txBody>
            <a:bodyPr wrap="none" rtlCol="0">
              <a:spAutoFit/>
            </a:bodyPr>
            <a:lstStyle/>
            <a:p>
              <a:r>
                <a:rPr lang="ja-JP" altLang="en-US" dirty="0">
                  <a:latin typeface="PKMN Regular" panose="02000600000000000000" pitchFamily="2" charset="-128"/>
                  <a:ea typeface="PKMN Regular" panose="02000600000000000000" pitchFamily="2" charset="-128"/>
                  <a:cs typeface="PKMN Regular" panose="02000600000000000000" pitchFamily="2" charset="-128"/>
                </a:rPr>
                <a:t>　</a:t>
              </a:r>
              <a:r>
                <a:rPr lang="en-US" altLang="ja-JP" dirty="0">
                  <a:latin typeface="PKMN Regular" panose="02000600000000000000" pitchFamily="2" charset="-128"/>
                  <a:ea typeface="PKMN Regular" panose="02000600000000000000" pitchFamily="2" charset="-128"/>
                  <a:cs typeface="PKMN Regular" panose="02000600000000000000" pitchFamily="2" charset="-128"/>
                </a:rPr>
                <a:t>6</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4" name="正方形/長方形 93">
              <a:extLst>
                <a:ext uri="{FF2B5EF4-FFF2-40B4-BE49-F238E27FC236}">
                  <a16:creationId xmlns:a16="http://schemas.microsoft.com/office/drawing/2014/main" id="{3041F6AC-6487-4EB0-A4B3-2F8AC5890775}"/>
                </a:ext>
              </a:extLst>
            </p:cNvPr>
            <p:cNvSpPr/>
            <p:nvPr/>
          </p:nvSpPr>
          <p:spPr>
            <a:xfrm>
              <a:off x="1494190" y="2017659"/>
              <a:ext cx="206605" cy="153611"/>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12E8C1AE-1BCC-4B49-A771-8311784CC4C1}"/>
                </a:ext>
              </a:extLst>
            </p:cNvPr>
            <p:cNvSpPr/>
            <p:nvPr/>
          </p:nvSpPr>
          <p:spPr>
            <a:xfrm>
              <a:off x="1494190" y="2017659"/>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96" name="グループ化 95">
            <a:extLst>
              <a:ext uri="{FF2B5EF4-FFF2-40B4-BE49-F238E27FC236}">
                <a16:creationId xmlns:a16="http://schemas.microsoft.com/office/drawing/2014/main" id="{C2E3E77E-403A-4A0E-A6E4-6702D5DA54E6}"/>
              </a:ext>
            </a:extLst>
          </p:cNvPr>
          <p:cNvGrpSpPr/>
          <p:nvPr/>
        </p:nvGrpSpPr>
        <p:grpSpPr>
          <a:xfrm>
            <a:off x="1152208" y="5724653"/>
            <a:ext cx="1295681" cy="530137"/>
            <a:chOff x="6448851" y="5724653"/>
            <a:chExt cx="1295681" cy="530137"/>
          </a:xfrm>
        </p:grpSpPr>
        <p:sp>
          <p:nvSpPr>
            <p:cNvPr id="99" name="テキスト ボックス 98">
              <a:extLst>
                <a:ext uri="{FF2B5EF4-FFF2-40B4-BE49-F238E27FC236}">
                  <a16:creationId xmlns:a16="http://schemas.microsoft.com/office/drawing/2014/main" id="{DE9788BE-6B96-473C-8ED1-3BF0CB83EA61}"/>
                </a:ext>
              </a:extLst>
            </p:cNvPr>
            <p:cNvSpPr txBox="1"/>
            <p:nvPr/>
          </p:nvSpPr>
          <p:spPr>
            <a:xfrm>
              <a:off x="6926333" y="5885458"/>
              <a:ext cx="761747" cy="369332"/>
            </a:xfrm>
            <a:prstGeom prst="rect">
              <a:avLst/>
            </a:prstGeom>
            <a:noFill/>
          </p:spPr>
          <p:txBody>
            <a:bodyPr wrap="squar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6" name="正方形/長方形 105">
              <a:extLst>
                <a:ext uri="{FF2B5EF4-FFF2-40B4-BE49-F238E27FC236}">
                  <a16:creationId xmlns:a16="http://schemas.microsoft.com/office/drawing/2014/main" id="{456EF97C-0F30-453C-B4F3-E6C72A70FFA9}"/>
                </a:ext>
              </a:extLst>
            </p:cNvPr>
            <p:cNvSpPr/>
            <p:nvPr/>
          </p:nvSpPr>
          <p:spPr>
            <a:xfrm>
              <a:off x="6869882" y="5903608"/>
              <a:ext cx="56451" cy="153611"/>
            </a:xfrm>
            <a:prstGeom prst="rect">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6E704FEC-9384-4500-B130-CA7193DA6F14}"/>
                </a:ext>
              </a:extLst>
            </p:cNvPr>
            <p:cNvSpPr txBox="1"/>
            <p:nvPr/>
          </p:nvSpPr>
          <p:spPr>
            <a:xfrm>
              <a:off x="6448851" y="5724653"/>
              <a:ext cx="530915" cy="369332"/>
            </a:xfrm>
            <a:prstGeom prst="rect">
              <a:avLst/>
            </a:prstGeom>
            <a:noFill/>
          </p:spPr>
          <p:txBody>
            <a:bodyPr wrap="squar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8" name="正方形/長方形 107">
              <a:extLst>
                <a:ext uri="{FF2B5EF4-FFF2-40B4-BE49-F238E27FC236}">
                  <a16:creationId xmlns:a16="http://schemas.microsoft.com/office/drawing/2014/main" id="{FDCE9495-18FB-4382-BEE1-0EC40E7B2DBA}"/>
                </a:ext>
              </a:extLst>
            </p:cNvPr>
            <p:cNvSpPr/>
            <p:nvPr/>
          </p:nvSpPr>
          <p:spPr>
            <a:xfrm>
              <a:off x="6869882" y="5903608"/>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09" name="テキスト ボックス 108">
            <a:extLst>
              <a:ext uri="{FF2B5EF4-FFF2-40B4-BE49-F238E27FC236}">
                <a16:creationId xmlns:a16="http://schemas.microsoft.com/office/drawing/2014/main" id="{990E48D5-90CE-464E-B7A1-E7E474868781}"/>
              </a:ext>
            </a:extLst>
          </p:cNvPr>
          <p:cNvSpPr txBox="1"/>
          <p:nvPr/>
        </p:nvSpPr>
        <p:spPr>
          <a:xfrm>
            <a:off x="7318599" y="4565442"/>
            <a:ext cx="1290738" cy="369332"/>
          </a:xfrm>
          <a:prstGeom prst="rect">
            <a:avLst/>
          </a:prstGeom>
          <a:noFill/>
        </p:spPr>
        <p:txBody>
          <a:bodyPr wrap="none" rtlCol="0">
            <a:spAutoFit/>
          </a:bodyPr>
          <a:lstStyle/>
          <a:p>
            <a:r>
              <a:rPr kumimoji="1" lang="ja-JP" altLang="en-US" dirty="0"/>
              <a:t>同様にして</a:t>
            </a:r>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17C6BA2D-D3B9-4DD4-B195-5567A4DCC740}"/>
                  </a:ext>
                </a:extLst>
              </p:cNvPr>
              <p:cNvSpPr txBox="1"/>
              <p:nvPr/>
            </p:nvSpPr>
            <p:spPr>
              <a:xfrm>
                <a:off x="7431178" y="5006027"/>
                <a:ext cx="3976537" cy="62985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11</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7+2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6</m:t>
                              </m:r>
                            </m:e>
                          </m:d>
                        </m:num>
                        <m:den>
                          <m:r>
                            <a:rPr kumimoji="1" lang="en-US" altLang="ja-JP" b="0" i="1" smtClean="0">
                              <a:latin typeface="Cambria Math" panose="02040503050406030204" pitchFamily="18" charset="0"/>
                            </a:rPr>
                            <m:t>3</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221</m:t>
                          </m:r>
                        </m:num>
                        <m:den>
                          <m:r>
                            <a:rPr kumimoji="1" lang="en-US" altLang="ja-JP" b="0" i="1" smtClean="0">
                              <a:latin typeface="Cambria Math" panose="02040503050406030204" pitchFamily="18" charset="0"/>
                            </a:rPr>
                            <m:t>27</m:t>
                          </m:r>
                        </m:den>
                      </m:f>
                      <m:r>
                        <a:rPr kumimoji="1" lang="en-US" altLang="ja-JP" b="0" i="1" smtClean="0">
                          <a:latin typeface="Cambria Math" panose="02040503050406030204" pitchFamily="18" charset="0"/>
                        </a:rPr>
                        <m:t>=8.18…</m:t>
                      </m:r>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17C6BA2D-D3B9-4DD4-B195-5567A4DCC740}"/>
                  </a:ext>
                </a:extLst>
              </p:cNvPr>
              <p:cNvSpPr txBox="1">
                <a:spLocks noRot="1" noChangeAspect="1" noMove="1" noResize="1" noEditPoints="1" noAdjustHandles="1" noChangeArrowheads="1" noChangeShapeType="1" noTextEdit="1"/>
              </p:cNvSpPr>
              <p:nvPr/>
            </p:nvSpPr>
            <p:spPr>
              <a:xfrm>
                <a:off x="7431178" y="5006027"/>
                <a:ext cx="3976537" cy="62985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0D9F258B-63F5-40C0-BDA2-F9DD5A90E8AA}"/>
                  </a:ext>
                </a:extLst>
              </p:cNvPr>
              <p:cNvSpPr txBox="1"/>
              <p:nvPr/>
            </p:nvSpPr>
            <p:spPr>
              <a:xfrm>
                <a:off x="7431178" y="5724653"/>
                <a:ext cx="4104778" cy="62985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16</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7+2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11</m:t>
                              </m:r>
                            </m:e>
                          </m:d>
                        </m:num>
                        <m:den>
                          <m:r>
                            <a:rPr kumimoji="1" lang="en-US" altLang="ja-JP" b="0" i="1" smtClean="0">
                              <a:latin typeface="Cambria Math" panose="02040503050406030204" pitchFamily="18" charset="0"/>
                            </a:rPr>
                            <m:t>3</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631</m:t>
                          </m:r>
                        </m:num>
                        <m:den>
                          <m:r>
                            <a:rPr kumimoji="1" lang="en-US" altLang="ja-JP" b="0" i="1" smtClean="0">
                              <a:latin typeface="Cambria Math" panose="02040503050406030204" pitchFamily="18" charset="0"/>
                            </a:rPr>
                            <m:t>81</m:t>
                          </m:r>
                        </m:den>
                      </m:f>
                      <m:r>
                        <a:rPr kumimoji="1" lang="en-US" altLang="ja-JP" b="0" i="1" smtClean="0">
                          <a:latin typeface="Cambria Math" panose="02040503050406030204" pitchFamily="18" charset="0"/>
                        </a:rPr>
                        <m:t>=7.79…</m:t>
                      </m:r>
                    </m:oMath>
                  </m:oMathPara>
                </a14:m>
                <a:endParaRPr kumimoji="1" lang="ja-JP" altLang="en-US" dirty="0"/>
              </a:p>
            </p:txBody>
          </p:sp>
        </mc:Choice>
        <mc:Fallback xmlns="">
          <p:sp>
            <p:nvSpPr>
              <p:cNvPr id="111" name="テキスト ボックス 110">
                <a:extLst>
                  <a:ext uri="{FF2B5EF4-FFF2-40B4-BE49-F238E27FC236}">
                    <a16:creationId xmlns:a16="http://schemas.microsoft.com/office/drawing/2014/main" id="{0D9F258B-63F5-40C0-BDA2-F9DD5A90E8AA}"/>
                  </a:ext>
                </a:extLst>
              </p:cNvPr>
              <p:cNvSpPr txBox="1">
                <a:spLocks noRot="1" noChangeAspect="1" noMove="1" noResize="1" noEditPoints="1" noAdjustHandles="1" noChangeArrowheads="1" noChangeShapeType="1" noTextEdit="1"/>
              </p:cNvSpPr>
              <p:nvPr/>
            </p:nvSpPr>
            <p:spPr>
              <a:xfrm>
                <a:off x="7431178" y="5724653"/>
                <a:ext cx="4104778" cy="629852"/>
              </a:xfrm>
              <a:prstGeom prst="rect">
                <a:avLst/>
              </a:prstGeom>
              <a:blipFill>
                <a:blip r:embed="rId1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1181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1E753B3F-D57B-40C7-BCCC-F4CBC1D94A7E}"/>
              </a:ext>
            </a:extLst>
          </p:cNvPr>
          <p:cNvGrpSpPr/>
          <p:nvPr/>
        </p:nvGrpSpPr>
        <p:grpSpPr>
          <a:xfrm>
            <a:off x="5889473" y="5724653"/>
            <a:ext cx="1295681" cy="530137"/>
            <a:chOff x="1073159" y="1838704"/>
            <a:chExt cx="1295681" cy="530137"/>
          </a:xfrm>
        </p:grpSpPr>
        <p:sp>
          <p:nvSpPr>
            <p:cNvPr id="69" name="テキスト ボックス 68">
              <a:extLst>
                <a:ext uri="{FF2B5EF4-FFF2-40B4-BE49-F238E27FC236}">
                  <a16:creationId xmlns:a16="http://schemas.microsoft.com/office/drawing/2014/main" id="{718358E9-8119-4599-973D-88591BC3AC0C}"/>
                </a:ext>
              </a:extLst>
            </p:cNvPr>
            <p:cNvSpPr txBox="1"/>
            <p:nvPr/>
          </p:nvSpPr>
          <p:spPr>
            <a:xfrm>
              <a:off x="1073159" y="1838704"/>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0" name="テキスト ボックス 69">
              <a:extLst>
                <a:ext uri="{FF2B5EF4-FFF2-40B4-BE49-F238E27FC236}">
                  <a16:creationId xmlns:a16="http://schemas.microsoft.com/office/drawing/2014/main" id="{43620BBE-82B9-4227-94CD-4CB1203AAFAD}"/>
                </a:ext>
              </a:extLst>
            </p:cNvPr>
            <p:cNvSpPr txBox="1"/>
            <p:nvPr/>
          </p:nvSpPr>
          <p:spPr>
            <a:xfrm>
              <a:off x="1550641" y="1999509"/>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21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4" name="正方形/長方形 73">
              <a:extLst>
                <a:ext uri="{FF2B5EF4-FFF2-40B4-BE49-F238E27FC236}">
                  <a16:creationId xmlns:a16="http://schemas.microsoft.com/office/drawing/2014/main" id="{076DFCF2-978C-453D-92A0-C3DB9F2D2F63}"/>
                </a:ext>
              </a:extLst>
            </p:cNvPr>
            <p:cNvSpPr/>
            <p:nvPr/>
          </p:nvSpPr>
          <p:spPr>
            <a:xfrm>
              <a:off x="1494190" y="2017659"/>
              <a:ext cx="873227" cy="153611"/>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05BAAE23-25F4-448D-919A-51BA785E4BA3}"/>
                </a:ext>
              </a:extLst>
            </p:cNvPr>
            <p:cNvSpPr/>
            <p:nvPr/>
          </p:nvSpPr>
          <p:spPr>
            <a:xfrm>
              <a:off x="1494190" y="2017659"/>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07F2E32-B1BC-4718-9AF0-BB7CD7710AB0}"/>
              </a:ext>
            </a:extLst>
          </p:cNvPr>
          <p:cNvGrpSpPr/>
          <p:nvPr/>
        </p:nvGrpSpPr>
        <p:grpSpPr>
          <a:xfrm>
            <a:off x="1152639" y="5731622"/>
            <a:ext cx="1295681" cy="530137"/>
            <a:chOff x="1152639" y="5778133"/>
            <a:chExt cx="1295681" cy="530137"/>
          </a:xfrm>
        </p:grpSpPr>
        <p:sp>
          <p:nvSpPr>
            <p:cNvPr id="83" name="テキスト ボックス 82">
              <a:extLst>
                <a:ext uri="{FF2B5EF4-FFF2-40B4-BE49-F238E27FC236}">
                  <a16:creationId xmlns:a16="http://schemas.microsoft.com/office/drawing/2014/main" id="{1FE9C0D9-56D8-4835-A159-AA575D6B1488}"/>
                </a:ext>
              </a:extLst>
            </p:cNvPr>
            <p:cNvSpPr txBox="1"/>
            <p:nvPr/>
          </p:nvSpPr>
          <p:spPr>
            <a:xfrm>
              <a:off x="1630121" y="5938938"/>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16</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4" name="テキスト ボックス 83">
              <a:extLst>
                <a:ext uri="{FF2B5EF4-FFF2-40B4-BE49-F238E27FC236}">
                  <a16:creationId xmlns:a16="http://schemas.microsoft.com/office/drawing/2014/main" id="{058E9E6C-DD7B-4768-AC6C-4C62A6E195A9}"/>
                </a:ext>
              </a:extLst>
            </p:cNvPr>
            <p:cNvSpPr txBox="1"/>
            <p:nvPr/>
          </p:nvSpPr>
          <p:spPr>
            <a:xfrm>
              <a:off x="1152639" y="5778133"/>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5" name="正方形/長方形 84">
              <a:extLst>
                <a:ext uri="{FF2B5EF4-FFF2-40B4-BE49-F238E27FC236}">
                  <a16:creationId xmlns:a16="http://schemas.microsoft.com/office/drawing/2014/main" id="{4F2FF2FD-27DF-4357-9693-45FA7173BCA7}"/>
                </a:ext>
              </a:extLst>
            </p:cNvPr>
            <p:cNvSpPr/>
            <p:nvPr/>
          </p:nvSpPr>
          <p:spPr>
            <a:xfrm>
              <a:off x="1573670" y="5957088"/>
              <a:ext cx="674230" cy="153611"/>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71FA737E-10C8-4B5D-A9F0-40602BD24D9D}"/>
                </a:ext>
              </a:extLst>
            </p:cNvPr>
            <p:cNvSpPr/>
            <p:nvPr/>
          </p:nvSpPr>
          <p:spPr>
            <a:xfrm>
              <a:off x="1573670" y="5957088"/>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73764482-BB7E-44A9-A466-81D3292574D4}"/>
              </a:ext>
            </a:extLst>
          </p:cNvPr>
          <p:cNvSpPr>
            <a:spLocks noGrp="1"/>
          </p:cNvSpPr>
          <p:nvPr>
            <p:ph type="title"/>
          </p:nvPr>
        </p:nvSpPr>
        <p:spPr/>
        <p:txBody>
          <a:bodyPr>
            <a:normAutofit fontScale="90000"/>
          </a:bodyPr>
          <a:lstStyle/>
          <a:p>
            <a:r>
              <a:rPr kumimoji="1" lang="ja-JP" altLang="en-US" dirty="0"/>
              <a:t>ベルマン方程式を解いてみる③</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71492E4-5D4A-4370-9238-D9278A61F15B}"/>
                  </a:ext>
                </a:extLst>
              </p:cNvPr>
              <p:cNvSpPr txBox="1"/>
              <p:nvPr/>
            </p:nvSpPr>
            <p:spPr>
              <a:xfrm>
                <a:off x="7318599" y="2088153"/>
                <a:ext cx="3858492" cy="994631"/>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21</m:t>
                          </m:r>
                        </m:e>
                      </m:d>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16</m:t>
                              </m:r>
                            </m:e>
                          </m:d>
                        </m:e>
                      </m:d>
                    </m:oMath>
                    <m:oMath xmlns:m="http://schemas.openxmlformats.org/officeDocument/2006/math">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e>
                      </m:d>
                    </m:oMath>
                    <m:oMath xmlns:m="http://schemas.openxmlformats.org/officeDocument/2006/math">
                      <m:r>
                        <a:rPr kumimoji="1" lang="en-US" altLang="ja-JP" b="0" i="1" smtClean="0">
                          <a:latin typeface="Cambria Math" panose="02040503050406030204" pitchFamily="18" charset="0"/>
                        </a:rPr>
                        <m:t>+0.5×0.5×</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r>
                            <a:rPr kumimoji="1" lang="en-US" altLang="ja-JP" b="0" i="1" smtClean="0">
                              <a:latin typeface="Cambria Math" panose="02040503050406030204" pitchFamily="18" charset="0"/>
                            </a:rPr>
                            <m:t>(21)</m:t>
                          </m:r>
                        </m:e>
                      </m:d>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E71492E4-5D4A-4370-9238-D9278A61F15B}"/>
                  </a:ext>
                </a:extLst>
              </p:cNvPr>
              <p:cNvSpPr txBox="1">
                <a:spLocks noRot="1" noChangeAspect="1" noMove="1" noResize="1" noEditPoints="1" noAdjustHandles="1" noChangeArrowheads="1" noChangeShapeType="1" noTextEdit="1"/>
              </p:cNvSpPr>
              <p:nvPr/>
            </p:nvSpPr>
            <p:spPr>
              <a:xfrm>
                <a:off x="7318599" y="2088153"/>
                <a:ext cx="3858492" cy="994631"/>
              </a:xfrm>
              <a:prstGeom prst="rect">
                <a:avLst/>
              </a:prstGeom>
              <a:blipFill>
                <a:blip r:embed="rId2"/>
                <a:stretch>
                  <a:fillRect b="-4908"/>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86FAC2D1-9603-49B0-BF50-DC98B8B19D11}"/>
              </a:ext>
            </a:extLst>
          </p:cNvPr>
          <p:cNvSpPr txBox="1"/>
          <p:nvPr/>
        </p:nvSpPr>
        <p:spPr>
          <a:xfrm>
            <a:off x="7318599" y="1761727"/>
            <a:ext cx="4472699" cy="369332"/>
          </a:xfrm>
          <a:prstGeom prst="rect">
            <a:avLst/>
          </a:prstGeom>
          <a:noFill/>
        </p:spPr>
        <p:txBody>
          <a:bodyPr wrap="none" rtlCol="0">
            <a:spAutoFit/>
          </a:bodyPr>
          <a:lstStyle/>
          <a:p>
            <a:r>
              <a:rPr lang="ja-JP" altLang="en-US" dirty="0"/>
              <a:t>残り</a:t>
            </a:r>
            <a:r>
              <a:rPr lang="en-US" altLang="ja-JP" dirty="0"/>
              <a:t>HP</a:t>
            </a:r>
            <a:r>
              <a:rPr lang="ja-JP" altLang="en-US" dirty="0"/>
              <a:t>が</a:t>
            </a:r>
            <a:r>
              <a:rPr lang="en-US" altLang="ja-JP" dirty="0"/>
              <a:t>21</a:t>
            </a:r>
            <a:r>
              <a:rPr lang="ja-JP" altLang="en-US" dirty="0"/>
              <a:t>のとき（左のバックアップ線図）</a:t>
            </a:r>
            <a:endParaRPr lang="en-US" altLang="ja-JP" dirty="0"/>
          </a:p>
        </p:txBody>
      </p:sp>
      <p:sp>
        <p:nvSpPr>
          <p:cNvPr id="47" name="テキスト ボックス 46">
            <a:extLst>
              <a:ext uri="{FF2B5EF4-FFF2-40B4-BE49-F238E27FC236}">
                <a16:creationId xmlns:a16="http://schemas.microsoft.com/office/drawing/2014/main" id="{2CEE3814-4C84-4E77-AA19-76401565A199}"/>
              </a:ext>
            </a:extLst>
          </p:cNvPr>
          <p:cNvSpPr txBox="1"/>
          <p:nvPr/>
        </p:nvSpPr>
        <p:spPr>
          <a:xfrm>
            <a:off x="7318599" y="3196150"/>
            <a:ext cx="1709122" cy="369332"/>
          </a:xfrm>
          <a:prstGeom prst="rect">
            <a:avLst/>
          </a:prstGeom>
          <a:noFill/>
        </p:spPr>
        <p:txBody>
          <a:bodyPr wrap="none" rtlCol="0">
            <a:spAutoFit/>
          </a:bodyPr>
          <a:lstStyle/>
          <a:p>
            <a:r>
              <a:rPr kumimoji="1" lang="ja-JP" altLang="en-US" dirty="0"/>
              <a:t>整理して解くと</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46B02EFF-2382-443E-BFAF-EF03CDEC1863}"/>
                  </a:ext>
                </a:extLst>
              </p:cNvPr>
              <p:cNvSpPr txBox="1"/>
              <p:nvPr/>
            </p:nvSpPr>
            <p:spPr>
              <a:xfrm>
                <a:off x="7404126" y="3613334"/>
                <a:ext cx="4329198" cy="62985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21</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7+2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𝑅</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3</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1721</m:t>
                          </m:r>
                        </m:num>
                        <m:den>
                          <m:r>
                            <a:rPr kumimoji="1" lang="en-US" altLang="ja-JP" b="0" i="1" smtClean="0">
                              <a:latin typeface="Cambria Math" panose="02040503050406030204" pitchFamily="18" charset="0"/>
                            </a:rPr>
                            <m:t>243</m:t>
                          </m:r>
                        </m:den>
                      </m:f>
                      <m:r>
                        <a:rPr kumimoji="1" lang="en-US" altLang="ja-JP" b="0" i="1" smtClean="0">
                          <a:latin typeface="Cambria Math" panose="02040503050406030204" pitchFamily="18" charset="0"/>
                        </a:rPr>
                        <m:t>=7.08…</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46B02EFF-2382-443E-BFAF-EF03CDEC1863}"/>
                  </a:ext>
                </a:extLst>
              </p:cNvPr>
              <p:cNvSpPr txBox="1">
                <a:spLocks noRot="1" noChangeAspect="1" noMove="1" noResize="1" noEditPoints="1" noAdjustHandles="1" noChangeArrowheads="1" noChangeShapeType="1" noTextEdit="1"/>
              </p:cNvSpPr>
              <p:nvPr/>
            </p:nvSpPr>
            <p:spPr>
              <a:xfrm>
                <a:off x="7404126" y="3613334"/>
                <a:ext cx="4329198" cy="629852"/>
              </a:xfrm>
              <a:prstGeom prst="rect">
                <a:avLst/>
              </a:prstGeom>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0FC9FC4-3ACB-4FB7-B80D-645362ADEE21}"/>
              </a:ext>
            </a:extLst>
          </p:cNvPr>
          <p:cNvSpPr>
            <a:spLocks noGrp="1"/>
          </p:cNvSpPr>
          <p:nvPr>
            <p:ph type="sldNum" sz="quarter" idx="12"/>
          </p:nvPr>
        </p:nvSpPr>
        <p:spPr/>
        <p:txBody>
          <a:bodyPr/>
          <a:lstStyle/>
          <a:p>
            <a:fld id="{B11AD403-313C-9548-90A1-3BB45CD64373}"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18D7E37-52BF-4F49-A533-C13AB2406842}"/>
                  </a:ext>
                </a:extLst>
              </p:cNvPr>
              <p:cNvSpPr txBox="1"/>
              <p:nvPr/>
            </p:nvSpPr>
            <p:spPr>
              <a:xfrm>
                <a:off x="838200" y="1098091"/>
                <a:ext cx="9513245" cy="483466"/>
              </a:xfrm>
              <a:prstGeom prst="rect">
                <a:avLst/>
              </a:prstGeom>
              <a:solidFill>
                <a:schemeClr val="accent6">
                  <a:lumMod val="20000"/>
                  <a:lumOff val="80000"/>
                </a:schemeClr>
              </a:solidFill>
            </p:spPr>
            <p:txBody>
              <a:bodyPr wrap="none" rtlCol="0">
                <a:spAutoFit/>
              </a:bodyPr>
              <a:lstStyle/>
              <a:p>
                <a:r>
                  <a:rPr lang="ja-JP" altLang="en-US" dirty="0"/>
                  <a:t>例：</a:t>
                </a:r>
                <a14:m>
                  <m:oMath xmlns:m="http://schemas.openxmlformats.org/officeDocument/2006/math">
                    <m:r>
                      <a:rPr lang="en-US" altLang="ja-JP" b="0" i="1" smtClean="0">
                        <a:latin typeface="Cambria Math" panose="02040503050406030204" pitchFamily="18" charset="0"/>
                      </a:rPr>
                      <m:t>𝜋</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𝑇</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 </m:t>
                    </m:r>
                    <m:r>
                      <a:rPr lang="en-US" altLang="ja-JP" b="0" i="1" smtClean="0">
                        <a:latin typeface="Cambria Math" panose="02040503050406030204" pitchFamily="18" charset="0"/>
                      </a:rPr>
                      <m:t>𝜋</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𝐷</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kumimoji="1" lang="ja-JP" altLang="en-US" dirty="0"/>
                  <a:t>の場合．すなわち，</a:t>
                </a:r>
                <a:r>
                  <a:rPr lang="ja-JP" altLang="en-US" dirty="0"/>
                  <a:t>ランダムに技を選択する場合</a:t>
                </a:r>
                <a:r>
                  <a:rPr kumimoji="1" lang="ja-JP" altLang="en-US" dirty="0"/>
                  <a:t>．</a:t>
                </a:r>
                <a14:m>
                  <m:oMath xmlns:m="http://schemas.openxmlformats.org/officeDocument/2006/math">
                    <m:r>
                      <a:rPr kumimoji="1" lang="en-US" altLang="ja-JP" b="0" i="1" smtClean="0">
                        <a:latin typeface="Cambria Math" panose="02040503050406030204" pitchFamily="18" charset="0"/>
                      </a:rPr>
                      <m:t>𝛾</m:t>
                    </m:r>
                    <m:r>
                      <a:rPr kumimoji="1" lang="en-US" altLang="ja-JP" b="0" i="1" smtClean="0">
                        <a:latin typeface="Cambria Math" panose="02040503050406030204" pitchFamily="18" charset="0"/>
                      </a:rPr>
                      <m:t>=1</m:t>
                    </m:r>
                    <m:r>
                      <a:rPr lang="ja-JP" altLang="en-US" i="1">
                        <a:latin typeface="Cambria Math" panose="02040503050406030204" pitchFamily="18" charset="0"/>
                      </a:rPr>
                      <m:t>として</m:t>
                    </m:r>
                  </m:oMath>
                </a14:m>
                <a:r>
                  <a:rPr kumimoji="1" lang="ja-JP" altLang="en-US" dirty="0"/>
                  <a:t>割引なし．</a:t>
                </a:r>
              </a:p>
            </p:txBody>
          </p:sp>
        </mc:Choice>
        <mc:Fallback xmlns="">
          <p:sp>
            <p:nvSpPr>
              <p:cNvPr id="40" name="テキスト ボックス 39">
                <a:extLst>
                  <a:ext uri="{FF2B5EF4-FFF2-40B4-BE49-F238E27FC236}">
                    <a16:creationId xmlns:a16="http://schemas.microsoft.com/office/drawing/2014/main" id="{B18D7E37-52BF-4F49-A533-C13AB2406842}"/>
                  </a:ext>
                </a:extLst>
              </p:cNvPr>
              <p:cNvSpPr txBox="1">
                <a:spLocks noRot="1" noChangeAspect="1" noMove="1" noResize="1" noEditPoints="1" noAdjustHandles="1" noChangeArrowheads="1" noChangeShapeType="1" noTextEdit="1"/>
              </p:cNvSpPr>
              <p:nvPr/>
            </p:nvSpPr>
            <p:spPr>
              <a:xfrm>
                <a:off x="838200" y="1098091"/>
                <a:ext cx="9513245" cy="483466"/>
              </a:xfrm>
              <a:prstGeom prst="rect">
                <a:avLst/>
              </a:prstGeom>
              <a:blipFill>
                <a:blip r:embed="rId4"/>
                <a:stretch>
                  <a:fillRect l="-577" b="-3797"/>
                </a:stretch>
              </a:blipFill>
            </p:spPr>
            <p:txBody>
              <a:bodyPr/>
              <a:lstStyle/>
              <a:p>
                <a:r>
                  <a:rPr lang="ja-JP" altLang="en-US">
                    <a:noFill/>
                  </a:rPr>
                  <a:t> </a:t>
                </a:r>
              </a:p>
            </p:txBody>
          </p:sp>
        </mc:Fallback>
      </mc:AlternateContent>
      <p:sp>
        <p:nvSpPr>
          <p:cNvPr id="49" name="円/楕円 4">
            <a:extLst>
              <a:ext uri="{FF2B5EF4-FFF2-40B4-BE49-F238E27FC236}">
                <a16:creationId xmlns:a16="http://schemas.microsoft.com/office/drawing/2014/main" id="{A5B47407-C4E1-41CF-A8E2-EDF7023EA9F3}"/>
              </a:ext>
            </a:extLst>
          </p:cNvPr>
          <p:cNvSpPr/>
          <p:nvPr/>
        </p:nvSpPr>
        <p:spPr>
          <a:xfrm>
            <a:off x="3190636" y="187201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円/楕円 6">
            <a:extLst>
              <a:ext uri="{FF2B5EF4-FFF2-40B4-BE49-F238E27FC236}">
                <a16:creationId xmlns:a16="http://schemas.microsoft.com/office/drawing/2014/main" id="{1C93E2A9-F3AF-4A63-A49E-63779458065B}"/>
              </a:ext>
            </a:extLst>
          </p:cNvPr>
          <p:cNvSpPr/>
          <p:nvPr/>
        </p:nvSpPr>
        <p:spPr>
          <a:xfrm>
            <a:off x="3345287"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円/楕円 7">
            <a:extLst>
              <a:ext uri="{FF2B5EF4-FFF2-40B4-BE49-F238E27FC236}">
                <a16:creationId xmlns:a16="http://schemas.microsoft.com/office/drawing/2014/main" id="{9B362356-64AD-4C8C-B18C-842AF7EA64EE}"/>
              </a:ext>
            </a:extLst>
          </p:cNvPr>
          <p:cNvSpPr/>
          <p:nvPr/>
        </p:nvSpPr>
        <p:spPr>
          <a:xfrm>
            <a:off x="5731882"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5" name="円/楕円 9">
            <a:extLst>
              <a:ext uri="{FF2B5EF4-FFF2-40B4-BE49-F238E27FC236}">
                <a16:creationId xmlns:a16="http://schemas.microsoft.com/office/drawing/2014/main" id="{7E1D41C1-3DBF-471E-AED5-F4027ADA9C46}"/>
              </a:ext>
            </a:extLst>
          </p:cNvPr>
          <p:cNvSpPr/>
          <p:nvPr/>
        </p:nvSpPr>
        <p:spPr>
          <a:xfrm>
            <a:off x="4640726" y="3478158"/>
            <a:ext cx="280416" cy="2804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6" name="Picture 2" descr="コイキング">
            <a:extLst>
              <a:ext uri="{FF2B5EF4-FFF2-40B4-BE49-F238E27FC236}">
                <a16:creationId xmlns:a16="http://schemas.microsoft.com/office/drawing/2014/main" id="{6479A984-AF7B-4672-80D9-C263F89F51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768" y="1705030"/>
            <a:ext cx="650081" cy="65008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ピカチュウ">
            <a:extLst>
              <a:ext uri="{FF2B5EF4-FFF2-40B4-BE49-F238E27FC236}">
                <a16:creationId xmlns:a16="http://schemas.microsoft.com/office/drawing/2014/main" id="{E216B57F-8A7A-42F1-8284-480F1C9F56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8337" y="3186379"/>
            <a:ext cx="650082" cy="650082"/>
          </a:xfrm>
          <a:prstGeom prst="rect">
            <a:avLst/>
          </a:prstGeom>
          <a:noFill/>
          <a:extLst>
            <a:ext uri="{909E8E84-426E-40DD-AFC4-6F175D3DCCD1}">
              <a14:hiddenFill xmlns:a14="http://schemas.microsoft.com/office/drawing/2010/main">
                <a:solidFill>
                  <a:srgbClr val="FFFFFF"/>
                </a:solidFill>
              </a14:hiddenFill>
            </a:ext>
          </a:extLst>
        </p:spPr>
      </p:pic>
      <p:sp>
        <p:nvSpPr>
          <p:cNvPr id="62" name="四角形: 角を丸くする 61">
            <a:extLst>
              <a:ext uri="{FF2B5EF4-FFF2-40B4-BE49-F238E27FC236}">
                <a16:creationId xmlns:a16="http://schemas.microsoft.com/office/drawing/2014/main" id="{8586BFCD-F295-4BBF-AC02-3CF73C5964D7}"/>
              </a:ext>
            </a:extLst>
          </p:cNvPr>
          <p:cNvSpPr/>
          <p:nvPr/>
        </p:nvSpPr>
        <p:spPr>
          <a:xfrm>
            <a:off x="5611123" y="3246906"/>
            <a:ext cx="993267" cy="596256"/>
          </a:xfrm>
          <a:prstGeom prst="roundRect">
            <a:avLst>
              <a:gd name="adj" fmla="val 5860"/>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ピカチュウの </a:t>
            </a:r>
            <a:endParaRPr lang="en-US" altLang="ja-JP" sz="1600" dirty="0">
              <a:latin typeface="PKMN Regular" panose="02000600000000000000" pitchFamily="2" charset="-128"/>
              <a:ea typeface="PKMN Regular" panose="02000600000000000000" pitchFamily="2" charset="-128"/>
              <a:cs typeface="PKMN Regular" panose="02000600000000000000" pitchFamily="2" charset="-128"/>
            </a:endParaRPr>
          </a:p>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でん</a:t>
            </a:r>
            <a:r>
              <a:rPr lang="ja-JP" altLang="en-US" sz="1600" dirty="0" err="1">
                <a:latin typeface="PKMN Regular" panose="02000600000000000000" pitchFamily="2" charset="-128"/>
                <a:ea typeface="PKMN Regular" panose="02000600000000000000" pitchFamily="2" charset="-128"/>
                <a:cs typeface="PKMN Regular" panose="02000600000000000000" pitchFamily="2" charset="-128"/>
              </a:rPr>
              <a:t>じほう</a:t>
            </a: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a:t>
            </a:r>
          </a:p>
        </p:txBody>
      </p:sp>
      <p:cxnSp>
        <p:nvCxnSpPr>
          <p:cNvPr id="63" name="直線矢印コネクタ 62">
            <a:extLst>
              <a:ext uri="{FF2B5EF4-FFF2-40B4-BE49-F238E27FC236}">
                <a16:creationId xmlns:a16="http://schemas.microsoft.com/office/drawing/2014/main" id="{E6CEE8E5-31F3-4B4A-BF55-A40DE7548C40}"/>
              </a:ext>
            </a:extLst>
          </p:cNvPr>
          <p:cNvCxnSpPr>
            <a:cxnSpLocks/>
            <a:stCxn id="49" idx="4"/>
            <a:endCxn id="55" idx="0"/>
          </p:cNvCxnSpPr>
          <p:nvPr/>
        </p:nvCxnSpPr>
        <p:spPr>
          <a:xfrm>
            <a:off x="3447261" y="2385268"/>
            <a:ext cx="1333673" cy="109289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DE5B6688-D06C-4EBA-9DD5-1E15530CE709}"/>
              </a:ext>
            </a:extLst>
          </p:cNvPr>
          <p:cNvCxnSpPr>
            <a:cxnSpLocks/>
            <a:stCxn id="55" idx="4"/>
            <a:endCxn id="50" idx="0"/>
          </p:cNvCxnSpPr>
          <p:nvPr/>
        </p:nvCxnSpPr>
        <p:spPr>
          <a:xfrm flipH="1">
            <a:off x="3601912" y="3758574"/>
            <a:ext cx="1179022" cy="13057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17C4983D-7331-458D-A494-A90A0BB12EBE}"/>
              </a:ext>
            </a:extLst>
          </p:cNvPr>
          <p:cNvCxnSpPr>
            <a:cxnSpLocks/>
            <a:stCxn id="55" idx="4"/>
            <a:endCxn id="53" idx="0"/>
          </p:cNvCxnSpPr>
          <p:nvPr/>
        </p:nvCxnSpPr>
        <p:spPr>
          <a:xfrm>
            <a:off x="4780934" y="3758574"/>
            <a:ext cx="1207573" cy="13057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2" descr="コイキング">
            <a:extLst>
              <a:ext uri="{FF2B5EF4-FFF2-40B4-BE49-F238E27FC236}">
                <a16:creationId xmlns:a16="http://schemas.microsoft.com/office/drawing/2014/main" id="{D520447A-CAEC-4610-8901-AF4085D5FD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245" y="5617138"/>
            <a:ext cx="650081" cy="650081"/>
          </a:xfrm>
          <a:prstGeom prst="rect">
            <a:avLst/>
          </a:prstGeom>
          <a:noFill/>
          <a:extLst>
            <a:ext uri="{909E8E84-426E-40DD-AFC4-6F175D3DCCD1}">
              <a14:hiddenFill xmlns:a14="http://schemas.microsoft.com/office/drawing/2010/main">
                <a:solidFill>
                  <a:srgbClr val="FFFFFF"/>
                </a:solidFill>
              </a14:hiddenFill>
            </a:ext>
          </a:extLst>
        </p:spPr>
      </p:pic>
      <p:sp>
        <p:nvSpPr>
          <p:cNvPr id="67" name="テキスト ボックス 66">
            <a:extLst>
              <a:ext uri="{FF2B5EF4-FFF2-40B4-BE49-F238E27FC236}">
                <a16:creationId xmlns:a16="http://schemas.microsoft.com/office/drawing/2014/main" id="{4BF10B86-AA0D-4FC2-B7CC-3DE95EEFFC59}"/>
              </a:ext>
            </a:extLst>
          </p:cNvPr>
          <p:cNvSpPr txBox="1"/>
          <p:nvPr/>
        </p:nvSpPr>
        <p:spPr>
          <a:xfrm>
            <a:off x="2967651" y="4006800"/>
            <a:ext cx="1245854" cy="523220"/>
          </a:xfrm>
          <a:prstGeom prst="rect">
            <a:avLst/>
          </a:prstGeom>
          <a:noFill/>
        </p:spPr>
        <p:txBody>
          <a:bodyPr wrap="none" rtlCol="0">
            <a:spAutoFit/>
          </a:bodyPr>
          <a:lstStyle/>
          <a:p>
            <a:r>
              <a:rPr kumimoji="1" lang="en-US" altLang="ja-JP" sz="1400" dirty="0"/>
              <a:t>50%</a:t>
            </a:r>
            <a:r>
              <a:rPr kumimoji="1" lang="ja-JP" altLang="en-US" sz="1400" dirty="0"/>
              <a:t>の確率で</a:t>
            </a:r>
            <a:endParaRPr kumimoji="1" lang="en-US" altLang="ja-JP" sz="1400" dirty="0"/>
          </a:p>
          <a:p>
            <a:r>
              <a:rPr lang="en-US" altLang="ja-JP" sz="1400" dirty="0"/>
              <a:t>20</a:t>
            </a:r>
            <a:r>
              <a:rPr lang="ja-JP" altLang="en-US" sz="1400" dirty="0"/>
              <a:t>ダメージ</a:t>
            </a:r>
            <a:endParaRPr kumimoji="1" lang="ja-JP" altLang="en-US" sz="1400" dirty="0"/>
          </a:p>
        </p:txBody>
      </p:sp>
      <p:sp>
        <p:nvSpPr>
          <p:cNvPr id="68" name="テキスト ボックス 67">
            <a:extLst>
              <a:ext uri="{FF2B5EF4-FFF2-40B4-BE49-F238E27FC236}">
                <a16:creationId xmlns:a16="http://schemas.microsoft.com/office/drawing/2014/main" id="{842E7C67-5AB6-4E96-8B29-32EABF73B73F}"/>
              </a:ext>
            </a:extLst>
          </p:cNvPr>
          <p:cNvSpPr txBox="1"/>
          <p:nvPr/>
        </p:nvSpPr>
        <p:spPr>
          <a:xfrm>
            <a:off x="5469603" y="3945811"/>
            <a:ext cx="1245854" cy="523220"/>
          </a:xfrm>
          <a:prstGeom prst="rect">
            <a:avLst/>
          </a:prstGeom>
          <a:noFill/>
        </p:spPr>
        <p:txBody>
          <a:bodyPr wrap="none" rtlCol="0">
            <a:spAutoFit/>
          </a:bodyPr>
          <a:lstStyle/>
          <a:p>
            <a:r>
              <a:rPr kumimoji="1" lang="en-US" altLang="ja-JP" sz="1400" dirty="0"/>
              <a:t>50%</a:t>
            </a:r>
            <a:r>
              <a:rPr kumimoji="1" lang="ja-JP" altLang="en-US" sz="1400" dirty="0"/>
              <a:t>の確率で</a:t>
            </a:r>
            <a:endParaRPr kumimoji="1" lang="en-US" altLang="ja-JP" sz="1400" dirty="0"/>
          </a:p>
          <a:p>
            <a:r>
              <a:rPr lang="en-US" altLang="ja-JP" sz="1400" dirty="0"/>
              <a:t>0</a:t>
            </a:r>
            <a:r>
              <a:rPr lang="ja-JP" altLang="en-US" sz="1400" dirty="0"/>
              <a:t>ダメージ</a:t>
            </a:r>
            <a:endParaRPr kumimoji="1" lang="ja-JP" altLang="en-US" sz="1400" dirty="0"/>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2CC9887F-A786-46CF-99E7-CAC68EAF042C}"/>
                  </a:ext>
                </a:extLst>
              </p:cNvPr>
              <p:cNvSpPr txBox="1"/>
              <p:nvPr/>
            </p:nvSpPr>
            <p:spPr>
              <a:xfrm>
                <a:off x="2848919" y="4589755"/>
                <a:ext cx="8367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76" name="テキスト ボックス 75">
                <a:extLst>
                  <a:ext uri="{FF2B5EF4-FFF2-40B4-BE49-F238E27FC236}">
                    <a16:creationId xmlns:a16="http://schemas.microsoft.com/office/drawing/2014/main" id="{2CC9887F-A786-46CF-99E7-CAC68EAF042C}"/>
                  </a:ext>
                </a:extLst>
              </p:cNvPr>
              <p:cNvSpPr txBox="1">
                <a:spLocks noRot="1" noChangeAspect="1" noMove="1" noResize="1" noEditPoints="1" noAdjustHandles="1" noChangeArrowheads="1" noChangeShapeType="1" noTextEdit="1"/>
              </p:cNvSpPr>
              <p:nvPr/>
            </p:nvSpPr>
            <p:spPr>
              <a:xfrm>
                <a:off x="2848919" y="4589755"/>
                <a:ext cx="836704"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8B840676-E638-48FA-99A8-E05160B4256E}"/>
                  </a:ext>
                </a:extLst>
              </p:cNvPr>
              <p:cNvSpPr txBox="1"/>
              <p:nvPr/>
            </p:nvSpPr>
            <p:spPr>
              <a:xfrm>
                <a:off x="6080327" y="4589755"/>
                <a:ext cx="8383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77" name="テキスト ボックス 76">
                <a:extLst>
                  <a:ext uri="{FF2B5EF4-FFF2-40B4-BE49-F238E27FC236}">
                    <a16:creationId xmlns:a16="http://schemas.microsoft.com/office/drawing/2014/main" id="{8B840676-E638-48FA-99A8-E05160B4256E}"/>
                  </a:ext>
                </a:extLst>
              </p:cNvPr>
              <p:cNvSpPr txBox="1">
                <a:spLocks noRot="1" noChangeAspect="1" noMove="1" noResize="1" noEditPoints="1" noAdjustHandles="1" noChangeArrowheads="1" noChangeShapeType="1" noTextEdit="1"/>
              </p:cNvSpPr>
              <p:nvPr/>
            </p:nvSpPr>
            <p:spPr>
              <a:xfrm>
                <a:off x="6080327" y="4589755"/>
                <a:ext cx="838306" cy="307777"/>
              </a:xfrm>
              <a:prstGeom prst="rect">
                <a:avLst/>
              </a:prstGeom>
              <a:blipFill>
                <a:blip r:embed="rId8"/>
                <a:stretch>
                  <a:fillRect/>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CBC87362-A5ED-4581-AB70-D66F377D6631}"/>
              </a:ext>
            </a:extLst>
          </p:cNvPr>
          <p:cNvSpPr txBox="1"/>
          <p:nvPr/>
        </p:nvSpPr>
        <p:spPr>
          <a:xfrm>
            <a:off x="4260522" y="2603851"/>
            <a:ext cx="1620957" cy="523220"/>
          </a:xfrm>
          <a:prstGeom prst="rect">
            <a:avLst/>
          </a:prstGeom>
          <a:noFill/>
        </p:spPr>
        <p:txBody>
          <a:bodyPr wrap="none" rtlCol="0">
            <a:spAutoFit/>
          </a:bodyPr>
          <a:lstStyle/>
          <a:p>
            <a:r>
              <a:rPr kumimoji="1" lang="ja-JP" altLang="en-US" sz="1400" dirty="0">
                <a:solidFill>
                  <a:schemeClr val="tx1"/>
                </a:solidFill>
              </a:rPr>
              <a:t>確率</a:t>
            </a:r>
            <a:r>
              <a:rPr kumimoji="1" lang="en-US" altLang="ja-JP" sz="1400" dirty="0">
                <a:solidFill>
                  <a:schemeClr val="tx1"/>
                </a:solidFill>
              </a:rPr>
              <a:t>50%</a:t>
            </a:r>
            <a:r>
              <a:rPr lang="ja-JP" altLang="en-US" sz="1400" b="0" dirty="0">
                <a:solidFill>
                  <a:schemeClr val="tx1"/>
                </a:solidFill>
              </a:rPr>
              <a:t>で</a:t>
            </a:r>
            <a:endParaRPr lang="en-US" altLang="ja-JP" sz="1400" b="0" dirty="0">
              <a:solidFill>
                <a:schemeClr val="tx1"/>
              </a:solidFill>
            </a:endParaRPr>
          </a:p>
          <a:p>
            <a:r>
              <a:rPr lang="ja-JP" altLang="en-US" sz="1400" b="0" dirty="0">
                <a:solidFill>
                  <a:schemeClr val="tx1"/>
                </a:solidFill>
              </a:rPr>
              <a:t>でん</a:t>
            </a:r>
            <a:r>
              <a:rPr lang="ja-JP" altLang="en-US" sz="1400" b="0" dirty="0" err="1">
                <a:solidFill>
                  <a:schemeClr val="tx1"/>
                </a:solidFill>
              </a:rPr>
              <a:t>じほうを</a:t>
            </a:r>
            <a:r>
              <a:rPr lang="ja-JP" altLang="en-US" sz="1400" b="0" dirty="0">
                <a:solidFill>
                  <a:schemeClr val="tx1"/>
                </a:solidFill>
              </a:rPr>
              <a:t>選択</a:t>
            </a:r>
            <a:endParaRPr kumimoji="1" lang="en-US" altLang="ja-JP" sz="1400" b="0" dirty="0">
              <a:solidFill>
                <a:schemeClr val="tx1"/>
              </a:solidFill>
            </a:endParaRPr>
          </a:p>
        </p:txBody>
      </p:sp>
      <p:pic>
        <p:nvPicPr>
          <p:cNvPr id="82" name="Picture 2" descr="コイキング">
            <a:extLst>
              <a:ext uri="{FF2B5EF4-FFF2-40B4-BE49-F238E27FC236}">
                <a16:creationId xmlns:a16="http://schemas.microsoft.com/office/drawing/2014/main" id="{45A83181-B021-4323-B06B-A5F935D96F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2285" y="5590979"/>
            <a:ext cx="650081" cy="650081"/>
          </a:xfrm>
          <a:prstGeom prst="rect">
            <a:avLst/>
          </a:prstGeom>
          <a:noFill/>
          <a:extLst>
            <a:ext uri="{909E8E84-426E-40DD-AFC4-6F175D3DCCD1}">
              <a14:hiddenFill xmlns:a14="http://schemas.microsoft.com/office/drawing/2010/main">
                <a:solidFill>
                  <a:srgbClr val="FFFFFF"/>
                </a:solidFill>
              </a14:hiddenFill>
            </a:ext>
          </a:extLst>
        </p:spPr>
      </p:pic>
      <p:sp>
        <p:nvSpPr>
          <p:cNvPr id="87" name="円/楕円 8">
            <a:extLst>
              <a:ext uri="{FF2B5EF4-FFF2-40B4-BE49-F238E27FC236}">
                <a16:creationId xmlns:a16="http://schemas.microsoft.com/office/drawing/2014/main" id="{34BAF097-134E-4F1F-A960-EEF6E8EB5A1D}"/>
              </a:ext>
            </a:extLst>
          </p:cNvPr>
          <p:cNvSpPr/>
          <p:nvPr/>
        </p:nvSpPr>
        <p:spPr>
          <a:xfrm>
            <a:off x="1918184" y="3679019"/>
            <a:ext cx="280416" cy="2804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88" name="Picture 2" descr="ピカチュウ">
            <a:extLst>
              <a:ext uri="{FF2B5EF4-FFF2-40B4-BE49-F238E27FC236}">
                <a16:creationId xmlns:a16="http://schemas.microsoft.com/office/drawing/2014/main" id="{3EBF20BD-DA99-4839-8EA2-B24055FEFC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80816"/>
            <a:ext cx="650082" cy="650082"/>
          </a:xfrm>
          <a:prstGeom prst="rect">
            <a:avLst/>
          </a:prstGeom>
          <a:noFill/>
          <a:extLst>
            <a:ext uri="{909E8E84-426E-40DD-AFC4-6F175D3DCCD1}">
              <a14:hiddenFill xmlns:a14="http://schemas.microsoft.com/office/drawing/2010/main">
                <a:solidFill>
                  <a:srgbClr val="FFFFFF"/>
                </a:solidFill>
              </a14:hiddenFill>
            </a:ext>
          </a:extLst>
        </p:spPr>
      </p:pic>
      <p:sp>
        <p:nvSpPr>
          <p:cNvPr id="89" name="四角形: 角を丸くする 88">
            <a:extLst>
              <a:ext uri="{FF2B5EF4-FFF2-40B4-BE49-F238E27FC236}">
                <a16:creationId xmlns:a16="http://schemas.microsoft.com/office/drawing/2014/main" id="{201C2F7C-F24B-45A9-870F-EAD658225C4E}"/>
              </a:ext>
            </a:extLst>
          </p:cNvPr>
          <p:cNvSpPr/>
          <p:nvPr/>
        </p:nvSpPr>
        <p:spPr>
          <a:xfrm>
            <a:off x="747277" y="3449263"/>
            <a:ext cx="945755" cy="667127"/>
          </a:xfrm>
          <a:prstGeom prst="roundRect">
            <a:avLst>
              <a:gd name="adj" fmla="val 3817"/>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PKMN Regular" panose="02000600000000000000" pitchFamily="2" charset="-128"/>
                <a:ea typeface="PKMN Regular" panose="02000600000000000000" pitchFamily="2" charset="-128"/>
                <a:cs typeface="PKMN Regular" panose="02000600000000000000" pitchFamily="2" charset="-128"/>
              </a:rPr>
              <a:t>ピカチュウの</a:t>
            </a:r>
            <a:endParaRPr lang="en-US" altLang="ja-JP" sz="1600" dirty="0">
              <a:latin typeface="PKMN Regular" panose="02000600000000000000" pitchFamily="2" charset="-128"/>
              <a:ea typeface="PKMN Regular" panose="02000600000000000000" pitchFamily="2" charset="-128"/>
              <a:cs typeface="PKMN Regular" panose="02000600000000000000" pitchFamily="2" charset="-128"/>
            </a:endParaRPr>
          </a:p>
          <a:p>
            <a:pPr algn="ctr"/>
            <a:r>
              <a:rPr kumimoji="1" lang="ja-JP" altLang="en-US" sz="1600" dirty="0">
                <a:latin typeface="PKMN Regular" panose="02000600000000000000" pitchFamily="2" charset="-128"/>
                <a:ea typeface="PKMN Regular" panose="02000600000000000000" pitchFamily="2" charset="-128"/>
                <a:cs typeface="PKMN Regular" panose="02000600000000000000" pitchFamily="2" charset="-128"/>
              </a:rPr>
              <a:t>たいあたり！</a:t>
            </a:r>
          </a:p>
        </p:txBody>
      </p:sp>
      <p:cxnSp>
        <p:nvCxnSpPr>
          <p:cNvPr id="90" name="直線矢印コネクタ 89">
            <a:extLst>
              <a:ext uri="{FF2B5EF4-FFF2-40B4-BE49-F238E27FC236}">
                <a16:creationId xmlns:a16="http://schemas.microsoft.com/office/drawing/2014/main" id="{C41370E4-3FA7-4F01-AE6C-2252E7259C72}"/>
              </a:ext>
            </a:extLst>
          </p:cNvPr>
          <p:cNvCxnSpPr>
            <a:cxnSpLocks/>
            <a:stCxn id="49" idx="4"/>
            <a:endCxn id="87" idx="0"/>
          </p:cNvCxnSpPr>
          <p:nvPr/>
        </p:nvCxnSpPr>
        <p:spPr>
          <a:xfrm flipH="1">
            <a:off x="2058392" y="2385268"/>
            <a:ext cx="1388869" cy="129375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F21A7A5C-C574-45FF-ABF7-59383114D46B}"/>
              </a:ext>
            </a:extLst>
          </p:cNvPr>
          <p:cNvCxnSpPr>
            <a:cxnSpLocks/>
            <a:stCxn id="87" idx="4"/>
          </p:cNvCxnSpPr>
          <p:nvPr/>
        </p:nvCxnSpPr>
        <p:spPr>
          <a:xfrm>
            <a:off x="2058392" y="3959435"/>
            <a:ext cx="0" cy="109702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40D7B6BE-C2FD-4A0C-B87E-D86ED1EF141E}"/>
              </a:ext>
            </a:extLst>
          </p:cNvPr>
          <p:cNvSpPr txBox="1"/>
          <p:nvPr/>
        </p:nvSpPr>
        <p:spPr>
          <a:xfrm>
            <a:off x="355603" y="4255695"/>
            <a:ext cx="1345240" cy="523220"/>
          </a:xfrm>
          <a:prstGeom prst="rect">
            <a:avLst/>
          </a:prstGeom>
          <a:noFill/>
        </p:spPr>
        <p:txBody>
          <a:bodyPr wrap="none" rtlCol="0">
            <a:spAutoFit/>
          </a:bodyPr>
          <a:lstStyle/>
          <a:p>
            <a:r>
              <a:rPr kumimoji="1" lang="en-US" altLang="ja-JP" sz="1400" dirty="0"/>
              <a:t>100%</a:t>
            </a:r>
            <a:r>
              <a:rPr kumimoji="1" lang="ja-JP" altLang="en-US" sz="1400" dirty="0"/>
              <a:t>の確率で</a:t>
            </a:r>
            <a:endParaRPr kumimoji="1" lang="en-US" altLang="ja-JP" sz="1400" dirty="0"/>
          </a:p>
          <a:p>
            <a:r>
              <a:rPr lang="en-US" altLang="ja-JP" sz="1400" dirty="0"/>
              <a:t>5</a:t>
            </a:r>
            <a:r>
              <a:rPr lang="ja-JP" altLang="en-US" sz="1400" dirty="0"/>
              <a:t>ダメージ</a:t>
            </a:r>
            <a:endParaRPr kumimoji="1" lang="ja-JP" altLang="en-US" sz="1400" dirty="0"/>
          </a:p>
        </p:txBody>
      </p: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46020D12-FF10-4703-B3E1-F8A5D0F4E044}"/>
                  </a:ext>
                </a:extLst>
              </p:cNvPr>
              <p:cNvSpPr txBox="1"/>
              <p:nvPr/>
            </p:nvSpPr>
            <p:spPr>
              <a:xfrm>
                <a:off x="543273" y="4773737"/>
                <a:ext cx="8367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m:t>
                      </m:r>
                      <m:r>
                        <a:rPr kumimoji="1" lang="en-US" altLang="ja-JP" sz="1400" b="0" i="0"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97" name="テキスト ボックス 96">
                <a:extLst>
                  <a:ext uri="{FF2B5EF4-FFF2-40B4-BE49-F238E27FC236}">
                    <a16:creationId xmlns:a16="http://schemas.microsoft.com/office/drawing/2014/main" id="{46020D12-FF10-4703-B3E1-F8A5D0F4E044}"/>
                  </a:ext>
                </a:extLst>
              </p:cNvPr>
              <p:cNvSpPr txBox="1">
                <a:spLocks noRot="1" noChangeAspect="1" noMove="1" noResize="1" noEditPoints="1" noAdjustHandles="1" noChangeArrowheads="1" noChangeShapeType="1" noTextEdit="1"/>
              </p:cNvSpPr>
              <p:nvPr/>
            </p:nvSpPr>
            <p:spPr>
              <a:xfrm>
                <a:off x="543273" y="4773737"/>
                <a:ext cx="836704" cy="307777"/>
              </a:xfrm>
              <a:prstGeom prst="rect">
                <a:avLst/>
              </a:prstGeom>
              <a:blipFill>
                <a:blip r:embed="rId11"/>
                <a:stretch>
                  <a:fillRect/>
                </a:stretch>
              </a:blipFill>
            </p:spPr>
            <p:txBody>
              <a:bodyPr/>
              <a:lstStyle/>
              <a:p>
                <a:r>
                  <a:rPr lang="ja-JP" altLang="en-US">
                    <a:noFill/>
                  </a:rPr>
                  <a:t> </a:t>
                </a:r>
              </a:p>
            </p:txBody>
          </p:sp>
        </mc:Fallback>
      </mc:AlternateContent>
      <p:sp>
        <p:nvSpPr>
          <p:cNvPr id="98" name="テキスト ボックス 97">
            <a:extLst>
              <a:ext uri="{FF2B5EF4-FFF2-40B4-BE49-F238E27FC236}">
                <a16:creationId xmlns:a16="http://schemas.microsoft.com/office/drawing/2014/main" id="{30CECC3D-0B98-47E1-9F87-213304F73534}"/>
              </a:ext>
            </a:extLst>
          </p:cNvPr>
          <p:cNvSpPr txBox="1"/>
          <p:nvPr/>
        </p:nvSpPr>
        <p:spPr>
          <a:xfrm>
            <a:off x="1026883" y="2686896"/>
            <a:ext cx="1620957" cy="523220"/>
          </a:xfrm>
          <a:prstGeom prst="rect">
            <a:avLst/>
          </a:prstGeom>
          <a:noFill/>
        </p:spPr>
        <p:txBody>
          <a:bodyPr wrap="none" rtlCol="0">
            <a:spAutoFit/>
          </a:bodyPr>
          <a:lstStyle/>
          <a:p>
            <a:r>
              <a:rPr kumimoji="1" lang="ja-JP" altLang="en-US" sz="1400" dirty="0">
                <a:solidFill>
                  <a:schemeClr val="tx1"/>
                </a:solidFill>
              </a:rPr>
              <a:t>確率</a:t>
            </a:r>
            <a:r>
              <a:rPr lang="en-US" altLang="ja-JP" sz="1400" dirty="0"/>
              <a:t>5</a:t>
            </a:r>
            <a:r>
              <a:rPr kumimoji="1" lang="en-US" altLang="ja-JP" sz="1400" dirty="0">
                <a:solidFill>
                  <a:schemeClr val="tx1"/>
                </a:solidFill>
              </a:rPr>
              <a:t>0%</a:t>
            </a:r>
            <a:r>
              <a:rPr lang="ja-JP" altLang="en-US" sz="1400" b="0" dirty="0">
                <a:solidFill>
                  <a:schemeClr val="tx1"/>
                </a:solidFill>
              </a:rPr>
              <a:t>で</a:t>
            </a:r>
            <a:endParaRPr lang="en-US" altLang="ja-JP" sz="1400" b="0" dirty="0">
              <a:solidFill>
                <a:schemeClr val="tx1"/>
              </a:solidFill>
            </a:endParaRPr>
          </a:p>
          <a:p>
            <a:r>
              <a:rPr lang="ja-JP" altLang="en-US" sz="1400" b="0" dirty="0" err="1">
                <a:solidFill>
                  <a:schemeClr val="tx1"/>
                </a:solidFill>
              </a:rPr>
              <a:t>たい</a:t>
            </a:r>
            <a:r>
              <a:rPr lang="ja-JP" altLang="en-US" sz="1400" b="0" dirty="0">
                <a:solidFill>
                  <a:schemeClr val="tx1"/>
                </a:solidFill>
              </a:rPr>
              <a:t>あたりを選択</a:t>
            </a:r>
            <a:endParaRPr kumimoji="1" lang="en-US" altLang="ja-JP" sz="1400" b="0" dirty="0">
              <a:solidFill>
                <a:schemeClr val="tx1"/>
              </a:solidFill>
            </a:endParaRPr>
          </a:p>
        </p:txBody>
      </p:sp>
      <p:sp>
        <p:nvSpPr>
          <p:cNvPr id="100" name="円/楕円 6">
            <a:extLst>
              <a:ext uri="{FF2B5EF4-FFF2-40B4-BE49-F238E27FC236}">
                <a16:creationId xmlns:a16="http://schemas.microsoft.com/office/drawing/2014/main" id="{0A9A9A57-59A0-48E6-9818-77DCFA88172E}"/>
              </a:ext>
            </a:extLst>
          </p:cNvPr>
          <p:cNvSpPr/>
          <p:nvPr/>
        </p:nvSpPr>
        <p:spPr>
          <a:xfrm>
            <a:off x="1819649" y="5064328"/>
            <a:ext cx="513250" cy="513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1" name="Picture 2" descr="コイキング">
            <a:extLst>
              <a:ext uri="{FF2B5EF4-FFF2-40B4-BE49-F238E27FC236}">
                <a16:creationId xmlns:a16="http://schemas.microsoft.com/office/drawing/2014/main" id="{5AF7324D-885A-4447-9FFD-AA25F54954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68" y="5617138"/>
            <a:ext cx="650081" cy="650081"/>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a:extLst>
              <a:ext uri="{FF2B5EF4-FFF2-40B4-BE49-F238E27FC236}">
                <a16:creationId xmlns:a16="http://schemas.microsoft.com/office/drawing/2014/main" id="{4C2E915A-BFDD-4DED-9E05-29A72EA78294}"/>
              </a:ext>
            </a:extLst>
          </p:cNvPr>
          <p:cNvGrpSpPr/>
          <p:nvPr/>
        </p:nvGrpSpPr>
        <p:grpSpPr>
          <a:xfrm>
            <a:off x="3426322" y="5724653"/>
            <a:ext cx="1295681" cy="530137"/>
            <a:chOff x="6448851" y="5724653"/>
            <a:chExt cx="1295681" cy="530137"/>
          </a:xfrm>
        </p:grpSpPr>
        <p:sp>
          <p:nvSpPr>
            <p:cNvPr id="104" name="テキスト ボックス 103">
              <a:extLst>
                <a:ext uri="{FF2B5EF4-FFF2-40B4-BE49-F238E27FC236}">
                  <a16:creationId xmlns:a16="http://schemas.microsoft.com/office/drawing/2014/main" id="{653CC711-6BED-4EF2-BDF7-FF1433FD0DB6}"/>
                </a:ext>
              </a:extLst>
            </p:cNvPr>
            <p:cNvSpPr txBox="1"/>
            <p:nvPr/>
          </p:nvSpPr>
          <p:spPr>
            <a:xfrm>
              <a:off x="6926333" y="5885458"/>
              <a:ext cx="761747" cy="369332"/>
            </a:xfrm>
            <a:prstGeom prst="rect">
              <a:avLst/>
            </a:prstGeom>
            <a:noFill/>
          </p:spPr>
          <p:txBody>
            <a:bodyPr wrap="squar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5" name="正方形/長方形 104">
              <a:extLst>
                <a:ext uri="{FF2B5EF4-FFF2-40B4-BE49-F238E27FC236}">
                  <a16:creationId xmlns:a16="http://schemas.microsoft.com/office/drawing/2014/main" id="{7AC6180F-0D74-4FA2-8FB3-DD1496B7E405}"/>
                </a:ext>
              </a:extLst>
            </p:cNvPr>
            <p:cNvSpPr/>
            <p:nvPr/>
          </p:nvSpPr>
          <p:spPr>
            <a:xfrm>
              <a:off x="6869882" y="5903608"/>
              <a:ext cx="56451" cy="153611"/>
            </a:xfrm>
            <a:prstGeom prst="rect">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DAB7D603-EB89-42BF-9CF9-68468CE960E1}"/>
                </a:ext>
              </a:extLst>
            </p:cNvPr>
            <p:cNvSpPr txBox="1"/>
            <p:nvPr/>
          </p:nvSpPr>
          <p:spPr>
            <a:xfrm>
              <a:off x="6448851" y="5724653"/>
              <a:ext cx="530915" cy="369332"/>
            </a:xfrm>
            <a:prstGeom prst="rect">
              <a:avLst/>
            </a:prstGeom>
            <a:noFill/>
          </p:spPr>
          <p:txBody>
            <a:bodyPr wrap="squar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13" name="正方形/長方形 112">
              <a:extLst>
                <a:ext uri="{FF2B5EF4-FFF2-40B4-BE49-F238E27FC236}">
                  <a16:creationId xmlns:a16="http://schemas.microsoft.com/office/drawing/2014/main" id="{FF5A453C-1ADA-4C1E-BC26-54F154049719}"/>
                </a:ext>
              </a:extLst>
            </p:cNvPr>
            <p:cNvSpPr/>
            <p:nvPr/>
          </p:nvSpPr>
          <p:spPr>
            <a:xfrm>
              <a:off x="6869882" y="5903608"/>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graphicFrame>
            <p:nvGraphicFramePr>
              <p:cNvPr id="54" name="表 53">
                <a:extLst>
                  <a:ext uri="{FF2B5EF4-FFF2-40B4-BE49-F238E27FC236}">
                    <a16:creationId xmlns:a16="http://schemas.microsoft.com/office/drawing/2014/main" id="{BA860635-C570-44D2-965B-F6A7257AB6CC}"/>
                  </a:ext>
                </a:extLst>
              </p:cNvPr>
              <p:cNvGraphicFramePr>
                <a:graphicFrameLocks noGrp="1"/>
              </p:cNvGraphicFramePr>
              <p:nvPr>
                <p:extLst/>
              </p:nvPr>
            </p:nvGraphicFramePr>
            <p:xfrm>
              <a:off x="9829148" y="4386404"/>
              <a:ext cx="1962150" cy="2346960"/>
            </p:xfrm>
            <a:graphic>
              <a:graphicData uri="http://schemas.openxmlformats.org/drawingml/2006/table">
                <a:tbl>
                  <a:tblPr firstRow="1" bandRow="1">
                    <a:tableStyleId>{93296810-A885-4BE3-A3E7-6D5BEEA58F35}</a:tableStyleId>
                  </a:tblPr>
                  <a:tblGrid>
                    <a:gridCol w="981075">
                      <a:extLst>
                        <a:ext uri="{9D8B030D-6E8A-4147-A177-3AD203B41FA5}">
                          <a16:colId xmlns:a16="http://schemas.microsoft.com/office/drawing/2014/main" val="4046692403"/>
                        </a:ext>
                      </a:extLst>
                    </a:gridCol>
                    <a:gridCol w="981075">
                      <a:extLst>
                        <a:ext uri="{9D8B030D-6E8A-4147-A177-3AD203B41FA5}">
                          <a16:colId xmlns:a16="http://schemas.microsoft.com/office/drawing/2014/main" val="3497108713"/>
                        </a:ext>
                      </a:extLst>
                    </a:gridCol>
                  </a:tblGrid>
                  <a:tr h="321509">
                    <a:tc>
                      <a:txBody>
                        <a:bodyPr/>
                        <a:lstStyle/>
                        <a:p>
                          <a:pPr/>
                          <a14:m>
                            <m:oMathPara xmlns:m="http://schemas.openxmlformats.org/officeDocument/2006/math">
                              <m:oMathParaPr>
                                <m:jc m:val="centerGroup"/>
                              </m:oMathParaPr>
                              <m:oMath xmlns:m="http://schemas.openxmlformats.org/officeDocument/2006/math">
                                <m:r>
                                  <a:rPr kumimoji="1" lang="en-US" altLang="ja-JP" sz="1600" smtClean="0">
                                    <a:latin typeface="Cambria Math" panose="02040503050406030204" pitchFamily="18" charset="0"/>
                                  </a:rPr>
                                  <m:t>𝒔</m:t>
                                </m:r>
                              </m:oMath>
                            </m:oMathPara>
                          </a14:m>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mtClean="0">
                                        <a:latin typeface="Cambria Math" panose="02040503050406030204" pitchFamily="18" charset="0"/>
                                      </a:rPr>
                                    </m:ctrlPr>
                                  </m:sSubPr>
                                  <m:e>
                                    <m:r>
                                      <a:rPr kumimoji="1" lang="en-US" altLang="ja-JP" sz="1600" b="1" i="1" u="none" smtClean="0">
                                        <a:latin typeface="Cambria Math" panose="02040503050406030204" pitchFamily="18" charset="0"/>
                                      </a:rPr>
                                      <m:t>𝒗</m:t>
                                    </m:r>
                                  </m:e>
                                  <m:sub>
                                    <m:r>
                                      <a:rPr kumimoji="1" lang="en-US" altLang="ja-JP" sz="1600" b="1" i="1" u="none" smtClean="0">
                                        <a:latin typeface="Cambria Math" panose="02040503050406030204" pitchFamily="18" charset="0"/>
                                      </a:rPr>
                                      <m:t>𝑹</m:t>
                                    </m:r>
                                  </m:sub>
                                </m:sSub>
                                <m:r>
                                  <a:rPr kumimoji="1" lang="en-US" altLang="ja-JP" sz="1600" u="none" smtClean="0">
                                    <a:latin typeface="Cambria Math" panose="02040503050406030204" pitchFamily="18" charset="0"/>
                                  </a:rPr>
                                  <m:t>(</m:t>
                                </m:r>
                                <m:r>
                                  <a:rPr kumimoji="1" lang="en-US" altLang="ja-JP" sz="1600" u="none" smtClean="0">
                                    <a:latin typeface="Cambria Math" panose="02040503050406030204" pitchFamily="18" charset="0"/>
                                  </a:rPr>
                                  <m:t>𝒔</m:t>
                                </m:r>
                                <m:r>
                                  <a:rPr kumimoji="1" lang="en-US" altLang="ja-JP" sz="1600" u="none" smtClean="0">
                                    <a:latin typeface="Cambria Math" panose="02040503050406030204" pitchFamily="18" charset="0"/>
                                  </a:rPr>
                                  <m:t>)</m:t>
                                </m:r>
                              </m:oMath>
                            </m:oMathPara>
                          </a14:m>
                          <a:endParaRPr kumimoji="1" lang="ja-JP" altLang="en-US" sz="1600" u="none" dirty="0"/>
                        </a:p>
                      </a:txBody>
                      <a:tcPr/>
                    </a:tc>
                    <a:extLst>
                      <a:ext uri="{0D108BD9-81ED-4DB2-BD59-A6C34878D82A}">
                        <a16:rowId xmlns:a16="http://schemas.microsoft.com/office/drawing/2014/main" val="1382512987"/>
                      </a:ext>
                    </a:extLst>
                  </a:tr>
                  <a:tr h="321509">
                    <a:tc>
                      <a:txBody>
                        <a:bodyPr/>
                        <a:lstStyle/>
                        <a:p>
                          <a:pPr algn="r"/>
                          <a:r>
                            <a:rPr kumimoji="1" lang="en-US" altLang="ja-JP" sz="1600" dirty="0"/>
                            <a:t>21</a:t>
                          </a:r>
                          <a:endParaRPr kumimoji="1" lang="ja-JP" altLang="en-US" sz="1600" dirty="0"/>
                        </a:p>
                      </a:txBody>
                      <a:tcPr/>
                    </a:tc>
                    <a:tc>
                      <a:txBody>
                        <a:bodyPr/>
                        <a:lstStyle/>
                        <a:p>
                          <a:pPr algn="r"/>
                          <a:r>
                            <a:rPr kumimoji="1" lang="en-US" altLang="ja-JP" sz="1600" u="none" dirty="0"/>
                            <a:t>7.08</a:t>
                          </a:r>
                          <a:endParaRPr kumimoji="1" lang="ja-JP" altLang="en-US" sz="1600" u="none" dirty="0"/>
                        </a:p>
                      </a:txBody>
                      <a:tcPr/>
                    </a:tc>
                    <a:extLst>
                      <a:ext uri="{0D108BD9-81ED-4DB2-BD59-A6C34878D82A}">
                        <a16:rowId xmlns:a16="http://schemas.microsoft.com/office/drawing/2014/main" val="3888473946"/>
                      </a:ext>
                    </a:extLst>
                  </a:tr>
                  <a:tr h="321509">
                    <a:tc>
                      <a:txBody>
                        <a:bodyPr/>
                        <a:lstStyle/>
                        <a:p>
                          <a:pPr algn="r"/>
                          <a:r>
                            <a:rPr kumimoji="1" lang="en-US" altLang="ja-JP" sz="1600" dirty="0"/>
                            <a:t>16</a:t>
                          </a:r>
                          <a:endParaRPr kumimoji="1" lang="ja-JP" altLang="en-US" sz="1600" dirty="0"/>
                        </a:p>
                      </a:txBody>
                      <a:tcPr/>
                    </a:tc>
                    <a:tc>
                      <a:txBody>
                        <a:bodyPr/>
                        <a:lstStyle/>
                        <a:p>
                          <a:pPr algn="r"/>
                          <a:r>
                            <a:rPr kumimoji="1" lang="en-US" altLang="ja-JP" sz="1600" dirty="0"/>
                            <a:t>7.79</a:t>
                          </a:r>
                          <a:endParaRPr kumimoji="1" lang="ja-JP" altLang="en-US" sz="1600" dirty="0"/>
                        </a:p>
                      </a:txBody>
                      <a:tcPr/>
                    </a:tc>
                    <a:extLst>
                      <a:ext uri="{0D108BD9-81ED-4DB2-BD59-A6C34878D82A}">
                        <a16:rowId xmlns:a16="http://schemas.microsoft.com/office/drawing/2014/main" val="3163227283"/>
                      </a:ext>
                    </a:extLst>
                  </a:tr>
                  <a:tr h="321509">
                    <a:tc>
                      <a:txBody>
                        <a:bodyPr/>
                        <a:lstStyle/>
                        <a:p>
                          <a:pPr algn="r"/>
                          <a:r>
                            <a:rPr kumimoji="1" lang="en-US" altLang="ja-JP" sz="1600" dirty="0"/>
                            <a:t>11</a:t>
                          </a:r>
                          <a:endParaRPr kumimoji="1" lang="ja-JP" altLang="en-US" sz="1600" dirty="0"/>
                        </a:p>
                      </a:txBody>
                      <a:tcPr/>
                    </a:tc>
                    <a:tc>
                      <a:txBody>
                        <a:bodyPr/>
                        <a:lstStyle/>
                        <a:p>
                          <a:pPr algn="r"/>
                          <a:r>
                            <a:rPr kumimoji="1" lang="en-US" altLang="ja-JP" sz="1600" dirty="0"/>
                            <a:t>8.19</a:t>
                          </a:r>
                          <a:endParaRPr kumimoji="1" lang="ja-JP" altLang="en-US" sz="1600" dirty="0"/>
                        </a:p>
                      </a:txBody>
                      <a:tcPr/>
                    </a:tc>
                    <a:extLst>
                      <a:ext uri="{0D108BD9-81ED-4DB2-BD59-A6C34878D82A}">
                        <a16:rowId xmlns:a16="http://schemas.microsoft.com/office/drawing/2014/main" val="3618178598"/>
                      </a:ext>
                    </a:extLst>
                  </a:tr>
                  <a:tr h="321509">
                    <a:tc>
                      <a:txBody>
                        <a:bodyPr/>
                        <a:lstStyle/>
                        <a:p>
                          <a:pPr algn="r"/>
                          <a:r>
                            <a:rPr kumimoji="1" lang="en-US" altLang="ja-JP" sz="1600" dirty="0"/>
                            <a:t>6</a:t>
                          </a:r>
                          <a:endParaRPr kumimoji="1" lang="ja-JP" altLang="en-US" sz="1600" dirty="0"/>
                        </a:p>
                      </a:txBody>
                      <a:tcPr/>
                    </a:tc>
                    <a:tc>
                      <a:txBody>
                        <a:bodyPr/>
                        <a:lstStyle/>
                        <a:p>
                          <a:pPr algn="r"/>
                          <a:r>
                            <a:rPr kumimoji="1" lang="en-US" altLang="ja-JP" sz="1600" dirty="0"/>
                            <a:t>8.78</a:t>
                          </a:r>
                          <a:endParaRPr kumimoji="1" lang="ja-JP" altLang="en-US" sz="1600" dirty="0"/>
                        </a:p>
                      </a:txBody>
                      <a:tcPr/>
                    </a:tc>
                    <a:extLst>
                      <a:ext uri="{0D108BD9-81ED-4DB2-BD59-A6C34878D82A}">
                        <a16:rowId xmlns:a16="http://schemas.microsoft.com/office/drawing/2014/main" val="3586353348"/>
                      </a:ext>
                    </a:extLst>
                  </a:tr>
                  <a:tr h="321509">
                    <a:tc>
                      <a:txBody>
                        <a:bodyPr/>
                        <a:lstStyle/>
                        <a:p>
                          <a:pPr algn="r"/>
                          <a:r>
                            <a:rPr kumimoji="1" lang="en-US" altLang="ja-JP" sz="1600" dirty="0"/>
                            <a:t>1</a:t>
                          </a:r>
                          <a:endParaRPr kumimoji="1" lang="ja-JP" altLang="en-US" sz="1600" dirty="0"/>
                        </a:p>
                      </a:txBody>
                      <a:tcPr/>
                    </a:tc>
                    <a:tc>
                      <a:txBody>
                        <a:bodyPr/>
                        <a:lstStyle/>
                        <a:p>
                          <a:pPr algn="r"/>
                          <a:r>
                            <a:rPr kumimoji="1" lang="en-US" altLang="ja-JP" sz="1600" dirty="0"/>
                            <a:t>9.67</a:t>
                          </a:r>
                          <a:endParaRPr kumimoji="1" lang="ja-JP" altLang="en-US" sz="1600" dirty="0"/>
                        </a:p>
                      </a:txBody>
                      <a:tcPr/>
                    </a:tc>
                    <a:extLst>
                      <a:ext uri="{0D108BD9-81ED-4DB2-BD59-A6C34878D82A}">
                        <a16:rowId xmlns:a16="http://schemas.microsoft.com/office/drawing/2014/main" val="53786299"/>
                      </a:ext>
                    </a:extLst>
                  </a:tr>
                  <a:tr h="321509">
                    <a:tc>
                      <a:txBody>
                        <a:bodyPr/>
                        <a:lstStyle/>
                        <a:p>
                          <a:pPr algn="r"/>
                          <a:r>
                            <a:rPr kumimoji="1" lang="en-US" altLang="ja-JP" sz="1600" dirty="0"/>
                            <a:t>0</a:t>
                          </a:r>
                          <a:endParaRPr kumimoji="1" lang="ja-JP" altLang="en-US" sz="1600" dirty="0"/>
                        </a:p>
                      </a:txBody>
                      <a:tcPr/>
                    </a:tc>
                    <a:tc>
                      <a:txBody>
                        <a:bodyPr/>
                        <a:lstStyle/>
                        <a:p>
                          <a:pPr algn="r"/>
                          <a:r>
                            <a:rPr kumimoji="1" lang="en-US" altLang="ja-JP" sz="1600" dirty="0"/>
                            <a:t>0</a:t>
                          </a:r>
                          <a:endParaRPr kumimoji="1" lang="ja-JP" altLang="en-US" sz="1600" dirty="0"/>
                        </a:p>
                      </a:txBody>
                      <a:tcPr/>
                    </a:tc>
                    <a:extLst>
                      <a:ext uri="{0D108BD9-81ED-4DB2-BD59-A6C34878D82A}">
                        <a16:rowId xmlns:a16="http://schemas.microsoft.com/office/drawing/2014/main" val="3225725502"/>
                      </a:ext>
                    </a:extLst>
                  </a:tr>
                </a:tbl>
              </a:graphicData>
            </a:graphic>
          </p:graphicFrame>
        </mc:Choice>
        <mc:Fallback xmlns="">
          <p:graphicFrame>
            <p:nvGraphicFramePr>
              <p:cNvPr id="54" name="表 53">
                <a:extLst>
                  <a:ext uri="{FF2B5EF4-FFF2-40B4-BE49-F238E27FC236}">
                    <a16:creationId xmlns:a16="http://schemas.microsoft.com/office/drawing/2014/main" id="{BA860635-C570-44D2-965B-F6A7257AB6CC}"/>
                  </a:ext>
                </a:extLst>
              </p:cNvPr>
              <p:cNvGraphicFramePr>
                <a:graphicFrameLocks noGrp="1"/>
              </p:cNvGraphicFramePr>
              <p:nvPr>
                <p:extLst/>
              </p:nvPr>
            </p:nvGraphicFramePr>
            <p:xfrm>
              <a:off x="9829148" y="4386404"/>
              <a:ext cx="1962150" cy="2346960"/>
            </p:xfrm>
            <a:graphic>
              <a:graphicData uri="http://schemas.openxmlformats.org/drawingml/2006/table">
                <a:tbl>
                  <a:tblPr firstRow="1" bandRow="1">
                    <a:tableStyleId>{93296810-A885-4BE3-A3E7-6D5BEEA58F35}</a:tableStyleId>
                  </a:tblPr>
                  <a:tblGrid>
                    <a:gridCol w="981075">
                      <a:extLst>
                        <a:ext uri="{9D8B030D-6E8A-4147-A177-3AD203B41FA5}">
                          <a16:colId xmlns:a16="http://schemas.microsoft.com/office/drawing/2014/main" val="4046692403"/>
                        </a:ext>
                      </a:extLst>
                    </a:gridCol>
                    <a:gridCol w="981075">
                      <a:extLst>
                        <a:ext uri="{9D8B030D-6E8A-4147-A177-3AD203B41FA5}">
                          <a16:colId xmlns:a16="http://schemas.microsoft.com/office/drawing/2014/main" val="3497108713"/>
                        </a:ext>
                      </a:extLst>
                    </a:gridCol>
                  </a:tblGrid>
                  <a:tr h="335280">
                    <a:tc>
                      <a:txBody>
                        <a:bodyPr/>
                        <a:lstStyle/>
                        <a:p>
                          <a:endParaRPr lang="ja-JP"/>
                        </a:p>
                      </a:txBody>
                      <a:tcPr>
                        <a:blipFill>
                          <a:blip r:embed="rId12"/>
                          <a:stretch>
                            <a:fillRect l="-617" t="-1818" r="-101852" b="-623636"/>
                          </a:stretch>
                        </a:blipFill>
                      </a:tcPr>
                    </a:tc>
                    <a:tc>
                      <a:txBody>
                        <a:bodyPr/>
                        <a:lstStyle/>
                        <a:p>
                          <a:endParaRPr lang="ja-JP"/>
                        </a:p>
                      </a:txBody>
                      <a:tcPr>
                        <a:blipFill>
                          <a:blip r:embed="rId12"/>
                          <a:stretch>
                            <a:fillRect l="-101242" t="-1818" r="-2484" b="-623636"/>
                          </a:stretch>
                        </a:blipFill>
                      </a:tcPr>
                    </a:tc>
                    <a:extLst>
                      <a:ext uri="{0D108BD9-81ED-4DB2-BD59-A6C34878D82A}">
                        <a16:rowId xmlns:a16="http://schemas.microsoft.com/office/drawing/2014/main" val="1382512987"/>
                      </a:ext>
                    </a:extLst>
                  </a:tr>
                  <a:tr h="335280">
                    <a:tc>
                      <a:txBody>
                        <a:bodyPr/>
                        <a:lstStyle/>
                        <a:p>
                          <a:pPr algn="r"/>
                          <a:r>
                            <a:rPr kumimoji="1" lang="en-US" altLang="ja-JP" sz="1600" dirty="0"/>
                            <a:t>21</a:t>
                          </a:r>
                          <a:endParaRPr kumimoji="1" lang="ja-JP" altLang="en-US" sz="1600" dirty="0"/>
                        </a:p>
                      </a:txBody>
                      <a:tcPr/>
                    </a:tc>
                    <a:tc>
                      <a:txBody>
                        <a:bodyPr/>
                        <a:lstStyle/>
                        <a:p>
                          <a:pPr algn="r"/>
                          <a:r>
                            <a:rPr kumimoji="1" lang="en-US" altLang="ja-JP" sz="1600" u="none" dirty="0"/>
                            <a:t>7.08</a:t>
                          </a:r>
                          <a:endParaRPr kumimoji="1" lang="ja-JP" altLang="en-US" sz="1600" u="none" dirty="0"/>
                        </a:p>
                      </a:txBody>
                      <a:tcPr/>
                    </a:tc>
                    <a:extLst>
                      <a:ext uri="{0D108BD9-81ED-4DB2-BD59-A6C34878D82A}">
                        <a16:rowId xmlns:a16="http://schemas.microsoft.com/office/drawing/2014/main" val="3888473946"/>
                      </a:ext>
                    </a:extLst>
                  </a:tr>
                  <a:tr h="335280">
                    <a:tc>
                      <a:txBody>
                        <a:bodyPr/>
                        <a:lstStyle/>
                        <a:p>
                          <a:pPr algn="r"/>
                          <a:r>
                            <a:rPr kumimoji="1" lang="en-US" altLang="ja-JP" sz="1600" dirty="0"/>
                            <a:t>16</a:t>
                          </a:r>
                          <a:endParaRPr kumimoji="1" lang="ja-JP" altLang="en-US" sz="1600" dirty="0"/>
                        </a:p>
                      </a:txBody>
                      <a:tcPr/>
                    </a:tc>
                    <a:tc>
                      <a:txBody>
                        <a:bodyPr/>
                        <a:lstStyle/>
                        <a:p>
                          <a:pPr algn="r"/>
                          <a:r>
                            <a:rPr kumimoji="1" lang="en-US" altLang="ja-JP" sz="1600" dirty="0"/>
                            <a:t>7.79</a:t>
                          </a:r>
                          <a:endParaRPr kumimoji="1" lang="ja-JP" altLang="en-US" sz="1600" dirty="0"/>
                        </a:p>
                      </a:txBody>
                      <a:tcPr/>
                    </a:tc>
                    <a:extLst>
                      <a:ext uri="{0D108BD9-81ED-4DB2-BD59-A6C34878D82A}">
                        <a16:rowId xmlns:a16="http://schemas.microsoft.com/office/drawing/2014/main" val="3163227283"/>
                      </a:ext>
                    </a:extLst>
                  </a:tr>
                  <a:tr h="335280">
                    <a:tc>
                      <a:txBody>
                        <a:bodyPr/>
                        <a:lstStyle/>
                        <a:p>
                          <a:pPr algn="r"/>
                          <a:r>
                            <a:rPr kumimoji="1" lang="en-US" altLang="ja-JP" sz="1600" dirty="0"/>
                            <a:t>11</a:t>
                          </a:r>
                          <a:endParaRPr kumimoji="1" lang="ja-JP" altLang="en-US" sz="1600" dirty="0"/>
                        </a:p>
                      </a:txBody>
                      <a:tcPr/>
                    </a:tc>
                    <a:tc>
                      <a:txBody>
                        <a:bodyPr/>
                        <a:lstStyle/>
                        <a:p>
                          <a:pPr algn="r"/>
                          <a:r>
                            <a:rPr kumimoji="1" lang="en-US" altLang="ja-JP" sz="1600" dirty="0"/>
                            <a:t>8.19</a:t>
                          </a:r>
                          <a:endParaRPr kumimoji="1" lang="ja-JP" altLang="en-US" sz="1600" dirty="0"/>
                        </a:p>
                      </a:txBody>
                      <a:tcPr/>
                    </a:tc>
                    <a:extLst>
                      <a:ext uri="{0D108BD9-81ED-4DB2-BD59-A6C34878D82A}">
                        <a16:rowId xmlns:a16="http://schemas.microsoft.com/office/drawing/2014/main" val="3618178598"/>
                      </a:ext>
                    </a:extLst>
                  </a:tr>
                  <a:tr h="335280">
                    <a:tc>
                      <a:txBody>
                        <a:bodyPr/>
                        <a:lstStyle/>
                        <a:p>
                          <a:pPr algn="r"/>
                          <a:r>
                            <a:rPr kumimoji="1" lang="en-US" altLang="ja-JP" sz="1600" dirty="0"/>
                            <a:t>6</a:t>
                          </a:r>
                          <a:endParaRPr kumimoji="1" lang="ja-JP" altLang="en-US" sz="1600" dirty="0"/>
                        </a:p>
                      </a:txBody>
                      <a:tcPr/>
                    </a:tc>
                    <a:tc>
                      <a:txBody>
                        <a:bodyPr/>
                        <a:lstStyle/>
                        <a:p>
                          <a:pPr algn="r"/>
                          <a:r>
                            <a:rPr kumimoji="1" lang="en-US" altLang="ja-JP" sz="1600" dirty="0"/>
                            <a:t>8.78</a:t>
                          </a:r>
                          <a:endParaRPr kumimoji="1" lang="ja-JP" altLang="en-US" sz="1600" dirty="0"/>
                        </a:p>
                      </a:txBody>
                      <a:tcPr/>
                    </a:tc>
                    <a:extLst>
                      <a:ext uri="{0D108BD9-81ED-4DB2-BD59-A6C34878D82A}">
                        <a16:rowId xmlns:a16="http://schemas.microsoft.com/office/drawing/2014/main" val="3586353348"/>
                      </a:ext>
                    </a:extLst>
                  </a:tr>
                  <a:tr h="335280">
                    <a:tc>
                      <a:txBody>
                        <a:bodyPr/>
                        <a:lstStyle/>
                        <a:p>
                          <a:pPr algn="r"/>
                          <a:r>
                            <a:rPr kumimoji="1" lang="en-US" altLang="ja-JP" sz="1600" dirty="0"/>
                            <a:t>1</a:t>
                          </a:r>
                          <a:endParaRPr kumimoji="1" lang="ja-JP" altLang="en-US" sz="1600" dirty="0"/>
                        </a:p>
                      </a:txBody>
                      <a:tcPr/>
                    </a:tc>
                    <a:tc>
                      <a:txBody>
                        <a:bodyPr/>
                        <a:lstStyle/>
                        <a:p>
                          <a:pPr algn="r"/>
                          <a:r>
                            <a:rPr kumimoji="1" lang="en-US" altLang="ja-JP" sz="1600" dirty="0"/>
                            <a:t>9.67</a:t>
                          </a:r>
                          <a:endParaRPr kumimoji="1" lang="ja-JP" altLang="en-US" sz="1600" dirty="0"/>
                        </a:p>
                      </a:txBody>
                      <a:tcPr/>
                    </a:tc>
                    <a:extLst>
                      <a:ext uri="{0D108BD9-81ED-4DB2-BD59-A6C34878D82A}">
                        <a16:rowId xmlns:a16="http://schemas.microsoft.com/office/drawing/2014/main" val="53786299"/>
                      </a:ext>
                    </a:extLst>
                  </a:tr>
                  <a:tr h="335280">
                    <a:tc>
                      <a:txBody>
                        <a:bodyPr/>
                        <a:lstStyle/>
                        <a:p>
                          <a:pPr algn="r"/>
                          <a:r>
                            <a:rPr kumimoji="1" lang="en-US" altLang="ja-JP" sz="1600" dirty="0"/>
                            <a:t>0</a:t>
                          </a:r>
                          <a:endParaRPr kumimoji="1" lang="ja-JP" altLang="en-US" sz="1600" dirty="0"/>
                        </a:p>
                      </a:txBody>
                      <a:tcPr/>
                    </a:tc>
                    <a:tc>
                      <a:txBody>
                        <a:bodyPr/>
                        <a:lstStyle/>
                        <a:p>
                          <a:pPr algn="r"/>
                          <a:r>
                            <a:rPr kumimoji="1" lang="en-US" altLang="ja-JP" sz="1600" dirty="0"/>
                            <a:t>0</a:t>
                          </a:r>
                          <a:endParaRPr kumimoji="1" lang="ja-JP" altLang="en-US" sz="1600" dirty="0"/>
                        </a:p>
                      </a:txBody>
                      <a:tcPr/>
                    </a:tc>
                    <a:extLst>
                      <a:ext uri="{0D108BD9-81ED-4DB2-BD59-A6C34878D82A}">
                        <a16:rowId xmlns:a16="http://schemas.microsoft.com/office/drawing/2014/main" val="3225725502"/>
                      </a:ext>
                    </a:extLst>
                  </a:tr>
                </a:tbl>
              </a:graphicData>
            </a:graphic>
          </p:graphicFrame>
        </mc:Fallback>
      </mc:AlternateContent>
      <p:sp>
        <p:nvSpPr>
          <p:cNvPr id="4" name="テキスト ボックス 3">
            <a:extLst>
              <a:ext uri="{FF2B5EF4-FFF2-40B4-BE49-F238E27FC236}">
                <a16:creationId xmlns:a16="http://schemas.microsoft.com/office/drawing/2014/main" id="{A14391C3-8A27-496A-B809-E8D8D3F7067B}"/>
              </a:ext>
            </a:extLst>
          </p:cNvPr>
          <p:cNvSpPr txBox="1"/>
          <p:nvPr/>
        </p:nvSpPr>
        <p:spPr>
          <a:xfrm>
            <a:off x="7318599" y="4291038"/>
            <a:ext cx="1968809" cy="646331"/>
          </a:xfrm>
          <a:prstGeom prst="rect">
            <a:avLst/>
          </a:prstGeom>
          <a:noFill/>
        </p:spPr>
        <p:txBody>
          <a:bodyPr wrap="none" rtlCol="0">
            <a:spAutoFit/>
          </a:bodyPr>
          <a:lstStyle/>
          <a:p>
            <a:r>
              <a:rPr kumimoji="1" lang="ja-JP" altLang="en-US" dirty="0"/>
              <a:t>結果をまとめると</a:t>
            </a:r>
            <a:endParaRPr kumimoji="1" lang="en-US" altLang="ja-JP" dirty="0"/>
          </a:p>
          <a:p>
            <a:r>
              <a:rPr lang="ja-JP" altLang="en-US" dirty="0"/>
              <a:t>右の表のとおり</a:t>
            </a:r>
            <a:endParaRPr kumimoji="1" lang="ja-JP" altLang="en-US" dirty="0"/>
          </a:p>
        </p:txBody>
      </p:sp>
      <p:grpSp>
        <p:nvGrpSpPr>
          <p:cNvPr id="57" name="グループ化 56">
            <a:extLst>
              <a:ext uri="{FF2B5EF4-FFF2-40B4-BE49-F238E27FC236}">
                <a16:creationId xmlns:a16="http://schemas.microsoft.com/office/drawing/2014/main" id="{D4FFA84F-55A9-460F-957A-CE42D0B25583}"/>
              </a:ext>
            </a:extLst>
          </p:cNvPr>
          <p:cNvGrpSpPr/>
          <p:nvPr/>
        </p:nvGrpSpPr>
        <p:grpSpPr>
          <a:xfrm>
            <a:off x="1666533" y="1842212"/>
            <a:ext cx="1295681" cy="530137"/>
            <a:chOff x="1073159" y="1838704"/>
            <a:chExt cx="1295681" cy="530137"/>
          </a:xfrm>
        </p:grpSpPr>
        <p:sp>
          <p:nvSpPr>
            <p:cNvPr id="59" name="テキスト ボックス 58">
              <a:extLst>
                <a:ext uri="{FF2B5EF4-FFF2-40B4-BE49-F238E27FC236}">
                  <a16:creationId xmlns:a16="http://schemas.microsoft.com/office/drawing/2014/main" id="{28F20542-E1B2-4346-8BA2-6FFEB738D7E4}"/>
                </a:ext>
              </a:extLst>
            </p:cNvPr>
            <p:cNvSpPr txBox="1"/>
            <p:nvPr/>
          </p:nvSpPr>
          <p:spPr>
            <a:xfrm>
              <a:off x="1073159" y="1838704"/>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0" name="テキスト ボックス 59">
              <a:extLst>
                <a:ext uri="{FF2B5EF4-FFF2-40B4-BE49-F238E27FC236}">
                  <a16:creationId xmlns:a16="http://schemas.microsoft.com/office/drawing/2014/main" id="{A6702ED4-8FF8-4D8A-B974-700C818E88A5}"/>
                </a:ext>
              </a:extLst>
            </p:cNvPr>
            <p:cNvSpPr txBox="1"/>
            <p:nvPr/>
          </p:nvSpPr>
          <p:spPr>
            <a:xfrm>
              <a:off x="1550641" y="1999509"/>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21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1" name="正方形/長方形 60">
              <a:extLst>
                <a:ext uri="{FF2B5EF4-FFF2-40B4-BE49-F238E27FC236}">
                  <a16:creationId xmlns:a16="http://schemas.microsoft.com/office/drawing/2014/main" id="{920D4884-6D13-4BC5-B171-6790F6CD7127}"/>
                </a:ext>
              </a:extLst>
            </p:cNvPr>
            <p:cNvSpPr/>
            <p:nvPr/>
          </p:nvSpPr>
          <p:spPr>
            <a:xfrm>
              <a:off x="1494190" y="2017659"/>
              <a:ext cx="873227" cy="153611"/>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C67275AA-AC70-4B25-A343-D7D3FDA522B7}"/>
                </a:ext>
              </a:extLst>
            </p:cNvPr>
            <p:cNvSpPr/>
            <p:nvPr/>
          </p:nvSpPr>
          <p:spPr>
            <a:xfrm>
              <a:off x="1494190" y="2017659"/>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252687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E4DC974-7E2F-42F2-805B-E998C996C357}"/>
              </a:ext>
            </a:extLst>
          </p:cNvPr>
          <p:cNvSpPr>
            <a:spLocks noGrp="1"/>
          </p:cNvSpPr>
          <p:nvPr>
            <p:ph idx="1"/>
          </p:nvPr>
        </p:nvSpPr>
        <p:spPr/>
        <p:txBody>
          <a:bodyPr/>
          <a:lstStyle/>
          <a:p>
            <a:r>
              <a:rPr lang="ja-JP" altLang="en-US" dirty="0"/>
              <a:t>これ以上ややこしい設定で，</a:t>
            </a:r>
            <a:r>
              <a:rPr kumimoji="1" lang="ja-JP" altLang="en-US" dirty="0"/>
              <a:t>価値関数を解析的に求めることは面倒</a:t>
            </a:r>
            <a:endParaRPr kumimoji="1" lang="en-US" altLang="ja-JP" dirty="0"/>
          </a:p>
          <a:p>
            <a:r>
              <a:rPr lang="ja-JP" altLang="en-US" dirty="0"/>
              <a:t>強化学習アルゴリズムを用いて，繰り返し計算によって価値関数を推定する方法を考えよう</a:t>
            </a:r>
            <a:endParaRPr lang="en-US" altLang="ja-JP" dirty="0"/>
          </a:p>
          <a:p>
            <a:r>
              <a:rPr kumimoji="1" lang="ja-JP" altLang="en-US" dirty="0"/>
              <a:t>まず，もっとも単純なアルゴリズムである</a:t>
            </a:r>
            <a:r>
              <a:rPr kumimoji="1" lang="ja-JP" altLang="en-US" b="1" dirty="0">
                <a:solidFill>
                  <a:schemeClr val="accent6"/>
                </a:solidFill>
              </a:rPr>
              <a:t>動的計画法（</a:t>
            </a:r>
            <a:r>
              <a:rPr lang="en-US" altLang="ja-JP" b="1" dirty="0">
                <a:solidFill>
                  <a:schemeClr val="accent6"/>
                </a:solidFill>
              </a:rPr>
              <a:t>DP, </a:t>
            </a:r>
            <a:r>
              <a:rPr kumimoji="1" lang="en-US" altLang="ja-JP" b="1" dirty="0">
                <a:solidFill>
                  <a:schemeClr val="accent6"/>
                </a:solidFill>
              </a:rPr>
              <a:t>Dynamic Programming</a:t>
            </a:r>
            <a:r>
              <a:rPr kumimoji="1" lang="ja-JP" altLang="en-US" b="1" dirty="0">
                <a:solidFill>
                  <a:schemeClr val="accent6"/>
                </a:solidFill>
              </a:rPr>
              <a:t>）</a:t>
            </a:r>
            <a:r>
              <a:rPr kumimoji="1" lang="ja-JP" altLang="en-US" dirty="0"/>
              <a:t>を紹介する</a:t>
            </a:r>
          </a:p>
        </p:txBody>
      </p:sp>
      <p:sp>
        <p:nvSpPr>
          <p:cNvPr id="3" name="タイトル 2">
            <a:extLst>
              <a:ext uri="{FF2B5EF4-FFF2-40B4-BE49-F238E27FC236}">
                <a16:creationId xmlns:a16="http://schemas.microsoft.com/office/drawing/2014/main" id="{B67131D4-6D63-4F75-BACB-9A1C0216EEC2}"/>
              </a:ext>
            </a:extLst>
          </p:cNvPr>
          <p:cNvSpPr>
            <a:spLocks noGrp="1"/>
          </p:cNvSpPr>
          <p:nvPr>
            <p:ph type="title"/>
          </p:nvPr>
        </p:nvSpPr>
        <p:spPr/>
        <p:txBody>
          <a:bodyPr>
            <a:normAutofit fontScale="90000"/>
          </a:bodyPr>
          <a:lstStyle/>
          <a:p>
            <a:r>
              <a:rPr kumimoji="1" lang="ja-JP" altLang="en-US" dirty="0"/>
              <a:t>アルゴリズムによる価値関数の推定</a:t>
            </a:r>
          </a:p>
        </p:txBody>
      </p:sp>
      <p:sp>
        <p:nvSpPr>
          <p:cNvPr id="4" name="スライド番号プレースホルダー 3">
            <a:extLst>
              <a:ext uri="{FF2B5EF4-FFF2-40B4-BE49-F238E27FC236}">
                <a16:creationId xmlns:a16="http://schemas.microsoft.com/office/drawing/2014/main" id="{A85E8C14-F0D2-4FDE-99E7-46E120721FBB}"/>
              </a:ext>
            </a:extLst>
          </p:cNvPr>
          <p:cNvSpPr>
            <a:spLocks noGrp="1"/>
          </p:cNvSpPr>
          <p:nvPr>
            <p:ph type="sldNum" sz="quarter" idx="12"/>
          </p:nvPr>
        </p:nvSpPr>
        <p:spPr/>
        <p:txBody>
          <a:bodyPr/>
          <a:lstStyle/>
          <a:p>
            <a:fld id="{B11AD403-313C-9548-90A1-3BB45CD64373}" type="slidenum">
              <a:rPr lang="ja-JP" altLang="en-US" smtClean="0"/>
              <a:pPr/>
              <a:t>15</a:t>
            </a:fld>
            <a:endParaRPr lang="ja-JP" altLang="en-US"/>
          </a:p>
        </p:txBody>
      </p:sp>
    </p:spTree>
    <p:extLst>
      <p:ext uri="{BB962C8B-B14F-4D97-AF65-F5344CB8AC3E}">
        <p14:creationId xmlns:p14="http://schemas.microsoft.com/office/powerpoint/2010/main" val="60513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CE1B01F3-5B33-47DC-86F8-8CA02ECC2006}"/>
              </a:ext>
            </a:extLst>
          </p:cNvPr>
          <p:cNvSpPr/>
          <p:nvPr/>
        </p:nvSpPr>
        <p:spPr>
          <a:xfrm>
            <a:off x="6558455" y="4733903"/>
            <a:ext cx="5218714" cy="1958256"/>
          </a:xfrm>
          <a:prstGeom prst="roundRect">
            <a:avLst>
              <a:gd name="adj" fmla="val 945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E98F6D6-4C02-4347-BC7C-147D7A42A1AA}"/>
                  </a:ext>
                </a:extLst>
              </p:cNvPr>
              <p:cNvSpPr>
                <a:spLocks noGrp="1"/>
              </p:cNvSpPr>
              <p:nvPr>
                <p:ph idx="1"/>
              </p:nvPr>
            </p:nvSpPr>
            <p:spPr/>
            <p:txBody>
              <a:bodyPr/>
              <a:lstStyle/>
              <a:p>
                <a:r>
                  <a:rPr kumimoji="1" lang="ja-JP" altLang="en-US" dirty="0"/>
                  <a:t>ベルマン方程式を，</a:t>
                </a:r>
                <a:r>
                  <a:rPr kumimoji="1" lang="en-US" altLang="ja-JP" dirty="0">
                    <a:solidFill>
                      <a:schemeClr val="accent6"/>
                    </a:solidFill>
                  </a:rPr>
                  <a:t>”</a:t>
                </a:r>
                <a:r>
                  <a:rPr lang="ja-JP" altLang="en-US" dirty="0">
                    <a:solidFill>
                      <a:schemeClr val="accent6"/>
                    </a:solidFill>
                  </a:rPr>
                  <a:t>推定した</a:t>
                </a:r>
                <a:r>
                  <a:rPr kumimoji="1" lang="ja-JP" altLang="en-US" dirty="0">
                    <a:solidFill>
                      <a:schemeClr val="accent6"/>
                    </a:solidFill>
                  </a:rPr>
                  <a:t>状態価値関数</a:t>
                </a:r>
                <a:r>
                  <a:rPr kumimoji="1" lang="en-US" altLang="ja-JP" dirty="0">
                    <a:solidFill>
                      <a:schemeClr val="accent6"/>
                    </a:solidFill>
                  </a:rPr>
                  <a:t>”</a:t>
                </a:r>
                <a:r>
                  <a:rPr kumimoji="1" lang="ja-JP" altLang="en-US" dirty="0">
                    <a:solidFill>
                      <a:schemeClr val="accent6"/>
                    </a:solidFill>
                  </a:rPr>
                  <a:t>の更新則</a:t>
                </a:r>
                <a:r>
                  <a:rPr kumimoji="1" lang="ja-JP" altLang="en-US" dirty="0"/>
                  <a:t>として用いる．</a:t>
                </a:r>
                <a:br>
                  <a:rPr kumimoji="1" lang="en-US" altLang="ja-JP" dirty="0"/>
                </a:br>
                <a:r>
                  <a:rPr kumimoji="1" lang="ja-JP" altLang="en-US" dirty="0"/>
                  <a:t>すなわち</a:t>
                </a:r>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これ</a:t>
                </a:r>
                <a:r>
                  <a:rPr lang="ja-JP" altLang="en-US" dirty="0"/>
                  <a:t>を，取りうるすべての状態</a:t>
                </a:r>
                <a14:m>
                  <m:oMath xmlns:m="http://schemas.openxmlformats.org/officeDocument/2006/math">
                    <m:r>
                      <a:rPr lang="en-US" altLang="ja-JP" i="1" dirty="0" smtClean="0">
                        <a:latin typeface="Cambria Math" panose="02040503050406030204" pitchFamily="18" charset="0"/>
                      </a:rPr>
                      <m:t>𝑠</m:t>
                    </m:r>
                  </m:oMath>
                </a14:m>
                <a:r>
                  <a:rPr kumimoji="1" lang="ja-JP" altLang="en-US" dirty="0"/>
                  <a:t>について計算し，繰り返し更新していくと，推定した状態価値関数は，やがて真の値に収束することが知られている</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4E98F6D6-4C02-4347-BC7C-147D7A42A1AA}"/>
                  </a:ext>
                </a:extLst>
              </p:cNvPr>
              <p:cNvSpPr>
                <a:spLocks noGrp="1" noRot="1" noChangeAspect="1" noMove="1" noResize="1" noEditPoints="1" noAdjustHandles="1" noChangeArrowheads="1" noChangeShapeType="1" noTextEdit="1"/>
              </p:cNvSpPr>
              <p:nvPr>
                <p:ph idx="1"/>
              </p:nvPr>
            </p:nvSpPr>
            <p:spPr>
              <a:blipFill>
                <a:blip r:embed="rId3"/>
                <a:stretch>
                  <a:fillRect l="-935" t="-2442" r="-2857"/>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F4893AC8-639B-45DC-BD9E-4D0C95B2C674}"/>
              </a:ext>
            </a:extLst>
          </p:cNvPr>
          <p:cNvSpPr>
            <a:spLocks noGrp="1"/>
          </p:cNvSpPr>
          <p:nvPr>
            <p:ph type="title"/>
          </p:nvPr>
        </p:nvSpPr>
        <p:spPr/>
        <p:txBody>
          <a:bodyPr>
            <a:normAutofit fontScale="90000"/>
          </a:bodyPr>
          <a:lstStyle/>
          <a:p>
            <a:r>
              <a:rPr lang="ja-JP" altLang="en-US" dirty="0"/>
              <a:t>反復方策評価</a:t>
            </a:r>
            <a:endParaRPr kumimoji="1" lang="ja-JP" altLang="en-US" dirty="0"/>
          </a:p>
        </p:txBody>
      </p:sp>
      <p:sp>
        <p:nvSpPr>
          <p:cNvPr id="4" name="スライド番号プレースホルダー 3">
            <a:extLst>
              <a:ext uri="{FF2B5EF4-FFF2-40B4-BE49-F238E27FC236}">
                <a16:creationId xmlns:a16="http://schemas.microsoft.com/office/drawing/2014/main" id="{C2ACFC29-B168-41F9-9703-964D83A15A12}"/>
              </a:ext>
            </a:extLst>
          </p:cNvPr>
          <p:cNvSpPr>
            <a:spLocks noGrp="1"/>
          </p:cNvSpPr>
          <p:nvPr>
            <p:ph type="sldNum" sz="quarter" idx="12"/>
          </p:nvPr>
        </p:nvSpPr>
        <p:spPr/>
        <p:txBody>
          <a:bodyPr/>
          <a:lstStyle/>
          <a:p>
            <a:fld id="{B11AD403-313C-9548-90A1-3BB45CD64373}" type="slidenum">
              <a:rPr lang="ja-JP" altLang="en-US" smtClean="0"/>
              <a:pPr/>
              <a:t>16</a:t>
            </a:fld>
            <a:endParaRPr lang="ja-JP" altLang="en-US"/>
          </a:p>
        </p:txBody>
      </p:sp>
      <p:pic>
        <p:nvPicPr>
          <p:cNvPr id="1026" name="Picture 2" descr="\begin{align*}&#10;  v_{k+1}(s) &amp;:=\mathbb{E}_\pi[R_{t+1}+\gamma v_k(S_{t+1})|S_t=s] \\&#10;  &amp;=\sum_a \pi(a|s) \sum_{s',r} p(s',r|s,a)[r+\gamma v_k(s')])&#10;\end{align*}">
            <a:extLst>
              <a:ext uri="{FF2B5EF4-FFF2-40B4-BE49-F238E27FC236}">
                <a16:creationId xmlns:a16="http://schemas.microsoft.com/office/drawing/2014/main" id="{5B3D49F9-AD70-4260-BF82-6D4663FBF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281" y="1847715"/>
            <a:ext cx="6200165" cy="11799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540CD171-4E3F-42C2-9998-C7322FD8BF0A}"/>
              </a:ext>
            </a:extLst>
          </p:cNvPr>
          <p:cNvCxnSpPr/>
          <p:nvPr/>
        </p:nvCxnSpPr>
        <p:spPr>
          <a:xfrm flipH="1" flipV="1">
            <a:off x="7963877" y="2724624"/>
            <a:ext cx="375138" cy="375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9F8D0B3-1FA4-462B-8F46-4E4F040E5BF7}"/>
                  </a:ext>
                </a:extLst>
              </p:cNvPr>
              <p:cNvSpPr txBox="1"/>
              <p:nvPr/>
            </p:nvSpPr>
            <p:spPr>
              <a:xfrm>
                <a:off x="7415335" y="3099762"/>
                <a:ext cx="3552576" cy="646331"/>
              </a:xfrm>
              <a:prstGeom prst="rect">
                <a:avLst/>
              </a:prstGeom>
              <a:noFill/>
            </p:spPr>
            <p:txBody>
              <a:bodyPr wrap="none" rtlCol="0">
                <a:spAutoFit/>
              </a:bodyPr>
              <a:lstStyle/>
              <a:p>
                <a:r>
                  <a:rPr kumimoji="1" lang="ja-JP" altLang="en-US" dirty="0"/>
                  <a:t>現在（</a:t>
                </a:r>
                <a14:m>
                  <m:oMath xmlns:m="http://schemas.openxmlformats.org/officeDocument/2006/math">
                    <m:r>
                      <a:rPr kumimoji="1" lang="en-US" altLang="ja-JP" i="1" dirty="0" smtClean="0">
                        <a:latin typeface="Cambria Math" panose="02040503050406030204" pitchFamily="18" charset="0"/>
                      </a:rPr>
                      <m:t>𝑘</m:t>
                    </m:r>
                  </m:oMath>
                </a14:m>
                <a:r>
                  <a:rPr kumimoji="1" lang="ja-JP" altLang="en-US" dirty="0"/>
                  <a:t>回目）の，</a:t>
                </a:r>
                <a:endParaRPr kumimoji="1" lang="en-US" altLang="ja-JP" dirty="0"/>
              </a:p>
              <a:p>
                <a:r>
                  <a:rPr kumimoji="1" lang="ja-JP" altLang="en-US" dirty="0"/>
                  <a:t>状態</a:t>
                </a:r>
                <a14:m>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oMath>
                </a14:m>
                <a:r>
                  <a:rPr kumimoji="1" lang="ja-JP" altLang="en-US" dirty="0"/>
                  <a:t>における価値関数の推定値</a:t>
                </a:r>
              </a:p>
            </p:txBody>
          </p:sp>
        </mc:Choice>
        <mc:Fallback xmlns="">
          <p:sp>
            <p:nvSpPr>
              <p:cNvPr id="10" name="テキスト ボックス 9">
                <a:extLst>
                  <a:ext uri="{FF2B5EF4-FFF2-40B4-BE49-F238E27FC236}">
                    <a16:creationId xmlns:a16="http://schemas.microsoft.com/office/drawing/2014/main" id="{C9F8D0B3-1FA4-462B-8F46-4E4F040E5BF7}"/>
                  </a:ext>
                </a:extLst>
              </p:cNvPr>
              <p:cNvSpPr txBox="1">
                <a:spLocks noRot="1" noChangeAspect="1" noMove="1" noResize="1" noEditPoints="1" noAdjustHandles="1" noChangeArrowheads="1" noChangeShapeType="1" noTextEdit="1"/>
              </p:cNvSpPr>
              <p:nvPr/>
            </p:nvSpPr>
            <p:spPr>
              <a:xfrm>
                <a:off x="7415335" y="3099762"/>
                <a:ext cx="3552576" cy="646331"/>
              </a:xfrm>
              <a:prstGeom prst="rect">
                <a:avLst/>
              </a:prstGeom>
              <a:blipFill>
                <a:blip r:embed="rId5"/>
                <a:stretch>
                  <a:fillRect l="-1372" t="-6542" r="-1029" b="-11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BD313A0-DCA2-4CAC-9C35-EE1C5A1975CE}"/>
                  </a:ext>
                </a:extLst>
              </p:cNvPr>
              <p:cNvSpPr txBox="1"/>
              <p:nvPr/>
            </p:nvSpPr>
            <p:spPr>
              <a:xfrm>
                <a:off x="361592" y="3099762"/>
                <a:ext cx="3498009" cy="646331"/>
              </a:xfrm>
              <a:prstGeom prst="rect">
                <a:avLst/>
              </a:prstGeom>
              <a:noFill/>
            </p:spPr>
            <p:txBody>
              <a:bodyPr wrap="none" rtlCol="0">
                <a:spAutoFit/>
              </a:bodyPr>
              <a:lstStyle/>
              <a:p>
                <a:r>
                  <a:rPr kumimoji="1" lang="ja-JP" altLang="en-US" dirty="0"/>
                  <a:t>次回（</a:t>
                </a:r>
                <a14:m>
                  <m:oMath xmlns:m="http://schemas.openxmlformats.org/officeDocument/2006/math">
                    <m:r>
                      <a:rPr kumimoji="1" lang="en-US" altLang="ja-JP" i="1" dirty="0" smtClean="0">
                        <a:latin typeface="Cambria Math" panose="02040503050406030204" pitchFamily="18" charset="0"/>
                      </a:rPr>
                      <m:t>𝑘</m:t>
                    </m:r>
                    <m:r>
                      <a:rPr kumimoji="1" lang="en-US" altLang="ja-JP" b="0" i="1" dirty="0" smtClean="0">
                        <a:latin typeface="Cambria Math" panose="02040503050406030204" pitchFamily="18" charset="0"/>
                      </a:rPr>
                      <m:t>+1</m:t>
                    </m:r>
                  </m:oMath>
                </a14:m>
                <a:r>
                  <a:rPr kumimoji="1" lang="ja-JP" altLang="en-US" dirty="0"/>
                  <a:t>回目）の，</a:t>
                </a:r>
                <a:endParaRPr kumimoji="1" lang="en-US" altLang="ja-JP" dirty="0"/>
              </a:p>
              <a:p>
                <a:r>
                  <a:rPr kumimoji="1" lang="ja-JP" altLang="en-US" dirty="0"/>
                  <a:t>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における価値関数の推定値</a:t>
                </a:r>
              </a:p>
            </p:txBody>
          </p:sp>
        </mc:Choice>
        <mc:Fallback xmlns="">
          <p:sp>
            <p:nvSpPr>
              <p:cNvPr id="12" name="テキスト ボックス 11">
                <a:extLst>
                  <a:ext uri="{FF2B5EF4-FFF2-40B4-BE49-F238E27FC236}">
                    <a16:creationId xmlns:a16="http://schemas.microsoft.com/office/drawing/2014/main" id="{7BD313A0-DCA2-4CAC-9C35-EE1C5A1975CE}"/>
                  </a:ext>
                </a:extLst>
              </p:cNvPr>
              <p:cNvSpPr txBox="1">
                <a:spLocks noRot="1" noChangeAspect="1" noMove="1" noResize="1" noEditPoints="1" noAdjustHandles="1" noChangeArrowheads="1" noChangeShapeType="1" noTextEdit="1"/>
              </p:cNvSpPr>
              <p:nvPr/>
            </p:nvSpPr>
            <p:spPr>
              <a:xfrm>
                <a:off x="361592" y="3099762"/>
                <a:ext cx="3498009" cy="646331"/>
              </a:xfrm>
              <a:prstGeom prst="rect">
                <a:avLst/>
              </a:prstGeom>
              <a:blipFill>
                <a:blip r:embed="rId6"/>
                <a:stretch>
                  <a:fillRect l="-1394" t="-6542" r="-1045" b="-11215"/>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FC5B6B4B-6529-4062-B154-6F4D5E2CD806}"/>
              </a:ext>
            </a:extLst>
          </p:cNvPr>
          <p:cNvCxnSpPr>
            <a:cxnSpLocks/>
          </p:cNvCxnSpPr>
          <p:nvPr/>
        </p:nvCxnSpPr>
        <p:spPr>
          <a:xfrm flipV="1">
            <a:off x="2391169" y="2250127"/>
            <a:ext cx="307025" cy="77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2" descr="\begin{align*}&#10;  v_\pi(s) &amp;= E_\pi[G_t|S_t=s]\\&#10;           &amp;= E_\pi\left[R_{t+1}+\gamma\sum_{k=0}^\infty \gamma^k R_{t+k+2}|S_t=s\right]\\&#10;           &amp;=\sum_a \pi(a|s)\left\lbrace \sum_{s'}p(s'|s,a)\{r(s,a,s')+\gamma v_\pi(s')\} \right\rbrace&#10;\end{align*}">
            <a:extLst>
              <a:ext uri="{FF2B5EF4-FFF2-40B4-BE49-F238E27FC236}">
                <a16:creationId xmlns:a16="http://schemas.microsoft.com/office/drawing/2014/main" id="{F92AF79F-E6A4-4D5D-8368-3504079ABF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5543" y="4889361"/>
            <a:ext cx="4932161" cy="16473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コネクタ 5">
            <a:extLst>
              <a:ext uri="{FF2B5EF4-FFF2-40B4-BE49-F238E27FC236}">
                <a16:creationId xmlns:a16="http://schemas.microsoft.com/office/drawing/2014/main" id="{368E70CF-346A-44E8-9402-E503DAB6D07E}"/>
              </a:ext>
            </a:extLst>
          </p:cNvPr>
          <p:cNvCxnSpPr/>
          <p:nvPr/>
        </p:nvCxnSpPr>
        <p:spPr>
          <a:xfrm>
            <a:off x="2459281" y="2172677"/>
            <a:ext cx="9482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A06D464-CF4C-4E22-B331-56BC7D3B8EC6}"/>
              </a:ext>
            </a:extLst>
          </p:cNvPr>
          <p:cNvCxnSpPr>
            <a:cxnSpLocks/>
          </p:cNvCxnSpPr>
          <p:nvPr/>
        </p:nvCxnSpPr>
        <p:spPr>
          <a:xfrm>
            <a:off x="7773742" y="2716809"/>
            <a:ext cx="79973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5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088F0BF-437C-457A-A5EB-5DC99259663E}"/>
                  </a:ext>
                </a:extLst>
              </p:cNvPr>
              <p:cNvSpPr>
                <a:spLocks noGrp="1"/>
              </p:cNvSpPr>
              <p:nvPr>
                <p:ph idx="1"/>
              </p:nvPr>
            </p:nvSpPr>
            <p:spPr>
              <a:xfrm>
                <a:off x="200025" y="933450"/>
                <a:ext cx="11734799" cy="5243513"/>
              </a:xfrm>
            </p:spPr>
            <p:txBody>
              <a:bodyPr/>
              <a:lstStyle/>
              <a:p>
                <a:pPr marL="514350" indent="-514350">
                  <a:buFont typeface="+mj-lt"/>
                  <a:buAutoNum type="arabicPeriod"/>
                </a:pPr>
                <a:r>
                  <a:rPr lang="ja-JP" altLang="en-US" dirty="0"/>
                  <a:t>取りうるすべての状態</a:t>
                </a:r>
                <a14:m>
                  <m:oMath xmlns:m="http://schemas.openxmlformats.org/officeDocument/2006/math">
                    <m:r>
                      <a:rPr lang="en-US" altLang="ja-JP" b="0" i="1" smtClean="0">
                        <a:latin typeface="Cambria Math" panose="02040503050406030204" pitchFamily="18" charset="0"/>
                      </a:rPr>
                      <m:t>𝑠</m:t>
                    </m:r>
                  </m:oMath>
                </a14:m>
                <a:r>
                  <a:rPr lang="ja-JP" altLang="en-US" dirty="0"/>
                  <a:t>に対して，すべての行動</a:t>
                </a:r>
                <a14:m>
                  <m:oMath xmlns:m="http://schemas.openxmlformats.org/officeDocument/2006/math">
                    <m:r>
                      <a:rPr lang="en-US" altLang="ja-JP" b="0" i="1" smtClean="0">
                        <a:latin typeface="Cambria Math" panose="02040503050406030204" pitchFamily="18" charset="0"/>
                      </a:rPr>
                      <m:t>𝑎</m:t>
                    </m:r>
                  </m:oMath>
                </a14:m>
                <a:r>
                  <a:rPr kumimoji="1" lang="ja-JP" altLang="en-US" dirty="0"/>
                  <a:t>を起こしてみて，報酬を計算する</a:t>
                </a:r>
                <a:endParaRPr kumimoji="1" lang="en-US" altLang="ja-JP" dirty="0"/>
              </a:p>
              <a:p>
                <a:pPr marL="514350" indent="-514350">
                  <a:buFont typeface="+mj-lt"/>
                  <a:buAutoNum type="arabicPeriod"/>
                </a:pPr>
                <a:r>
                  <a:rPr kumimoji="1" lang="ja-JP" altLang="en-US" dirty="0"/>
                  <a:t>得られた報酬を用いて，価値関数の予測</a:t>
                </a:r>
                <a:r>
                  <a:rPr lang="ja-JP" altLang="en-US" dirty="0"/>
                  <a:t>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𝑘</m:t>
                        </m:r>
                      </m:sub>
                    </m:sSub>
                    <m:r>
                      <a:rPr kumimoji="1" lang="ja-JP" altLang="en-US" i="1">
                        <a:latin typeface="Cambria Math" panose="02040503050406030204" pitchFamily="18" charset="0"/>
                      </a:rPr>
                      <m:t>を</m:t>
                    </m:r>
                  </m:oMath>
                </a14:m>
                <a:r>
                  <a:rPr kumimoji="1" lang="ja-JP" altLang="en-US" dirty="0"/>
                  <a:t>更新していく</a:t>
                </a:r>
                <a:endParaRPr kumimoji="1" lang="en-US" altLang="ja-JP" dirty="0"/>
              </a:p>
              <a:p>
                <a:pPr marL="514350" indent="-514350">
                  <a:buFont typeface="+mj-lt"/>
                  <a:buAutoNum type="arabicPeriod"/>
                </a:pPr>
                <a:r>
                  <a:rPr lang="ja-JP" altLang="en-US" dirty="0"/>
                  <a:t>以上を，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𝑘</m:t>
                        </m:r>
                      </m:sub>
                    </m:sSub>
                  </m:oMath>
                </a14:m>
                <a:r>
                  <a:rPr kumimoji="1" lang="ja-JP" altLang="en-US" dirty="0"/>
                  <a:t>が収束するまで繰り返す</a:t>
                </a:r>
              </a:p>
            </p:txBody>
          </p:sp>
        </mc:Choice>
        <mc:Fallback xmlns="">
          <p:sp>
            <p:nvSpPr>
              <p:cNvPr id="2" name="コンテンツ プレースホルダー 1">
                <a:extLst>
                  <a:ext uri="{FF2B5EF4-FFF2-40B4-BE49-F238E27FC236}">
                    <a16:creationId xmlns:a16="http://schemas.microsoft.com/office/drawing/2014/main" id="{6088F0BF-437C-457A-A5EB-5DC99259663E}"/>
                  </a:ext>
                </a:extLst>
              </p:cNvPr>
              <p:cNvSpPr>
                <a:spLocks noGrp="1" noRot="1" noChangeAspect="1" noMove="1" noResize="1" noEditPoints="1" noAdjustHandles="1" noChangeArrowheads="1" noChangeShapeType="1" noTextEdit="1"/>
              </p:cNvSpPr>
              <p:nvPr>
                <p:ph idx="1"/>
              </p:nvPr>
            </p:nvSpPr>
            <p:spPr>
              <a:xfrm>
                <a:off x="200025" y="933450"/>
                <a:ext cx="11734799" cy="5243513"/>
              </a:xfrm>
              <a:blipFill>
                <a:blip r:embed="rId2"/>
                <a:stretch>
                  <a:fillRect l="-1299" t="-2791"/>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9F15D1EF-4A00-4BA5-9677-1B9B04672778}"/>
              </a:ext>
            </a:extLst>
          </p:cNvPr>
          <p:cNvSpPr>
            <a:spLocks noGrp="1"/>
          </p:cNvSpPr>
          <p:nvPr>
            <p:ph type="title"/>
          </p:nvPr>
        </p:nvSpPr>
        <p:spPr/>
        <p:txBody>
          <a:bodyPr>
            <a:normAutofit fontScale="90000"/>
          </a:bodyPr>
          <a:lstStyle/>
          <a:p>
            <a:r>
              <a:rPr kumimoji="1" lang="ja-JP" altLang="en-US" dirty="0"/>
              <a:t>反復方策評価のアルゴリズム</a:t>
            </a:r>
          </a:p>
        </p:txBody>
      </p:sp>
      <p:sp>
        <p:nvSpPr>
          <p:cNvPr id="4" name="スライド番号プレースホルダー 3">
            <a:extLst>
              <a:ext uri="{FF2B5EF4-FFF2-40B4-BE49-F238E27FC236}">
                <a16:creationId xmlns:a16="http://schemas.microsoft.com/office/drawing/2014/main" id="{C78E5F94-F00B-436D-A30B-8ED62C4EB1E4}"/>
              </a:ext>
            </a:extLst>
          </p:cNvPr>
          <p:cNvSpPr>
            <a:spLocks noGrp="1"/>
          </p:cNvSpPr>
          <p:nvPr>
            <p:ph type="sldNum" sz="quarter" idx="12"/>
          </p:nvPr>
        </p:nvSpPr>
        <p:spPr/>
        <p:txBody>
          <a:bodyPr/>
          <a:lstStyle/>
          <a:p>
            <a:fld id="{B11AD403-313C-9548-90A1-3BB45CD64373}" type="slidenum">
              <a:rPr lang="ja-JP" altLang="en-US" smtClean="0"/>
              <a:pPr/>
              <a:t>17</a:t>
            </a:fld>
            <a:endParaRPr lang="ja-JP" altLang="en-US"/>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191AD7C7-AB5E-40A1-97AD-3503E110BF96}"/>
                  </a:ext>
                </a:extLst>
              </p:cNvPr>
              <p:cNvSpPr/>
              <p:nvPr/>
            </p:nvSpPr>
            <p:spPr>
              <a:xfrm>
                <a:off x="1187938" y="3555206"/>
                <a:ext cx="9526954" cy="146929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2000" b="0" dirty="0"/>
                  <a:t>すべての</a:t>
                </a:r>
                <a14:m>
                  <m:oMath xmlns:m="http://schemas.openxmlformats.org/officeDocument/2006/math">
                    <m:r>
                      <a:rPr kumimoji="1" lang="en-US" altLang="ja-JP" sz="2000" b="0" i="1" smtClean="0">
                        <a:latin typeface="Cambria Math" panose="02040503050406030204" pitchFamily="18" charset="0"/>
                      </a:rPr>
                      <m:t>𝑠</m:t>
                    </m:r>
                  </m:oMath>
                </a14:m>
                <a:r>
                  <a:rPr kumimoji="1" lang="ja-JP" altLang="en-US" sz="2000" b="0" dirty="0"/>
                  <a:t>について</a:t>
                </a:r>
                <a14:m>
                  <m:oMath xmlns:m="http://schemas.openxmlformats.org/officeDocument/2006/math">
                    <m:r>
                      <a:rPr kumimoji="1" lang="en-US" altLang="ja-JP" sz="2000" b="0" i="1" smtClean="0">
                        <a:latin typeface="Cambria Math" panose="02040503050406030204" pitchFamily="18" charset="0"/>
                      </a:rPr>
                      <m:t>𝑣</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e>
                    </m:d>
                    <m:r>
                      <a:rPr kumimoji="1" lang="en-US" altLang="ja-JP" sz="2000" b="0" i="1" smtClean="0">
                        <a:latin typeface="Cambria Math" panose="02040503050406030204" pitchFamily="18" charset="0"/>
                      </a:rPr>
                      <m:t>=0</m:t>
                    </m:r>
                  </m:oMath>
                </a14:m>
                <a:endParaRPr kumimoji="1" lang="en-US" altLang="ja-JP" sz="2000" dirty="0"/>
              </a:p>
              <a:p>
                <a:r>
                  <a:rPr kumimoji="1" lang="ja-JP" altLang="en-US" sz="2000" dirty="0"/>
                  <a:t>収束するまで繰り返し：</a:t>
                </a:r>
                <a:endParaRPr kumimoji="1" lang="en-US" altLang="ja-JP" sz="2000" dirty="0"/>
              </a:p>
              <a:p>
                <a:r>
                  <a:rPr lang="en-US" altLang="ja-JP" sz="2000" dirty="0"/>
                  <a:t>	</a:t>
                </a:r>
                <a:r>
                  <a:rPr lang="ja-JP" altLang="en-US" sz="2000" dirty="0"/>
                  <a:t>各</a:t>
                </a:r>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𝑆</m:t>
                    </m:r>
                  </m:oMath>
                </a14:m>
                <a:r>
                  <a:rPr kumimoji="1" lang="ja-JP" altLang="en-US" sz="2000" dirty="0"/>
                  <a:t>について繰り返し：</a:t>
                </a:r>
                <a:endParaRPr kumimoji="1" lang="en-US" altLang="ja-JP" sz="2000" dirty="0"/>
              </a:p>
              <a:p>
                <a:r>
                  <a:rPr lang="en-US" altLang="ja-JP" sz="2000" dirty="0"/>
                  <a:t>		</a:t>
                </a:r>
                <a14:m>
                  <m:oMath xmlns:m="http://schemas.openxmlformats.org/officeDocument/2006/math">
                    <m:r>
                      <a:rPr lang="en-US" altLang="ja-JP" sz="2000" b="0" i="1" smtClean="0">
                        <a:latin typeface="Cambria Math" panose="02040503050406030204" pitchFamily="18" charset="0"/>
                      </a:rPr>
                      <m:t>𝑣</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𝑠</m:t>
                        </m:r>
                      </m:e>
                    </m:d>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𝑎</m:t>
                        </m:r>
                      </m:sub>
                      <m:sup/>
                      <m:e>
                        <m:r>
                          <a:rPr lang="en-US" altLang="ja-JP" sz="2000" b="0" i="1" smtClean="0">
                            <a:latin typeface="Cambria Math" panose="02040503050406030204" pitchFamily="18" charset="0"/>
                          </a:rPr>
                          <m:t>𝜋</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e>
                    </m:nary>
                    <m:nary>
                      <m:naryPr>
                        <m:chr m:val="∑"/>
                        <m:supHide m:val="on"/>
                        <m:ctrlPr>
                          <a:rPr lang="en-US" altLang="ja-JP" sz="2000" b="0" i="1" smtClean="0">
                            <a:latin typeface="Cambria Math" panose="02040503050406030204" pitchFamily="18" charset="0"/>
                          </a:rPr>
                        </m:ctrlPr>
                      </m:naryPr>
                      <m:sub>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𝑠</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𝑟</m:t>
                        </m:r>
                      </m:sub>
                      <m:sup/>
                      <m:e>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𝑠</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𝑟</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r>
                          <a:rPr lang="en-US" altLang="ja-JP" sz="2000" b="0" i="1" smtClean="0">
                            <a:latin typeface="Cambria Math" panose="02040503050406030204" pitchFamily="18" charset="0"/>
                          </a:rPr>
                          <m:t>)</m:t>
                        </m:r>
                      </m:e>
                    </m:nary>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𝑟</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𝛾</m:t>
                        </m:r>
                        <m:r>
                          <a:rPr lang="en-US" altLang="ja-JP" sz="2000" b="0" i="1" smtClean="0">
                            <a:latin typeface="Cambria Math" panose="02040503050406030204" pitchFamily="18" charset="0"/>
                          </a:rPr>
                          <m:t>𝑣</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𝑠</m:t>
                            </m:r>
                          </m:e>
                        </m:d>
                      </m:e>
                    </m:d>
                  </m:oMath>
                </a14:m>
                <a:endParaRPr lang="en-US" altLang="ja-JP" sz="2000" b="0" dirty="0"/>
              </a:p>
            </p:txBody>
          </p:sp>
        </mc:Choice>
        <mc:Fallback xmlns="">
          <p:sp>
            <p:nvSpPr>
              <p:cNvPr id="5" name="正方形/長方形 4">
                <a:extLst>
                  <a:ext uri="{FF2B5EF4-FFF2-40B4-BE49-F238E27FC236}">
                    <a16:creationId xmlns:a16="http://schemas.microsoft.com/office/drawing/2014/main" id="{191AD7C7-AB5E-40A1-97AD-3503E110BF96}"/>
                  </a:ext>
                </a:extLst>
              </p:cNvPr>
              <p:cNvSpPr>
                <a:spLocks noRot="1" noChangeAspect="1" noMove="1" noResize="1" noEditPoints="1" noAdjustHandles="1" noChangeArrowheads="1" noChangeShapeType="1" noTextEdit="1"/>
              </p:cNvSpPr>
              <p:nvPr/>
            </p:nvSpPr>
            <p:spPr>
              <a:xfrm>
                <a:off x="1187938" y="3555206"/>
                <a:ext cx="9526954" cy="1469292"/>
              </a:xfrm>
              <a:prstGeom prst="rect">
                <a:avLst/>
              </a:prstGeom>
              <a:blipFill>
                <a:blip r:embed="rId3"/>
                <a:stretch>
                  <a:fillRect l="-639" t="-2881" b="-3909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E515BC5-7A21-4C30-958D-4A560031F028}"/>
              </a:ext>
            </a:extLst>
          </p:cNvPr>
          <p:cNvSpPr txBox="1"/>
          <p:nvPr/>
        </p:nvSpPr>
        <p:spPr>
          <a:xfrm>
            <a:off x="1588477" y="5314726"/>
            <a:ext cx="9558771" cy="923330"/>
          </a:xfrm>
          <a:prstGeom prst="rect">
            <a:avLst/>
          </a:prstGeom>
          <a:noFill/>
        </p:spPr>
        <p:txBody>
          <a:bodyPr wrap="none" rtlCol="0">
            <a:spAutoFit/>
          </a:bodyPr>
          <a:lstStyle/>
          <a:p>
            <a:r>
              <a:rPr lang="en-US" altLang="ja-JP" dirty="0"/>
              <a:t>MATLAB</a:t>
            </a:r>
            <a:r>
              <a:rPr lang="ja-JP" altLang="en-US" dirty="0"/>
              <a:t>で作成したサンプルプログラム</a:t>
            </a:r>
            <a:r>
              <a:rPr lang="en-US" altLang="ja-JP" dirty="0">
                <a:latin typeface="Consolas" panose="020B0609020204030204" pitchFamily="49" charset="0"/>
              </a:rPr>
              <a:t>pokemon_DP1.m</a:t>
            </a:r>
            <a:r>
              <a:rPr lang="ja-JP" altLang="en-US" dirty="0"/>
              <a:t>に，上記アルゴリズムを実装している．</a:t>
            </a:r>
            <a:endParaRPr lang="en-US" altLang="ja-JP" dirty="0"/>
          </a:p>
          <a:p>
            <a:r>
              <a:rPr lang="ja-JP" altLang="en-US" dirty="0"/>
              <a:t>理論と実装の関係を確認した上で，</a:t>
            </a:r>
            <a:r>
              <a:rPr kumimoji="1" lang="ja-JP" altLang="en-US" dirty="0"/>
              <a:t>様々な問題設定について動的計画法を試してみよう．</a:t>
            </a:r>
            <a:endParaRPr kumimoji="1" lang="en-US" altLang="ja-JP" dirty="0"/>
          </a:p>
          <a:p>
            <a:r>
              <a:rPr kumimoji="1" lang="ja-JP" altLang="en-US" dirty="0"/>
              <a:t>例えば割引率を導入するとどうなるか？方策を変えるとどうなるか？</a:t>
            </a:r>
          </a:p>
        </p:txBody>
      </p:sp>
      <p:sp>
        <p:nvSpPr>
          <p:cNvPr id="7" name="四角形: 角を丸くする 6">
            <a:extLst>
              <a:ext uri="{FF2B5EF4-FFF2-40B4-BE49-F238E27FC236}">
                <a16:creationId xmlns:a16="http://schemas.microsoft.com/office/drawing/2014/main" id="{0AAF0F6F-2974-4AB9-BEC6-E3875D666A32}"/>
              </a:ext>
            </a:extLst>
          </p:cNvPr>
          <p:cNvSpPr/>
          <p:nvPr/>
        </p:nvSpPr>
        <p:spPr>
          <a:xfrm>
            <a:off x="674264" y="5314725"/>
            <a:ext cx="750277" cy="923329"/>
          </a:xfrm>
          <a:prstGeom prst="roundRect">
            <a:avLst>
              <a:gd name="adj" fmla="val 1145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演習</a:t>
            </a:r>
          </a:p>
        </p:txBody>
      </p:sp>
      <p:sp>
        <p:nvSpPr>
          <p:cNvPr id="8" name="正方形/長方形 7">
            <a:extLst>
              <a:ext uri="{FF2B5EF4-FFF2-40B4-BE49-F238E27FC236}">
                <a16:creationId xmlns:a16="http://schemas.microsoft.com/office/drawing/2014/main" id="{F924DDEA-35F7-4A84-B43E-81EBBB029667}"/>
              </a:ext>
            </a:extLst>
          </p:cNvPr>
          <p:cNvSpPr/>
          <p:nvPr/>
        </p:nvSpPr>
        <p:spPr>
          <a:xfrm>
            <a:off x="6304544" y="6262059"/>
            <a:ext cx="4857420" cy="369332"/>
          </a:xfrm>
          <a:prstGeom prst="rect">
            <a:avLst/>
          </a:prstGeom>
        </p:spPr>
        <p:txBody>
          <a:bodyPr wrap="none">
            <a:spAutoFit/>
          </a:bodyPr>
          <a:lstStyle/>
          <a:p>
            <a:r>
              <a:rPr lang="en-US" altLang="ja-JP" dirty="0">
                <a:solidFill>
                  <a:schemeClr val="accent6"/>
                </a:solidFill>
                <a:latin typeface="Consolas" panose="020B0609020204030204" pitchFamily="49" charset="0"/>
              </a:rPr>
              <a:t>※pokemon_DP1.m</a:t>
            </a:r>
            <a:r>
              <a:rPr lang="ja-JP" altLang="en-US" dirty="0">
                <a:solidFill>
                  <a:schemeClr val="accent6"/>
                </a:solidFill>
              </a:rPr>
              <a:t>は次ページにも示している</a:t>
            </a:r>
          </a:p>
        </p:txBody>
      </p:sp>
      <p:sp>
        <p:nvSpPr>
          <p:cNvPr id="9" name="正方形/長方形 8">
            <a:extLst>
              <a:ext uri="{FF2B5EF4-FFF2-40B4-BE49-F238E27FC236}">
                <a16:creationId xmlns:a16="http://schemas.microsoft.com/office/drawing/2014/main" id="{61704EB5-04C5-4DC0-BE40-77D5C207448A}"/>
              </a:ext>
            </a:extLst>
          </p:cNvPr>
          <p:cNvSpPr/>
          <p:nvPr/>
        </p:nvSpPr>
        <p:spPr>
          <a:xfrm>
            <a:off x="2345872" y="2864048"/>
            <a:ext cx="6430735" cy="646331"/>
          </a:xfrm>
          <a:prstGeom prst="rect">
            <a:avLst/>
          </a:prstGeom>
        </p:spPr>
        <p:txBody>
          <a:bodyPr wrap="square">
            <a:spAutoFit/>
          </a:bodyPr>
          <a:lstStyle/>
          <a:p>
            <a:r>
              <a:rPr lang="ja-JP" altLang="en-US" dirty="0">
                <a:solidFill>
                  <a:schemeClr val="accent6"/>
                </a:solidFill>
              </a:rPr>
              <a:t>第</a:t>
            </a:r>
            <a:r>
              <a:rPr lang="en-US" altLang="ja-JP" dirty="0">
                <a:solidFill>
                  <a:schemeClr val="accent6"/>
                </a:solidFill>
              </a:rPr>
              <a:t>2</a:t>
            </a:r>
            <a:r>
              <a:rPr lang="ja-JP" altLang="en-US" dirty="0">
                <a:solidFill>
                  <a:schemeClr val="accent6"/>
                </a:solidFill>
              </a:rPr>
              <a:t>章でベルマン方程式を手計算で解いた方法と似ているが，それよりも少し愚直に手間を掛けて計算するアルゴリズム</a:t>
            </a:r>
          </a:p>
        </p:txBody>
      </p:sp>
    </p:spTree>
    <p:extLst>
      <p:ext uri="{BB962C8B-B14F-4D97-AF65-F5344CB8AC3E}">
        <p14:creationId xmlns:p14="http://schemas.microsoft.com/office/powerpoint/2010/main" val="147997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C58D6500-16C2-49C5-9E82-3F3C90F1D2CA}"/>
              </a:ext>
            </a:extLst>
          </p:cNvPr>
          <p:cNvSpPr/>
          <p:nvPr/>
        </p:nvSpPr>
        <p:spPr>
          <a:xfrm>
            <a:off x="195385" y="4773198"/>
            <a:ext cx="4639442" cy="17037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2FD211EC-8E2D-47BA-AC0F-17875AA27F2C}"/>
              </a:ext>
            </a:extLst>
          </p:cNvPr>
          <p:cNvSpPr>
            <a:spLocks noGrp="1"/>
          </p:cNvSpPr>
          <p:nvPr>
            <p:ph type="sldNum" sz="quarter" idx="12"/>
          </p:nvPr>
        </p:nvSpPr>
        <p:spPr/>
        <p:txBody>
          <a:bodyPr/>
          <a:lstStyle/>
          <a:p>
            <a:fld id="{B11AD403-313C-9548-90A1-3BB45CD64373}" type="slidenum">
              <a:rPr lang="ja-JP" altLang="en-US" smtClean="0"/>
              <a:pPr/>
              <a:t>18</a:t>
            </a:fld>
            <a:endParaRPr lang="ja-JP" altLang="en-US"/>
          </a:p>
        </p:txBody>
      </p:sp>
      <p:sp>
        <p:nvSpPr>
          <p:cNvPr id="9" name="正方形/長方形 8">
            <a:extLst>
              <a:ext uri="{FF2B5EF4-FFF2-40B4-BE49-F238E27FC236}">
                <a16:creationId xmlns:a16="http://schemas.microsoft.com/office/drawing/2014/main" id="{4EC38D9F-20A0-4D25-80BB-D4F4F4B9AD82}"/>
              </a:ext>
            </a:extLst>
          </p:cNvPr>
          <p:cNvSpPr/>
          <p:nvPr/>
        </p:nvSpPr>
        <p:spPr>
          <a:xfrm>
            <a:off x="338713" y="251042"/>
            <a:ext cx="5770875" cy="369332"/>
          </a:xfrm>
          <a:prstGeom prst="rect">
            <a:avLst/>
          </a:prstGeom>
        </p:spPr>
        <p:txBody>
          <a:bodyPr wrap="none">
            <a:spAutoFit/>
          </a:bodyPr>
          <a:lstStyle/>
          <a:p>
            <a:r>
              <a:rPr lang="en-US" altLang="ja-JP" dirty="0"/>
              <a:t>MATLAB</a:t>
            </a:r>
            <a:r>
              <a:rPr lang="ja-JP" altLang="en-US" dirty="0"/>
              <a:t>で作成したサンプルプログラム</a:t>
            </a:r>
            <a:r>
              <a:rPr lang="en-US" altLang="ja-JP" dirty="0">
                <a:latin typeface="Consolas" panose="020B0609020204030204" pitchFamily="49" charset="0"/>
              </a:rPr>
              <a:t>pokemon_DP1.m</a:t>
            </a:r>
            <a:endParaRPr lang="ja-JP" altLang="en-US" dirty="0"/>
          </a:p>
        </p:txBody>
      </p:sp>
      <p:grpSp>
        <p:nvGrpSpPr>
          <p:cNvPr id="20" name="グループ化 19">
            <a:extLst>
              <a:ext uri="{FF2B5EF4-FFF2-40B4-BE49-F238E27FC236}">
                <a16:creationId xmlns:a16="http://schemas.microsoft.com/office/drawing/2014/main" id="{499E0DE3-B9B1-41D5-850C-6E7D41FE9AAF}"/>
              </a:ext>
            </a:extLst>
          </p:cNvPr>
          <p:cNvGrpSpPr/>
          <p:nvPr/>
        </p:nvGrpSpPr>
        <p:grpSpPr>
          <a:xfrm>
            <a:off x="51100" y="984738"/>
            <a:ext cx="12011925" cy="5189415"/>
            <a:chOff x="250093" y="1070707"/>
            <a:chExt cx="11559670" cy="4994031"/>
          </a:xfrm>
        </p:grpSpPr>
        <p:pic>
          <p:nvPicPr>
            <p:cNvPr id="10" name="図 9">
              <a:extLst>
                <a:ext uri="{FF2B5EF4-FFF2-40B4-BE49-F238E27FC236}">
                  <a16:creationId xmlns:a16="http://schemas.microsoft.com/office/drawing/2014/main" id="{FA702108-6341-4E1F-8567-783C0EE19E47}"/>
                </a:ext>
              </a:extLst>
            </p:cNvPr>
            <p:cNvPicPr>
              <a:picLocks noChangeAspect="1"/>
            </p:cNvPicPr>
            <p:nvPr/>
          </p:nvPicPr>
          <p:blipFill rotWithShape="1">
            <a:blip r:embed="rId3"/>
            <a:srcRect b="7230"/>
            <a:stretch/>
          </p:blipFill>
          <p:spPr>
            <a:xfrm>
              <a:off x="250093" y="1070707"/>
              <a:ext cx="4639442" cy="3333416"/>
            </a:xfrm>
            <a:prstGeom prst="rect">
              <a:avLst/>
            </a:prstGeom>
          </p:spPr>
        </p:pic>
        <p:pic>
          <p:nvPicPr>
            <p:cNvPr id="13" name="図 12">
              <a:extLst>
                <a:ext uri="{FF2B5EF4-FFF2-40B4-BE49-F238E27FC236}">
                  <a16:creationId xmlns:a16="http://schemas.microsoft.com/office/drawing/2014/main" id="{B63B1BC6-8E7A-4B3E-A48F-084ED9291A26}"/>
                </a:ext>
              </a:extLst>
            </p:cNvPr>
            <p:cNvPicPr>
              <a:picLocks noChangeAspect="1"/>
            </p:cNvPicPr>
            <p:nvPr/>
          </p:nvPicPr>
          <p:blipFill rotWithShape="1">
            <a:blip r:embed="rId4"/>
            <a:srcRect t="4416" b="7319"/>
            <a:stretch/>
          </p:blipFill>
          <p:spPr>
            <a:xfrm>
              <a:off x="4976867" y="1070707"/>
              <a:ext cx="6832896" cy="3591874"/>
            </a:xfrm>
            <a:prstGeom prst="rect">
              <a:avLst/>
            </a:prstGeom>
          </p:spPr>
        </p:pic>
        <p:pic>
          <p:nvPicPr>
            <p:cNvPr id="12" name="図 11">
              <a:extLst>
                <a:ext uri="{FF2B5EF4-FFF2-40B4-BE49-F238E27FC236}">
                  <a16:creationId xmlns:a16="http://schemas.microsoft.com/office/drawing/2014/main" id="{1CFDE329-EFF9-47D2-BE65-781792EABD5D}"/>
                </a:ext>
              </a:extLst>
            </p:cNvPr>
            <p:cNvPicPr>
              <a:picLocks noChangeAspect="1"/>
            </p:cNvPicPr>
            <p:nvPr/>
          </p:nvPicPr>
          <p:blipFill>
            <a:blip r:embed="rId5"/>
            <a:stretch>
              <a:fillRect/>
            </a:stretch>
          </p:blipFill>
          <p:spPr>
            <a:xfrm>
              <a:off x="4976867" y="4773198"/>
              <a:ext cx="4581720" cy="1291540"/>
            </a:xfrm>
            <a:prstGeom prst="rect">
              <a:avLst/>
            </a:prstGeom>
          </p:spPr>
        </p:pic>
      </p:grpSp>
      <p:pic>
        <p:nvPicPr>
          <p:cNvPr id="16" name="図 15">
            <a:extLst>
              <a:ext uri="{FF2B5EF4-FFF2-40B4-BE49-F238E27FC236}">
                <a16:creationId xmlns:a16="http://schemas.microsoft.com/office/drawing/2014/main" id="{716269F5-FB1C-47DB-A078-AF734124D3DC}"/>
              </a:ext>
            </a:extLst>
          </p:cNvPr>
          <p:cNvPicPr>
            <a:picLocks noChangeAspect="1"/>
          </p:cNvPicPr>
          <p:nvPr/>
        </p:nvPicPr>
        <p:blipFill>
          <a:blip r:embed="rId6"/>
          <a:stretch>
            <a:fillRect/>
          </a:stretch>
        </p:blipFill>
        <p:spPr>
          <a:xfrm>
            <a:off x="428164" y="5201763"/>
            <a:ext cx="3885928" cy="832154"/>
          </a:xfrm>
          <a:prstGeom prst="rect">
            <a:avLst/>
          </a:prstGeom>
        </p:spPr>
      </p:pic>
      <p:sp>
        <p:nvSpPr>
          <p:cNvPr id="17" name="テキスト ボックス 16">
            <a:extLst>
              <a:ext uri="{FF2B5EF4-FFF2-40B4-BE49-F238E27FC236}">
                <a16:creationId xmlns:a16="http://schemas.microsoft.com/office/drawing/2014/main" id="{2C1CA7A2-6932-422B-938A-2C9A1126FC7C}"/>
              </a:ext>
            </a:extLst>
          </p:cNvPr>
          <p:cNvSpPr txBox="1"/>
          <p:nvPr/>
        </p:nvSpPr>
        <p:spPr>
          <a:xfrm>
            <a:off x="250093" y="4827145"/>
            <a:ext cx="2334293" cy="338554"/>
          </a:xfrm>
          <a:prstGeom prst="rect">
            <a:avLst/>
          </a:prstGeom>
          <a:noFill/>
        </p:spPr>
        <p:txBody>
          <a:bodyPr wrap="none" rtlCol="0">
            <a:spAutoFit/>
          </a:bodyPr>
          <a:lstStyle/>
          <a:p>
            <a:r>
              <a:rPr kumimoji="1" lang="ja-JP" altLang="en-US" sz="1600" dirty="0"/>
              <a:t>上記設定での実行結果：</a:t>
            </a:r>
          </a:p>
        </p:txBody>
      </p:sp>
      <p:sp>
        <p:nvSpPr>
          <p:cNvPr id="19" name="テキスト ボックス 18">
            <a:extLst>
              <a:ext uri="{FF2B5EF4-FFF2-40B4-BE49-F238E27FC236}">
                <a16:creationId xmlns:a16="http://schemas.microsoft.com/office/drawing/2014/main" id="{8CC89B19-28F9-4FF3-8A86-457A19D22349}"/>
              </a:ext>
            </a:extLst>
          </p:cNvPr>
          <p:cNvSpPr txBox="1"/>
          <p:nvPr/>
        </p:nvSpPr>
        <p:spPr>
          <a:xfrm>
            <a:off x="250093" y="6092642"/>
            <a:ext cx="4110421" cy="338554"/>
          </a:xfrm>
          <a:prstGeom prst="rect">
            <a:avLst/>
          </a:prstGeom>
          <a:noFill/>
        </p:spPr>
        <p:txBody>
          <a:bodyPr wrap="none" rtlCol="0">
            <a:spAutoFit/>
          </a:bodyPr>
          <a:lstStyle/>
          <a:p>
            <a:r>
              <a:rPr lang="ja-JP" altLang="en-US" sz="1600" dirty="0"/>
              <a:t>繰り返し計算の結果，解析解と同じ値に収束</a:t>
            </a:r>
            <a:endParaRPr kumimoji="1" lang="ja-JP" altLang="en-US" sz="1600" dirty="0"/>
          </a:p>
        </p:txBody>
      </p:sp>
      <p:sp>
        <p:nvSpPr>
          <p:cNvPr id="15" name="正方形/長方形 14">
            <a:extLst>
              <a:ext uri="{FF2B5EF4-FFF2-40B4-BE49-F238E27FC236}">
                <a16:creationId xmlns:a16="http://schemas.microsoft.com/office/drawing/2014/main" id="{5FD0D37E-396E-4A42-AAE2-41EF1DF5BC50}"/>
              </a:ext>
            </a:extLst>
          </p:cNvPr>
          <p:cNvSpPr/>
          <p:nvPr/>
        </p:nvSpPr>
        <p:spPr>
          <a:xfrm>
            <a:off x="5684628" y="1326707"/>
            <a:ext cx="113649" cy="32923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8BC46BF-66D8-4516-BAA5-29A7DBF45235}"/>
              </a:ext>
            </a:extLst>
          </p:cNvPr>
          <p:cNvSpPr/>
          <p:nvPr/>
        </p:nvSpPr>
        <p:spPr>
          <a:xfrm>
            <a:off x="5916484" y="1581185"/>
            <a:ext cx="113649" cy="211451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20B946F-6D86-4313-A96C-9B0B91154B9A}"/>
              </a:ext>
            </a:extLst>
          </p:cNvPr>
          <p:cNvSpPr/>
          <p:nvPr/>
        </p:nvSpPr>
        <p:spPr>
          <a:xfrm>
            <a:off x="6148340" y="1899266"/>
            <a:ext cx="113649" cy="14979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866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567DFA2-6EB4-4319-850D-8AE5EF2DBECB}"/>
              </a:ext>
            </a:extLst>
          </p:cNvPr>
          <p:cNvSpPr>
            <a:spLocks noGrp="1"/>
          </p:cNvSpPr>
          <p:nvPr>
            <p:ph type="sldNum" sz="quarter" idx="12"/>
          </p:nvPr>
        </p:nvSpPr>
        <p:spPr/>
        <p:txBody>
          <a:bodyPr/>
          <a:lstStyle/>
          <a:p>
            <a:fld id="{B11AD403-313C-9548-90A1-3BB45CD64373}" type="slidenum">
              <a:rPr kumimoji="1" lang="ja-JP" altLang="en-US" smtClean="0"/>
              <a:t>19</a:t>
            </a:fld>
            <a:endParaRPr kumimoji="1" lang="ja-JP" altLang="en-US"/>
          </a:p>
        </p:txBody>
      </p:sp>
      <p:pic>
        <p:nvPicPr>
          <p:cNvPr id="3" name="図 2">
            <a:extLst>
              <a:ext uri="{FF2B5EF4-FFF2-40B4-BE49-F238E27FC236}">
                <a16:creationId xmlns:a16="http://schemas.microsoft.com/office/drawing/2014/main" id="{F1975AA5-C6FF-4F57-B48E-0AD2430A3F52}"/>
              </a:ext>
            </a:extLst>
          </p:cNvPr>
          <p:cNvPicPr>
            <a:picLocks noChangeAspect="1"/>
          </p:cNvPicPr>
          <p:nvPr/>
        </p:nvPicPr>
        <p:blipFill rotWithShape="1">
          <a:blip r:embed="rId2"/>
          <a:srcRect t="4416" b="7319"/>
          <a:stretch/>
        </p:blipFill>
        <p:spPr>
          <a:xfrm>
            <a:off x="276502" y="1303145"/>
            <a:ext cx="7100223" cy="3732401"/>
          </a:xfrm>
          <a:prstGeom prst="rect">
            <a:avLst/>
          </a:prstGeom>
        </p:spPr>
      </p:pic>
      <p:sp>
        <p:nvSpPr>
          <p:cNvPr id="4" name="正方形/長方形 3">
            <a:extLst>
              <a:ext uri="{FF2B5EF4-FFF2-40B4-BE49-F238E27FC236}">
                <a16:creationId xmlns:a16="http://schemas.microsoft.com/office/drawing/2014/main" id="{9A735DE6-71A6-4B89-823C-D4AFE726F303}"/>
              </a:ext>
            </a:extLst>
          </p:cNvPr>
          <p:cNvSpPr/>
          <p:nvPr/>
        </p:nvSpPr>
        <p:spPr>
          <a:xfrm>
            <a:off x="1665513" y="2194655"/>
            <a:ext cx="5711211" cy="9144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00E8CC0-936E-4EDB-9EEF-41A0FA193427}"/>
              </a:ext>
            </a:extLst>
          </p:cNvPr>
          <p:cNvSpPr/>
          <p:nvPr/>
        </p:nvSpPr>
        <p:spPr>
          <a:xfrm>
            <a:off x="1665513" y="3169345"/>
            <a:ext cx="5711211" cy="52091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F40BC40-4E4B-4993-8792-791753518716}"/>
                  </a:ext>
                </a:extLst>
              </p:cNvPr>
              <p:cNvSpPr txBox="1"/>
              <p:nvPr/>
            </p:nvSpPr>
            <p:spPr>
              <a:xfrm>
                <a:off x="7074645" y="1293443"/>
                <a:ext cx="4513095" cy="1200329"/>
              </a:xfrm>
              <a:prstGeom prst="rect">
                <a:avLst/>
              </a:prstGeom>
              <a:solidFill>
                <a:schemeClr val="bg1"/>
              </a:solidFill>
            </p:spPr>
            <p:txBody>
              <a:bodyPr wrap="none" rtlCol="0">
                <a:spAutoFit/>
              </a:bodyPr>
              <a:lstStyle/>
              <a:p>
                <a:r>
                  <a:rPr kumimoji="1" lang="ja-JP" altLang="en-US" dirty="0"/>
                  <a:t>それぞれの状態</a:t>
                </a:r>
                <a14:m>
                  <m:oMath xmlns:m="http://schemas.openxmlformats.org/officeDocument/2006/math">
                    <m:r>
                      <a:rPr kumimoji="1" lang="en-US" altLang="ja-JP" i="1" dirty="0" smtClean="0">
                        <a:latin typeface="Cambria Math" panose="02040503050406030204" pitchFamily="18" charset="0"/>
                      </a:rPr>
                      <m:t>𝑠</m:t>
                    </m:r>
                  </m:oMath>
                </a14:m>
                <a:r>
                  <a:rPr kumimoji="1" lang="ja-JP" altLang="en-US" dirty="0"/>
                  <a:t>について，</a:t>
                </a:r>
                <a:endParaRPr kumimoji="1" lang="en-US" altLang="ja-JP" dirty="0"/>
              </a:p>
              <a:p>
                <a:r>
                  <a:rPr lang="ja-JP" altLang="en-US" dirty="0"/>
                  <a:t>すべての行動</a:t>
                </a:r>
                <a14:m>
                  <m:oMath xmlns:m="http://schemas.openxmlformats.org/officeDocument/2006/math">
                    <m:r>
                      <a:rPr lang="en-US" altLang="ja-JP" i="1" dirty="0" smtClean="0">
                        <a:latin typeface="Cambria Math" panose="02040503050406030204" pitchFamily="18" charset="0"/>
                      </a:rPr>
                      <m:t>𝑎</m:t>
                    </m:r>
                  </m:oMath>
                </a14:m>
                <a:r>
                  <a:rPr lang="ja-JP" altLang="en-US" dirty="0"/>
                  <a:t>を取った場合，</a:t>
                </a:r>
                <a:endParaRPr lang="en-US" altLang="ja-JP" dirty="0"/>
              </a:p>
              <a:p>
                <a:r>
                  <a:rPr lang="ja-JP" altLang="en-US" dirty="0"/>
                  <a:t>可能な全ての次状態</a:t>
                </a:r>
                <a14:m>
                  <m:oMath xmlns:m="http://schemas.openxmlformats.org/officeDocument/2006/math">
                    <m:r>
                      <a:rPr lang="en-US" altLang="ja-JP" i="1" dirty="0" smtClean="0">
                        <a:latin typeface="Cambria Math" panose="02040503050406030204" pitchFamily="18" charset="0"/>
                      </a:rPr>
                      <m:t>𝑠</m:t>
                    </m:r>
                    <m:r>
                      <a:rPr lang="en-US" altLang="ja-JP" b="0" i="1" dirty="0" smtClean="0">
                        <a:latin typeface="Cambria Math" panose="02040503050406030204" pitchFamily="18" charset="0"/>
                      </a:rPr>
                      <m:t>′</m:t>
                    </m:r>
                  </m:oMath>
                </a14:m>
                <a:r>
                  <a:rPr lang="ja-JP" altLang="en-US" dirty="0"/>
                  <a:t>の価値</a:t>
                </a:r>
                <a14:m>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t>を用いて</a:t>
                </a:r>
                <a:endParaRPr lang="en-US" altLang="ja-JP" dirty="0"/>
              </a:p>
              <a:p>
                <a:r>
                  <a:rPr lang="ja-JP" altLang="en-US" dirty="0"/>
                  <a:t>ベルマン方程式で価値</a:t>
                </a:r>
                <a14:m>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t>を更新する</a:t>
                </a:r>
                <a:endParaRPr lang="en-US" altLang="ja-JP" dirty="0"/>
              </a:p>
            </p:txBody>
          </p:sp>
        </mc:Choice>
        <mc:Fallback xmlns="">
          <p:sp>
            <p:nvSpPr>
              <p:cNvPr id="6" name="テキスト ボックス 5">
                <a:extLst>
                  <a:ext uri="{FF2B5EF4-FFF2-40B4-BE49-F238E27FC236}">
                    <a16:creationId xmlns:a16="http://schemas.microsoft.com/office/drawing/2014/main" id="{3F40BC40-4E4B-4993-8792-791753518716}"/>
                  </a:ext>
                </a:extLst>
              </p:cNvPr>
              <p:cNvSpPr txBox="1">
                <a:spLocks noRot="1" noChangeAspect="1" noMove="1" noResize="1" noEditPoints="1" noAdjustHandles="1" noChangeArrowheads="1" noChangeShapeType="1" noTextEdit="1"/>
              </p:cNvSpPr>
              <p:nvPr/>
            </p:nvSpPr>
            <p:spPr>
              <a:xfrm>
                <a:off x="7074645" y="1293443"/>
                <a:ext cx="4513095" cy="1200329"/>
              </a:xfrm>
              <a:prstGeom prst="rect">
                <a:avLst/>
              </a:prstGeom>
              <a:blipFill>
                <a:blip r:embed="rId3"/>
                <a:stretch>
                  <a:fillRect l="-1216" t="-3553" r="-541" b="-6091"/>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F90E2D5A-D494-4905-BC14-D4377550AA87}"/>
              </a:ext>
            </a:extLst>
          </p:cNvPr>
          <p:cNvCxnSpPr>
            <a:cxnSpLocks/>
          </p:cNvCxnSpPr>
          <p:nvPr/>
        </p:nvCxnSpPr>
        <p:spPr>
          <a:xfrm flipH="1">
            <a:off x="6274545" y="2125854"/>
            <a:ext cx="800100" cy="42820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C8D8DF7-B71E-460A-A289-6AEA40417B10}"/>
              </a:ext>
            </a:extLst>
          </p:cNvPr>
          <p:cNvCxnSpPr>
            <a:cxnSpLocks/>
          </p:cNvCxnSpPr>
          <p:nvPr/>
        </p:nvCxnSpPr>
        <p:spPr>
          <a:xfrm flipH="1">
            <a:off x="6466114" y="2124495"/>
            <a:ext cx="608531" cy="124180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7D6C6E5-CD52-4E72-981F-A5D90B209B1B}"/>
              </a:ext>
            </a:extLst>
          </p:cNvPr>
          <p:cNvSpPr txBox="1"/>
          <p:nvPr/>
        </p:nvSpPr>
        <p:spPr>
          <a:xfrm>
            <a:off x="7752281" y="2599968"/>
            <a:ext cx="3950120" cy="2031325"/>
          </a:xfrm>
          <a:prstGeom prst="rect">
            <a:avLst/>
          </a:prstGeom>
          <a:noFill/>
        </p:spPr>
        <p:txBody>
          <a:bodyPr wrap="none" rtlCol="0">
            <a:spAutoFit/>
          </a:bodyPr>
          <a:lstStyle/>
          <a:p>
            <a:r>
              <a:rPr lang="ja-JP" altLang="en-US" dirty="0">
                <a:solidFill>
                  <a:schemeClr val="accent6"/>
                </a:solidFill>
              </a:rPr>
              <a:t>今回の問題では，</a:t>
            </a:r>
            <a:endParaRPr lang="en-US" altLang="ja-JP" dirty="0">
              <a:solidFill>
                <a:schemeClr val="accent6"/>
              </a:solidFill>
            </a:endParaRPr>
          </a:p>
          <a:p>
            <a:r>
              <a:rPr kumimoji="1" lang="ja-JP" altLang="en-US" dirty="0">
                <a:solidFill>
                  <a:schemeClr val="accent6"/>
                </a:solidFill>
              </a:rPr>
              <a:t>行動（ピカチュウの技）を選択したあと</a:t>
            </a:r>
            <a:endParaRPr kumimoji="1" lang="en-US" altLang="ja-JP" dirty="0">
              <a:solidFill>
                <a:schemeClr val="accent6"/>
              </a:solidFill>
            </a:endParaRPr>
          </a:p>
          <a:p>
            <a:r>
              <a:rPr kumimoji="1" lang="ja-JP" altLang="en-US" dirty="0">
                <a:solidFill>
                  <a:schemeClr val="accent6"/>
                </a:solidFill>
              </a:rPr>
              <a:t>次の状態（コイキングの残り</a:t>
            </a:r>
            <a:r>
              <a:rPr kumimoji="1" lang="en-US" altLang="ja-JP" dirty="0">
                <a:solidFill>
                  <a:schemeClr val="accent6"/>
                </a:solidFill>
              </a:rPr>
              <a:t>HP</a:t>
            </a:r>
            <a:r>
              <a:rPr kumimoji="1" lang="ja-JP" altLang="en-US" dirty="0">
                <a:solidFill>
                  <a:schemeClr val="accent6"/>
                </a:solidFill>
              </a:rPr>
              <a:t>）は</a:t>
            </a:r>
            <a:endParaRPr kumimoji="1" lang="en-US" altLang="ja-JP" dirty="0">
              <a:solidFill>
                <a:schemeClr val="accent6"/>
              </a:solidFill>
            </a:endParaRPr>
          </a:p>
          <a:p>
            <a:r>
              <a:rPr lang="ja-JP" altLang="en-US" dirty="0">
                <a:solidFill>
                  <a:schemeClr val="accent6"/>
                </a:solidFill>
              </a:rPr>
              <a:t>確率的に決定する．</a:t>
            </a:r>
            <a:endParaRPr lang="en-US" altLang="ja-JP" dirty="0">
              <a:solidFill>
                <a:schemeClr val="accent6"/>
              </a:solidFill>
            </a:endParaRPr>
          </a:p>
          <a:p>
            <a:r>
              <a:rPr kumimoji="1" lang="ja-JP" altLang="en-US" dirty="0">
                <a:solidFill>
                  <a:schemeClr val="accent6"/>
                </a:solidFill>
              </a:rPr>
              <a:t>技が当たった場合と外れた場合</a:t>
            </a:r>
            <a:endParaRPr kumimoji="1" lang="en-US" altLang="ja-JP" dirty="0">
              <a:solidFill>
                <a:schemeClr val="accent6"/>
              </a:solidFill>
            </a:endParaRPr>
          </a:p>
          <a:p>
            <a:r>
              <a:rPr lang="ja-JP" altLang="en-US" dirty="0">
                <a:solidFill>
                  <a:schemeClr val="accent6"/>
                </a:solidFill>
              </a:rPr>
              <a:t>それぞれの状態遷移について</a:t>
            </a:r>
            <a:endParaRPr lang="en-US" altLang="ja-JP" dirty="0">
              <a:solidFill>
                <a:schemeClr val="accent6"/>
              </a:solidFill>
            </a:endParaRPr>
          </a:p>
          <a:p>
            <a:r>
              <a:rPr lang="ja-JP" altLang="en-US" dirty="0">
                <a:solidFill>
                  <a:schemeClr val="accent6"/>
                </a:solidFill>
              </a:rPr>
              <a:t>計算を行っている</a:t>
            </a:r>
            <a:endParaRPr lang="en-US" altLang="ja-JP" dirty="0">
              <a:solidFill>
                <a:schemeClr val="accent6"/>
              </a:solidFill>
            </a:endParaRPr>
          </a:p>
        </p:txBody>
      </p:sp>
      <p:sp>
        <p:nvSpPr>
          <p:cNvPr id="12" name="テキスト ボックス 11">
            <a:extLst>
              <a:ext uri="{FF2B5EF4-FFF2-40B4-BE49-F238E27FC236}">
                <a16:creationId xmlns:a16="http://schemas.microsoft.com/office/drawing/2014/main" id="{4E5C46F8-C3DA-40F1-875E-6AEE39538A7C}"/>
              </a:ext>
            </a:extLst>
          </p:cNvPr>
          <p:cNvSpPr txBox="1"/>
          <p:nvPr/>
        </p:nvSpPr>
        <p:spPr>
          <a:xfrm>
            <a:off x="1971674" y="5413234"/>
            <a:ext cx="8010526" cy="646331"/>
          </a:xfrm>
          <a:prstGeom prst="rect">
            <a:avLst/>
          </a:prstGeom>
          <a:noFill/>
          <a:ln w="38100">
            <a:solidFill>
              <a:schemeClr val="accent6"/>
            </a:solidFill>
          </a:ln>
        </p:spPr>
        <p:txBody>
          <a:bodyPr wrap="none" rtlCol="0">
            <a:spAutoFit/>
          </a:bodyPr>
          <a:lstStyle/>
          <a:p>
            <a:r>
              <a:rPr lang="ja-JP" altLang="en-US" b="1" dirty="0">
                <a:solidFill>
                  <a:schemeClr val="accent6"/>
                </a:solidFill>
              </a:rPr>
              <a:t>予め</a:t>
            </a:r>
            <a:r>
              <a:rPr kumimoji="1" lang="ja-JP" altLang="en-US" b="1" dirty="0">
                <a:solidFill>
                  <a:schemeClr val="accent6"/>
                </a:solidFill>
              </a:rPr>
              <a:t>環境の全てについて知っていないと，このアルゴリズムは適用できない</a:t>
            </a:r>
            <a:endParaRPr kumimoji="1" lang="en-US" altLang="ja-JP" b="1" dirty="0">
              <a:solidFill>
                <a:schemeClr val="accent6"/>
              </a:solidFill>
            </a:endParaRPr>
          </a:p>
          <a:p>
            <a:r>
              <a:rPr kumimoji="1" lang="ja-JP" altLang="en-US" b="1" dirty="0">
                <a:solidFill>
                  <a:schemeClr val="accent6"/>
                </a:solidFill>
              </a:rPr>
              <a:t>（技のダメージや命中率などがわからない場合はプログラムが組めない）</a:t>
            </a:r>
          </a:p>
        </p:txBody>
      </p:sp>
      <p:sp>
        <p:nvSpPr>
          <p:cNvPr id="13" name="テキスト ボックス 12">
            <a:extLst>
              <a:ext uri="{FF2B5EF4-FFF2-40B4-BE49-F238E27FC236}">
                <a16:creationId xmlns:a16="http://schemas.microsoft.com/office/drawing/2014/main" id="{B84129C3-AAF4-40C3-BF6A-9C08631BB1EC}"/>
              </a:ext>
            </a:extLst>
          </p:cNvPr>
          <p:cNvSpPr txBox="1"/>
          <p:nvPr/>
        </p:nvSpPr>
        <p:spPr>
          <a:xfrm>
            <a:off x="276502" y="550258"/>
            <a:ext cx="1967205" cy="369332"/>
          </a:xfrm>
          <a:prstGeom prst="rect">
            <a:avLst/>
          </a:prstGeom>
          <a:noFill/>
        </p:spPr>
        <p:txBody>
          <a:bodyPr wrap="none" rtlCol="0">
            <a:spAutoFit/>
          </a:bodyPr>
          <a:lstStyle/>
          <a:p>
            <a:r>
              <a:rPr kumimoji="1" lang="ja-JP" altLang="en-US" dirty="0"/>
              <a:t>プログラムの解説</a:t>
            </a:r>
          </a:p>
        </p:txBody>
      </p:sp>
      <p:sp>
        <p:nvSpPr>
          <p:cNvPr id="14" name="正方形/長方形 13">
            <a:extLst>
              <a:ext uri="{FF2B5EF4-FFF2-40B4-BE49-F238E27FC236}">
                <a16:creationId xmlns:a16="http://schemas.microsoft.com/office/drawing/2014/main" id="{9AD1D7FE-D68F-44A3-A99A-179C120C0B1F}"/>
              </a:ext>
            </a:extLst>
          </p:cNvPr>
          <p:cNvSpPr/>
          <p:nvPr/>
        </p:nvSpPr>
        <p:spPr>
          <a:xfrm>
            <a:off x="1003042" y="1602987"/>
            <a:ext cx="113649" cy="32923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B12B4B0-43FC-4A37-B7A8-C8723B3CF891}"/>
              </a:ext>
            </a:extLst>
          </p:cNvPr>
          <p:cNvSpPr/>
          <p:nvPr/>
        </p:nvSpPr>
        <p:spPr>
          <a:xfrm>
            <a:off x="1234898" y="1886037"/>
            <a:ext cx="113649" cy="211451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DCBAE09-9558-4603-A1B4-41E2991680C7}"/>
              </a:ext>
            </a:extLst>
          </p:cNvPr>
          <p:cNvSpPr/>
          <p:nvPr/>
        </p:nvSpPr>
        <p:spPr>
          <a:xfrm>
            <a:off x="1466754" y="2204118"/>
            <a:ext cx="113649" cy="14979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262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47F20383-2BED-4A19-8A14-4E9C85387C42}"/>
              </a:ext>
            </a:extLst>
          </p:cNvPr>
          <p:cNvSpPr>
            <a:spLocks noGrp="1"/>
          </p:cNvSpPr>
          <p:nvPr>
            <p:ph idx="1"/>
          </p:nvPr>
        </p:nvSpPr>
        <p:spPr>
          <a:xfrm>
            <a:off x="1419224" y="933450"/>
            <a:ext cx="10515600" cy="5243513"/>
          </a:xfrm>
        </p:spPr>
        <p:txBody>
          <a:bodyPr/>
          <a:lstStyle/>
          <a:p>
            <a:pPr marL="514350" indent="-514350">
              <a:buFont typeface="+mj-lt"/>
              <a:buAutoNum type="arabicPeriod"/>
            </a:pPr>
            <a:endParaRPr kumimoji="1" lang="en-US" altLang="ja-JP" dirty="0"/>
          </a:p>
          <a:p>
            <a:pPr marL="514350" indent="-514350">
              <a:buFont typeface="+mj-lt"/>
              <a:buAutoNum type="arabicPeriod"/>
            </a:pPr>
            <a:r>
              <a:rPr kumimoji="1" lang="ja-JP" altLang="en-US" dirty="0"/>
              <a:t>問題設定（前回の復習）</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価値関数と最適方策を推定する（動的計画法）</a:t>
            </a:r>
            <a:endParaRPr lang="en-US" altLang="ja-JP" dirty="0"/>
          </a:p>
          <a:p>
            <a:pPr marL="342900" indent="-342900"/>
            <a:r>
              <a:rPr lang="ja-JP" altLang="en-US" sz="2400" dirty="0"/>
              <a:t>反復方策評価</a:t>
            </a:r>
            <a:endParaRPr lang="en-US" altLang="ja-JP" sz="2400" dirty="0"/>
          </a:p>
          <a:p>
            <a:pPr marL="342900" indent="-342900"/>
            <a:r>
              <a:rPr lang="ja-JP" altLang="en-US" sz="2400" dirty="0"/>
              <a:t>方策反復（</a:t>
            </a:r>
            <a:r>
              <a:rPr lang="en-US" altLang="ja-JP" sz="2400" dirty="0"/>
              <a:t>Policy Iteration</a:t>
            </a:r>
            <a:r>
              <a:rPr lang="ja-JP" altLang="en-US" sz="2400" dirty="0"/>
              <a:t>）</a:t>
            </a:r>
            <a:endParaRPr lang="en-US" altLang="ja-JP" sz="2400" dirty="0"/>
          </a:p>
          <a:p>
            <a:pPr marL="342900" indent="-342900"/>
            <a:r>
              <a:rPr lang="ja-JP" altLang="en-US" sz="2400" dirty="0"/>
              <a:t>価値反復（</a:t>
            </a:r>
            <a:r>
              <a:rPr lang="en-US" altLang="ja-JP" sz="2400" dirty="0"/>
              <a:t>Value Iteration</a:t>
            </a:r>
            <a:r>
              <a:rPr lang="ja-JP" altLang="en-US" sz="2400" dirty="0"/>
              <a:t>）</a:t>
            </a:r>
          </a:p>
          <a:p>
            <a:pPr lvl="1"/>
            <a:endParaRPr kumimoji="1" lang="ja-JP" altLang="en-US" dirty="0"/>
          </a:p>
        </p:txBody>
      </p:sp>
      <p:sp>
        <p:nvSpPr>
          <p:cNvPr id="3" name="タイトル 2">
            <a:extLst>
              <a:ext uri="{FF2B5EF4-FFF2-40B4-BE49-F238E27FC236}">
                <a16:creationId xmlns:a16="http://schemas.microsoft.com/office/drawing/2014/main" id="{5BBA857C-A409-44CE-B9CE-08C58B5333C7}"/>
              </a:ext>
            </a:extLst>
          </p:cNvPr>
          <p:cNvSpPr>
            <a:spLocks noGrp="1"/>
          </p:cNvSpPr>
          <p:nvPr>
            <p:ph type="title"/>
          </p:nvPr>
        </p:nvSpPr>
        <p:spPr/>
        <p:txBody>
          <a:bodyPr>
            <a:normAutofit fontScale="90000"/>
          </a:bodyPr>
          <a:lstStyle/>
          <a:p>
            <a:r>
              <a:rPr kumimoji="1" lang="ja-JP" altLang="en-US" dirty="0"/>
              <a:t>もくじ</a:t>
            </a:r>
          </a:p>
        </p:txBody>
      </p:sp>
      <p:sp>
        <p:nvSpPr>
          <p:cNvPr id="2" name="スライド番号プレースホルダー 1">
            <a:extLst>
              <a:ext uri="{FF2B5EF4-FFF2-40B4-BE49-F238E27FC236}">
                <a16:creationId xmlns:a16="http://schemas.microsoft.com/office/drawing/2014/main" id="{E98768FB-3009-4AED-8CB2-9B1F2FC5C36A}"/>
              </a:ext>
            </a:extLst>
          </p:cNvPr>
          <p:cNvSpPr>
            <a:spLocks noGrp="1"/>
          </p:cNvSpPr>
          <p:nvPr>
            <p:ph type="sldNum" sz="quarter" idx="12"/>
          </p:nvPr>
        </p:nvSpPr>
        <p:spPr/>
        <p:txBody>
          <a:bodyPr/>
          <a:lstStyle/>
          <a:p>
            <a:fld id="{B11AD403-313C-9548-90A1-3BB45CD64373}" type="slidenum">
              <a:rPr kumimoji="1" lang="ja-JP" altLang="en-US" smtClean="0"/>
              <a:t>2</a:t>
            </a:fld>
            <a:endParaRPr kumimoji="1" lang="ja-JP" altLang="en-US"/>
          </a:p>
        </p:txBody>
      </p:sp>
      <p:pic>
        <p:nvPicPr>
          <p:cNvPr id="5"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9176031F-491D-4CBD-97AD-F0FC6E2E5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16050"/>
            <a:ext cx="539750" cy="53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70709DF8-AFF0-4F15-BC55-B42BE65D2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28875"/>
            <a:ext cx="539750" cy="53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466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5327EDB3-154E-4675-9662-D1CCC13881EC}"/>
                  </a:ext>
                </a:extLst>
              </p:cNvPr>
              <p:cNvSpPr>
                <a:spLocks noGrp="1"/>
              </p:cNvSpPr>
              <p:nvPr>
                <p:ph idx="1"/>
              </p:nvPr>
            </p:nvSpPr>
            <p:spPr/>
            <p:txBody>
              <a:bodyPr/>
              <a:lstStyle/>
              <a:p>
                <a:r>
                  <a:rPr kumimoji="1" lang="ja-JP" altLang="en-US" dirty="0"/>
                  <a:t>ある決定論的な方策</a:t>
                </a:r>
                <a14:m>
                  <m:oMath xmlns:m="http://schemas.openxmlformats.org/officeDocument/2006/math">
                    <m:r>
                      <a:rPr kumimoji="1" lang="en-US" altLang="ja-JP" b="0" i="1" smtClean="0">
                        <a:latin typeface="Cambria Math" panose="02040503050406030204" pitchFamily="18" charset="0"/>
                      </a:rPr>
                      <m:t>𝜋</m:t>
                    </m:r>
                  </m:oMath>
                </a14:m>
                <a:r>
                  <a:rPr kumimoji="1" lang="ja-JP" altLang="en-US" dirty="0"/>
                  <a:t>（それぞれの状態に対して</a:t>
                </a:r>
                <a:r>
                  <a:rPr kumimoji="1" lang="en-US" altLang="ja-JP" dirty="0"/>
                  <a:t>100%</a:t>
                </a:r>
                <a:r>
                  <a:rPr kumimoji="1" lang="ja-JP" altLang="en-US" dirty="0"/>
                  <a:t>の確率で特定の行動を取る）を与える</a:t>
                </a:r>
                <a:endParaRPr lang="en-US" altLang="ja-JP" dirty="0"/>
              </a:p>
              <a:p>
                <a:r>
                  <a:rPr kumimoji="1" lang="ja-JP" altLang="en-US" dirty="0"/>
                  <a:t>全ての状態において，全ての取りうる行動への変更を考え，</a:t>
                </a:r>
                <a:r>
                  <a:rPr kumimoji="1" lang="ja-JP" altLang="en-US" b="1" dirty="0">
                    <a:solidFill>
                      <a:schemeClr val="accent6"/>
                    </a:solidFill>
                  </a:rPr>
                  <a:t>各状態で行動価値関数</a:t>
                </a:r>
                <a14:m>
                  <m:oMath xmlns:m="http://schemas.openxmlformats.org/officeDocument/2006/math">
                    <m:sSub>
                      <m:sSubPr>
                        <m:ctrlPr>
                          <a:rPr kumimoji="1" lang="en-US" altLang="ja-JP" b="1" i="1" smtClean="0">
                            <a:solidFill>
                              <a:schemeClr val="accent6"/>
                            </a:solidFill>
                            <a:latin typeface="Cambria Math" panose="02040503050406030204" pitchFamily="18" charset="0"/>
                          </a:rPr>
                        </m:ctrlPr>
                      </m:sSubPr>
                      <m:e>
                        <m:r>
                          <a:rPr kumimoji="1" lang="en-US" altLang="ja-JP" b="1" i="1" smtClean="0">
                            <a:solidFill>
                              <a:schemeClr val="accent6"/>
                            </a:solidFill>
                            <a:latin typeface="Cambria Math" panose="02040503050406030204" pitchFamily="18" charset="0"/>
                          </a:rPr>
                          <m:t>𝒒</m:t>
                        </m:r>
                      </m:e>
                      <m:sub>
                        <m:r>
                          <a:rPr kumimoji="1" lang="en-US" altLang="ja-JP" b="1" i="1" smtClean="0">
                            <a:solidFill>
                              <a:schemeClr val="accent6"/>
                            </a:solidFill>
                            <a:latin typeface="Cambria Math" panose="02040503050406030204" pitchFamily="18" charset="0"/>
                          </a:rPr>
                          <m:t>𝝅</m:t>
                        </m:r>
                      </m:sub>
                    </m:sSub>
                    <m:r>
                      <a:rPr kumimoji="1" lang="en-US" altLang="ja-JP" b="1" i="1" smtClean="0">
                        <a:solidFill>
                          <a:schemeClr val="accent6"/>
                        </a:solidFill>
                        <a:latin typeface="Cambria Math" panose="02040503050406030204" pitchFamily="18" charset="0"/>
                      </a:rPr>
                      <m:t>(</m:t>
                    </m:r>
                    <m:r>
                      <a:rPr kumimoji="1" lang="en-US" altLang="ja-JP" b="1" i="1" smtClean="0">
                        <a:solidFill>
                          <a:schemeClr val="accent6"/>
                        </a:solidFill>
                        <a:latin typeface="Cambria Math" panose="02040503050406030204" pitchFamily="18" charset="0"/>
                      </a:rPr>
                      <m:t>𝒔</m:t>
                    </m:r>
                    <m:r>
                      <a:rPr kumimoji="1" lang="en-US" altLang="ja-JP" b="1" i="1" smtClean="0">
                        <a:solidFill>
                          <a:schemeClr val="accent6"/>
                        </a:solidFill>
                        <a:latin typeface="Cambria Math" panose="02040503050406030204" pitchFamily="18" charset="0"/>
                      </a:rPr>
                      <m:t>,</m:t>
                    </m:r>
                    <m:r>
                      <a:rPr kumimoji="1" lang="en-US" altLang="ja-JP" b="1" i="1" smtClean="0">
                        <a:solidFill>
                          <a:schemeClr val="accent6"/>
                        </a:solidFill>
                        <a:latin typeface="Cambria Math" panose="02040503050406030204" pitchFamily="18" charset="0"/>
                      </a:rPr>
                      <m:t>𝒂</m:t>
                    </m:r>
                    <m:r>
                      <a:rPr kumimoji="1" lang="en-US" altLang="ja-JP" b="1" i="1" smtClean="0">
                        <a:solidFill>
                          <a:schemeClr val="accent6"/>
                        </a:solidFill>
                        <a:latin typeface="Cambria Math" panose="02040503050406030204" pitchFamily="18" charset="0"/>
                      </a:rPr>
                      <m:t>)</m:t>
                    </m:r>
                    <m:r>
                      <a:rPr lang="ja-JP" altLang="en-US" b="1" i="1">
                        <a:solidFill>
                          <a:schemeClr val="accent6"/>
                        </a:solidFill>
                        <a:latin typeface="Cambria Math" panose="02040503050406030204" pitchFamily="18" charset="0"/>
                      </a:rPr>
                      <m:t>が</m:t>
                    </m:r>
                  </m:oMath>
                </a14:m>
                <a:r>
                  <a:rPr kumimoji="1" lang="ja-JP" altLang="en-US" b="1" dirty="0">
                    <a:solidFill>
                      <a:schemeClr val="accent6"/>
                    </a:solidFill>
                  </a:rPr>
                  <a:t>最良になる行動に更新</a:t>
                </a:r>
                <a:r>
                  <a:rPr kumimoji="1" lang="ja-JP" altLang="en-US" dirty="0"/>
                  <a:t>する</a:t>
                </a:r>
                <a:endParaRPr kumimoji="1" lang="en-US" altLang="ja-JP" dirty="0"/>
              </a:p>
              <a:p>
                <a:endParaRPr lang="en-US" altLang="ja-JP" dirty="0"/>
              </a:p>
              <a:p>
                <a:endParaRPr kumimoji="1" lang="en-US" altLang="ja-JP" dirty="0"/>
              </a:p>
              <a:p>
                <a:endParaRPr lang="en-US" altLang="ja-JP" dirty="0"/>
              </a:p>
              <a:p>
                <a:r>
                  <a:rPr kumimoji="1" lang="ja-JP" altLang="en-US" dirty="0"/>
                  <a:t>改善した方策</a:t>
                </a:r>
                <a14:m>
                  <m:oMath xmlns:m="http://schemas.openxmlformats.org/officeDocument/2006/math">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oMath>
                </a14:m>
                <a:r>
                  <a:rPr kumimoji="1" lang="ja-JP" altLang="en-US" dirty="0"/>
                  <a:t>について再び価値関数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𝜋</m:t>
                            </m:r>
                          </m:e>
                          <m:sup>
                            <m:r>
                              <a:rPr kumimoji="1" lang="en-US" altLang="ja-JP" b="0" i="1" smtClean="0">
                                <a:latin typeface="Cambria Math" panose="02040503050406030204" pitchFamily="18" charset="0"/>
                              </a:rPr>
                              <m:t>′</m:t>
                            </m:r>
                          </m:sup>
                        </m:sSup>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oMath>
                </a14:m>
                <a:r>
                  <a:rPr kumimoji="1" lang="ja-JP" altLang="en-US" dirty="0" err="1"/>
                  <a:t>を算</a:t>
                </a:r>
                <a:r>
                  <a:rPr kumimoji="1" lang="ja-JP" altLang="en-US" dirty="0"/>
                  <a:t>出</a:t>
                </a:r>
                <a:r>
                  <a:rPr lang="ja-JP" altLang="en-US" dirty="0"/>
                  <a:t>し，さらに改善した方策を探す</a:t>
                </a:r>
                <a:endParaRPr lang="en-US" altLang="ja-JP" dirty="0"/>
              </a:p>
              <a:p>
                <a:r>
                  <a:rPr kumimoji="1" lang="ja-JP" altLang="en-US" dirty="0"/>
                  <a:t>状態と行動が有限個ならば，有限回の繰り返しで最適方策に収束する</a:t>
                </a:r>
                <a:endParaRPr kumimoji="1" lang="en-US" altLang="ja-JP" dirty="0"/>
              </a:p>
            </p:txBody>
          </p:sp>
        </mc:Choice>
        <mc:Fallback>
          <p:sp>
            <p:nvSpPr>
              <p:cNvPr id="4" name="コンテンツ プレースホルダー 3">
                <a:extLst>
                  <a:ext uri="{FF2B5EF4-FFF2-40B4-BE49-F238E27FC236}">
                    <a16:creationId xmlns:a16="http://schemas.microsoft.com/office/drawing/2014/main" id="{5327EDB3-154E-4675-9662-D1CCC13881EC}"/>
                  </a:ext>
                </a:extLst>
              </p:cNvPr>
              <p:cNvSpPr>
                <a:spLocks noGrp="1" noRot="1" noChangeAspect="1" noMove="1" noResize="1" noEditPoints="1" noAdjustHandles="1" noChangeArrowheads="1" noChangeShapeType="1" noTextEdit="1"/>
              </p:cNvSpPr>
              <p:nvPr>
                <p:ph idx="1"/>
              </p:nvPr>
            </p:nvSpPr>
            <p:spPr>
              <a:blipFill>
                <a:blip r:embed="rId2"/>
                <a:stretch>
                  <a:fillRect l="-935" t="-2442" r="-260"/>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905A9B5-0351-4B82-8A7E-BFB1A87CCA46}"/>
              </a:ext>
            </a:extLst>
          </p:cNvPr>
          <p:cNvSpPr>
            <a:spLocks noGrp="1"/>
          </p:cNvSpPr>
          <p:nvPr>
            <p:ph type="title"/>
          </p:nvPr>
        </p:nvSpPr>
        <p:spPr/>
        <p:txBody>
          <a:bodyPr>
            <a:normAutofit fontScale="90000"/>
          </a:bodyPr>
          <a:lstStyle/>
          <a:p>
            <a:r>
              <a:rPr kumimoji="1" lang="ja-JP" altLang="en-US" dirty="0"/>
              <a:t>方策反復</a:t>
            </a:r>
            <a:r>
              <a:rPr lang="ja-JP" altLang="en-US" dirty="0"/>
              <a:t>（</a:t>
            </a:r>
            <a:r>
              <a:rPr lang="en-US" altLang="ja-JP" dirty="0"/>
              <a:t>Policy Iteration</a:t>
            </a:r>
            <a:r>
              <a:rPr lang="ja-JP" altLang="en-US" dirty="0"/>
              <a:t>）</a:t>
            </a:r>
            <a:endParaRPr kumimoji="1" lang="ja-JP" altLang="en-US" dirty="0"/>
          </a:p>
        </p:txBody>
      </p:sp>
      <p:sp>
        <p:nvSpPr>
          <p:cNvPr id="2" name="スライド番号プレースホルダー 1">
            <a:extLst>
              <a:ext uri="{FF2B5EF4-FFF2-40B4-BE49-F238E27FC236}">
                <a16:creationId xmlns:a16="http://schemas.microsoft.com/office/drawing/2014/main" id="{77713544-C985-41B6-9061-098A0F51B913}"/>
              </a:ext>
            </a:extLst>
          </p:cNvPr>
          <p:cNvSpPr>
            <a:spLocks noGrp="1"/>
          </p:cNvSpPr>
          <p:nvPr>
            <p:ph type="sldNum" sz="quarter" idx="12"/>
          </p:nvPr>
        </p:nvSpPr>
        <p:spPr/>
        <p:txBody>
          <a:bodyPr/>
          <a:lstStyle/>
          <a:p>
            <a:fld id="{B11AD403-313C-9548-90A1-3BB45CD64373}" type="slidenum">
              <a:rPr kumimoji="1" lang="ja-JP" altLang="en-US" smtClean="0"/>
              <a:t>20</a:t>
            </a:fld>
            <a:endParaRPr kumimoji="1" lang="ja-JP" altLang="en-US"/>
          </a:p>
        </p:txBody>
      </p:sp>
      <p:pic>
        <p:nvPicPr>
          <p:cNvPr id="1026" name="Picture 2" descr="\begin{align*}&#10;  \pi'(s) &amp;= {\arg \max}_{a} q_{\pi}(s,a)\\&#10;  &amp;=  {\arg \max}_{a}\sum_{s',r}p(s',r|s,a)\left\{ r+\gamma v_\pi(s') \right\}&#10;\end{align*}">
            <a:extLst>
              <a:ext uri="{FF2B5EF4-FFF2-40B4-BE49-F238E27FC236}">
                <a16:creationId xmlns:a16="http://schemas.microsoft.com/office/drawing/2014/main" id="{5D9E9B89-F70C-43B6-B97A-7E1AB526F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6" y="2893396"/>
            <a:ext cx="6491288" cy="132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1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B002839-A0B9-471E-A3B7-92D0732B31E1}"/>
                  </a:ext>
                </a:extLst>
              </p:cNvPr>
              <p:cNvSpPr>
                <a:spLocks noGrp="1"/>
              </p:cNvSpPr>
              <p:nvPr>
                <p:ph idx="1"/>
              </p:nvPr>
            </p:nvSpPr>
            <p:spPr/>
            <p:txBody>
              <a:bodyPr/>
              <a:lstStyle/>
              <a:p>
                <a:pPr marL="514350" indent="-514350">
                  <a:buFont typeface="+mj-lt"/>
                  <a:buAutoNum type="arabicPeriod"/>
                </a:pPr>
                <a:r>
                  <a:rPr kumimoji="1" lang="ja-JP" altLang="en-US" dirty="0"/>
                  <a:t>現在の方策</a:t>
                </a:r>
                <a14:m>
                  <m:oMath xmlns:m="http://schemas.openxmlformats.org/officeDocument/2006/math">
                    <m:r>
                      <a:rPr kumimoji="1" lang="en-US" altLang="ja-JP" b="0" i="1" smtClean="0">
                        <a:latin typeface="Cambria Math" panose="02040503050406030204" pitchFamily="18" charset="0"/>
                      </a:rPr>
                      <m:t>𝜋</m:t>
                    </m:r>
                  </m:oMath>
                </a14:m>
                <a:r>
                  <a:rPr kumimoji="1" lang="ja-JP" altLang="en-US" dirty="0"/>
                  <a:t>について，状態価値関数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𝜋</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繰り返し計算によって推定</a:t>
                </a:r>
                <a:endParaRPr kumimoji="1" lang="en-US" altLang="ja-JP" dirty="0"/>
              </a:p>
              <a:p>
                <a:pPr marL="514350" indent="-514350">
                  <a:buFont typeface="+mj-lt"/>
                  <a:buAutoNum type="arabicPeriod"/>
                </a:pPr>
                <a:r>
                  <a:rPr kumimoji="1" lang="ja-JP" altLang="en-US" dirty="0"/>
                  <a:t>各状態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について，全ての行動</a:t>
                </a:r>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を行い，より良い行動を選択する新しい方策</a:t>
                </a:r>
                <a14:m>
                  <m:oMath xmlns:m="http://schemas.openxmlformats.org/officeDocument/2006/math">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作る</a:t>
                </a:r>
                <a:endParaRPr kumimoji="1" lang="en-US" altLang="ja-JP" dirty="0"/>
              </a:p>
              <a:p>
                <a:pPr marL="514350" indent="-514350">
                  <a:buFont typeface="+mj-lt"/>
                  <a:buAutoNum type="arabicPeriod"/>
                </a:pPr>
                <a:r>
                  <a:rPr lang="ja-JP" altLang="en-US" dirty="0"/>
                  <a:t>上記を，更新した方策</a:t>
                </a:r>
                <a14:m>
                  <m:oMath xmlns:m="http://schemas.openxmlformats.org/officeDocument/2006/math">
                    <m:r>
                      <a:rPr lang="en-US" altLang="ja-JP" b="0" i="1" smtClean="0">
                        <a:latin typeface="Cambria Math" panose="02040503050406030204" pitchFamily="18" charset="0"/>
                      </a:rPr>
                      <m:t>𝜋</m:t>
                    </m:r>
                    <m:r>
                      <a:rPr lang="en-US" altLang="ja-JP" b="0" i="1" smtClean="0">
                        <a:latin typeface="Cambria Math" panose="02040503050406030204" pitchFamily="18" charset="0"/>
                      </a:rPr>
                      <m:t>′</m:t>
                    </m:r>
                  </m:oMath>
                </a14:m>
                <a:r>
                  <a:rPr kumimoji="1" lang="ja-JP" altLang="en-US" dirty="0"/>
                  <a:t>と前の方策</a:t>
                </a:r>
                <a14:m>
                  <m:oMath xmlns:m="http://schemas.openxmlformats.org/officeDocument/2006/math">
                    <m:r>
                      <a:rPr kumimoji="1" lang="en-US" altLang="ja-JP" b="0" i="1" smtClean="0">
                        <a:latin typeface="Cambria Math" panose="02040503050406030204" pitchFamily="18" charset="0"/>
                      </a:rPr>
                      <m:t>𝜋</m:t>
                    </m:r>
                    <m:r>
                      <a:rPr lang="ja-JP" altLang="en-US" i="1">
                        <a:latin typeface="Cambria Math" panose="02040503050406030204" pitchFamily="18" charset="0"/>
                      </a:rPr>
                      <m:t>に</m:t>
                    </m:r>
                  </m:oMath>
                </a14:m>
                <a:r>
                  <a:rPr kumimoji="1" lang="ja-JP" altLang="en-US" dirty="0"/>
                  <a:t>変化がなくなるまで繰り返す</a:t>
                </a:r>
              </a:p>
            </p:txBody>
          </p:sp>
        </mc:Choice>
        <mc:Fallback xmlns="">
          <p:sp>
            <p:nvSpPr>
              <p:cNvPr id="2" name="コンテンツ プレースホルダー 1">
                <a:extLst>
                  <a:ext uri="{FF2B5EF4-FFF2-40B4-BE49-F238E27FC236}">
                    <a16:creationId xmlns:a16="http://schemas.microsoft.com/office/drawing/2014/main" id="{6B002839-A0B9-471E-A3B7-92D0732B31E1}"/>
                  </a:ext>
                </a:extLst>
              </p:cNvPr>
              <p:cNvSpPr>
                <a:spLocks noGrp="1" noRot="1" noChangeAspect="1" noMove="1" noResize="1" noEditPoints="1" noAdjustHandles="1" noChangeArrowheads="1" noChangeShapeType="1" noTextEdit="1"/>
              </p:cNvSpPr>
              <p:nvPr>
                <p:ph idx="1"/>
              </p:nvPr>
            </p:nvSpPr>
            <p:spPr>
              <a:blipFill>
                <a:blip r:embed="rId2"/>
                <a:stretch>
                  <a:fillRect l="-1299" t="-2791" r="-571"/>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CC5A588-3AE0-4BEB-9C18-88C7E0ACC357}"/>
              </a:ext>
            </a:extLst>
          </p:cNvPr>
          <p:cNvSpPr>
            <a:spLocks noGrp="1"/>
          </p:cNvSpPr>
          <p:nvPr>
            <p:ph type="title"/>
          </p:nvPr>
        </p:nvSpPr>
        <p:spPr/>
        <p:txBody>
          <a:bodyPr>
            <a:normAutofit fontScale="90000"/>
          </a:bodyPr>
          <a:lstStyle/>
          <a:p>
            <a:r>
              <a:rPr kumimoji="1" lang="ja-JP" altLang="en-US" dirty="0"/>
              <a:t>反復方策のアルゴリズム</a:t>
            </a:r>
          </a:p>
        </p:txBody>
      </p:sp>
      <p:sp>
        <p:nvSpPr>
          <p:cNvPr id="4" name="スライド番号プレースホルダー 3">
            <a:extLst>
              <a:ext uri="{FF2B5EF4-FFF2-40B4-BE49-F238E27FC236}">
                <a16:creationId xmlns:a16="http://schemas.microsoft.com/office/drawing/2014/main" id="{236BDAE9-29EB-465A-A69D-7E62E468A798}"/>
              </a:ext>
            </a:extLst>
          </p:cNvPr>
          <p:cNvSpPr>
            <a:spLocks noGrp="1"/>
          </p:cNvSpPr>
          <p:nvPr>
            <p:ph type="sldNum" sz="quarter" idx="12"/>
          </p:nvPr>
        </p:nvSpPr>
        <p:spPr/>
        <p:txBody>
          <a:bodyPr/>
          <a:lstStyle/>
          <a:p>
            <a:fld id="{B11AD403-313C-9548-90A1-3BB45CD64373}" type="slidenum">
              <a:rPr lang="ja-JP" altLang="en-US" smtClean="0"/>
              <a:pPr/>
              <a:t>21</a:t>
            </a:fld>
            <a:endParaRPr lang="ja-JP" altLang="en-US"/>
          </a:p>
        </p:txBody>
      </p:sp>
      <p:sp>
        <p:nvSpPr>
          <p:cNvPr id="5" name="正方形/長方形 4">
            <a:extLst>
              <a:ext uri="{FF2B5EF4-FFF2-40B4-BE49-F238E27FC236}">
                <a16:creationId xmlns:a16="http://schemas.microsoft.com/office/drawing/2014/main" id="{7A9C4681-64E7-4E49-9256-A61C3E945B74}"/>
              </a:ext>
            </a:extLst>
          </p:cNvPr>
          <p:cNvSpPr/>
          <p:nvPr/>
        </p:nvSpPr>
        <p:spPr>
          <a:xfrm>
            <a:off x="2345872" y="2864048"/>
            <a:ext cx="6920592" cy="646331"/>
          </a:xfrm>
          <a:prstGeom prst="rect">
            <a:avLst/>
          </a:prstGeom>
        </p:spPr>
        <p:txBody>
          <a:bodyPr wrap="square">
            <a:spAutoFit/>
          </a:bodyPr>
          <a:lstStyle/>
          <a:p>
            <a:r>
              <a:rPr lang="ja-JP" altLang="en-US" dirty="0">
                <a:solidFill>
                  <a:schemeClr val="accent6"/>
                </a:solidFill>
              </a:rPr>
              <a:t>第</a:t>
            </a:r>
            <a:r>
              <a:rPr lang="en-US" altLang="ja-JP" dirty="0">
                <a:solidFill>
                  <a:schemeClr val="accent6"/>
                </a:solidFill>
              </a:rPr>
              <a:t>3</a:t>
            </a:r>
            <a:r>
              <a:rPr lang="ja-JP" altLang="en-US" dirty="0">
                <a:solidFill>
                  <a:schemeClr val="accent6"/>
                </a:solidFill>
              </a:rPr>
              <a:t>章で最適方策を手計算で解いた方法と似ているが，それよりも少し愚直に手間を掛けて計算するアルゴリズム</a:t>
            </a: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19BA538B-BEFD-477E-BA47-4F7B8F565190}"/>
                  </a:ext>
                </a:extLst>
              </p:cNvPr>
              <p:cNvSpPr/>
              <p:nvPr/>
            </p:nvSpPr>
            <p:spPr>
              <a:xfrm>
                <a:off x="1187938" y="3555207"/>
                <a:ext cx="9526954" cy="144738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2000" dirty="0"/>
                  <a:t>方策が収束するまで繰り返し：</a:t>
                </a:r>
                <a:endParaRPr kumimoji="1" lang="en-US" altLang="ja-JP" sz="2000" dirty="0"/>
              </a:p>
              <a:p>
                <a:r>
                  <a:rPr lang="en-US" altLang="ja-JP" sz="2000" dirty="0"/>
                  <a:t>	</a:t>
                </a:r>
                <a:r>
                  <a:rPr lang="ja-JP" altLang="en-US" sz="2000" dirty="0"/>
                  <a:t>各</a:t>
                </a:r>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𝑆</m:t>
                    </m:r>
                  </m:oMath>
                </a14:m>
                <a:r>
                  <a:rPr kumimoji="1" lang="ja-JP" altLang="en-US" sz="2000" dirty="0"/>
                  <a:t>について状態価値関数を推定</a:t>
                </a:r>
                <a:endParaRPr kumimoji="1" lang="en-US" altLang="ja-JP" sz="2000" dirty="0"/>
              </a:p>
              <a:p>
                <a:r>
                  <a:rPr lang="en-US" altLang="ja-JP" sz="2000" b="0" dirty="0"/>
                  <a:t>	</a:t>
                </a:r>
                <a:r>
                  <a:rPr lang="ja-JP" altLang="en-US" sz="2000" dirty="0"/>
                  <a:t>各</a:t>
                </a:r>
                <a14:m>
                  <m:oMath xmlns:m="http://schemas.openxmlformats.org/officeDocument/2006/math">
                    <m:r>
                      <a:rPr lang="en-US" altLang="ja-JP" sz="2000" i="1">
                        <a:latin typeface="Cambria Math" panose="02040503050406030204" pitchFamily="18" charset="0"/>
                      </a:rPr>
                      <m:t>𝑠</m:t>
                    </m:r>
                    <m:r>
                      <a:rPr lang="en-US" altLang="ja-JP" sz="2000" i="1">
                        <a:latin typeface="Cambria Math" panose="02040503050406030204" pitchFamily="18" charset="0"/>
                      </a:rPr>
                      <m:t>∈</m:t>
                    </m:r>
                    <m:r>
                      <a:rPr lang="en-US" altLang="ja-JP" sz="2000" i="1">
                        <a:latin typeface="Cambria Math" panose="02040503050406030204" pitchFamily="18" charset="0"/>
                      </a:rPr>
                      <m:t>𝑆</m:t>
                    </m:r>
                  </m:oMath>
                </a14:m>
                <a:r>
                  <a:rPr lang="ja-JP" altLang="en-US" sz="2000" dirty="0"/>
                  <a:t>について繰り返し：</a:t>
                </a:r>
                <a:endParaRPr lang="en-US" altLang="ja-JP" sz="2000" dirty="0"/>
              </a:p>
              <a:p>
                <a:r>
                  <a:rPr lang="en-US" altLang="ja-JP" sz="2000" b="0" dirty="0"/>
                  <a:t>		</a:t>
                </a:r>
                <a14:m>
                  <m:oMath xmlns:m="http://schemas.openxmlformats.org/officeDocument/2006/math">
                    <m:r>
                      <a:rPr lang="en-US" altLang="ja-JP" sz="2000" b="0" i="1" smtClean="0">
                        <a:latin typeface="Cambria Math" panose="02040503050406030204" pitchFamily="18" charset="0"/>
                      </a:rPr>
                      <m:t>𝜋</m:t>
                    </m:r>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arg</m:t>
                        </m:r>
                      </m:fName>
                      <m:e>
                        <m:func>
                          <m:funcPr>
                            <m:ctrlPr>
                              <a:rPr lang="en-US" altLang="ja-JP" sz="2000" b="0" i="1" smtClean="0">
                                <a:latin typeface="Cambria Math" panose="02040503050406030204" pitchFamily="18" charset="0"/>
                              </a:rPr>
                            </m:ctrlPr>
                          </m:funcPr>
                          <m:fName>
                            <m:limLow>
                              <m:limLowPr>
                                <m:ctrlPr>
                                  <a:rPr lang="en-US" altLang="ja-JP" sz="2000" b="0" i="1" smtClean="0">
                                    <a:latin typeface="Cambria Math" panose="02040503050406030204" pitchFamily="18" charset="0"/>
                                  </a:rPr>
                                </m:ctrlPr>
                              </m:limLowPr>
                              <m:e>
                                <m:r>
                                  <m:rPr>
                                    <m:sty m:val="p"/>
                                  </m:rPr>
                                  <a:rPr lang="en-US" altLang="ja-JP" sz="2000" b="0" i="0" smtClean="0">
                                    <a:latin typeface="Cambria Math" panose="02040503050406030204" pitchFamily="18" charset="0"/>
                                  </a:rPr>
                                  <m:t>max</m:t>
                                </m:r>
                              </m:e>
                              <m:lim>
                                <m:r>
                                  <a:rPr lang="en-US" altLang="ja-JP" sz="2000" b="0" i="1" smtClean="0">
                                    <a:latin typeface="Cambria Math" panose="02040503050406030204" pitchFamily="18" charset="0"/>
                                  </a:rPr>
                                  <m:t>𝑎</m:t>
                                </m:r>
                              </m:lim>
                            </m:limLow>
                          </m:fName>
                          <m:e>
                            <m:r>
                              <a:rPr lang="en-US" altLang="ja-JP" sz="2000" b="0" i="1" smtClean="0">
                                <a:latin typeface="Cambria Math" panose="02040503050406030204" pitchFamily="18" charset="0"/>
                              </a:rPr>
                              <m:t>𝑞</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r>
                              <a:rPr lang="en-US" altLang="ja-JP" sz="2000" b="0" i="1" smtClean="0">
                                <a:latin typeface="Cambria Math" panose="02040503050406030204" pitchFamily="18" charset="0"/>
                              </a:rPr>
                              <m:t>)</m:t>
                            </m:r>
                          </m:e>
                        </m:func>
                      </m:e>
                    </m:func>
                  </m:oMath>
                </a14:m>
                <a:endParaRPr lang="en-US" altLang="ja-JP" sz="2000" b="0" dirty="0"/>
              </a:p>
            </p:txBody>
          </p:sp>
        </mc:Choice>
        <mc:Fallback xmlns="">
          <p:sp>
            <p:nvSpPr>
              <p:cNvPr id="6" name="正方形/長方形 5">
                <a:extLst>
                  <a:ext uri="{FF2B5EF4-FFF2-40B4-BE49-F238E27FC236}">
                    <a16:creationId xmlns:a16="http://schemas.microsoft.com/office/drawing/2014/main" id="{19BA538B-BEFD-477E-BA47-4F7B8F565190}"/>
                  </a:ext>
                </a:extLst>
              </p:cNvPr>
              <p:cNvSpPr>
                <a:spLocks noRot="1" noChangeAspect="1" noMove="1" noResize="1" noEditPoints="1" noAdjustHandles="1" noChangeArrowheads="1" noChangeShapeType="1" noTextEdit="1"/>
              </p:cNvSpPr>
              <p:nvPr/>
            </p:nvSpPr>
            <p:spPr>
              <a:xfrm>
                <a:off x="1187938" y="3555207"/>
                <a:ext cx="9526954" cy="1447384"/>
              </a:xfrm>
              <a:prstGeom prst="rect">
                <a:avLst/>
              </a:prstGeom>
              <a:blipFill>
                <a:blip r:embed="rId3"/>
                <a:stretch>
                  <a:fillRect l="-639" t="-291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9F1B01-DF72-4561-BE93-4E7B6926FAB9}"/>
              </a:ext>
            </a:extLst>
          </p:cNvPr>
          <p:cNvSpPr txBox="1"/>
          <p:nvPr/>
        </p:nvSpPr>
        <p:spPr>
          <a:xfrm>
            <a:off x="1588477" y="5396755"/>
            <a:ext cx="9558771" cy="923330"/>
          </a:xfrm>
          <a:prstGeom prst="rect">
            <a:avLst/>
          </a:prstGeom>
          <a:noFill/>
        </p:spPr>
        <p:txBody>
          <a:bodyPr wrap="none" rtlCol="0">
            <a:spAutoFit/>
          </a:bodyPr>
          <a:lstStyle/>
          <a:p>
            <a:r>
              <a:rPr lang="en-US" altLang="ja-JP" dirty="0"/>
              <a:t>MATLAB</a:t>
            </a:r>
            <a:r>
              <a:rPr lang="ja-JP" altLang="en-US" dirty="0"/>
              <a:t>で作成したサンプルプログラム</a:t>
            </a:r>
            <a:r>
              <a:rPr lang="en-US" altLang="ja-JP" dirty="0">
                <a:latin typeface="Consolas" panose="020B0609020204030204" pitchFamily="49" charset="0"/>
              </a:rPr>
              <a:t>pokemon_DP2.m</a:t>
            </a:r>
            <a:r>
              <a:rPr lang="ja-JP" altLang="en-US" dirty="0"/>
              <a:t>に，上記アルゴリズムを実装している．</a:t>
            </a:r>
            <a:endParaRPr lang="en-US" altLang="ja-JP" dirty="0"/>
          </a:p>
          <a:p>
            <a:r>
              <a:rPr lang="ja-JP" altLang="en-US" dirty="0"/>
              <a:t>理論と実装の関係を確認した上で，</a:t>
            </a:r>
            <a:r>
              <a:rPr kumimoji="1" lang="ja-JP" altLang="en-US" dirty="0"/>
              <a:t>様々な問題設定について動的計画法を試してみよう．</a:t>
            </a:r>
            <a:endParaRPr kumimoji="1" lang="en-US" altLang="ja-JP" dirty="0"/>
          </a:p>
          <a:p>
            <a:r>
              <a:rPr kumimoji="1" lang="ja-JP" altLang="en-US" dirty="0"/>
              <a:t>例えば割引率を導入するとどうなるか？初期方策を変えるとどうなるか？</a:t>
            </a:r>
          </a:p>
        </p:txBody>
      </p:sp>
      <p:sp>
        <p:nvSpPr>
          <p:cNvPr id="8" name="四角形: 角を丸くする 7">
            <a:extLst>
              <a:ext uri="{FF2B5EF4-FFF2-40B4-BE49-F238E27FC236}">
                <a16:creationId xmlns:a16="http://schemas.microsoft.com/office/drawing/2014/main" id="{C5B608F0-1DBB-45A3-87DF-77B3E366F15A}"/>
              </a:ext>
            </a:extLst>
          </p:cNvPr>
          <p:cNvSpPr/>
          <p:nvPr/>
        </p:nvSpPr>
        <p:spPr>
          <a:xfrm>
            <a:off x="674264" y="5396754"/>
            <a:ext cx="750277" cy="923329"/>
          </a:xfrm>
          <a:prstGeom prst="roundRect">
            <a:avLst>
              <a:gd name="adj" fmla="val 1145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演習</a:t>
            </a:r>
          </a:p>
        </p:txBody>
      </p:sp>
      <p:sp>
        <p:nvSpPr>
          <p:cNvPr id="9" name="正方形/長方形 8">
            <a:extLst>
              <a:ext uri="{FF2B5EF4-FFF2-40B4-BE49-F238E27FC236}">
                <a16:creationId xmlns:a16="http://schemas.microsoft.com/office/drawing/2014/main" id="{84664CAD-1F14-4F3C-BEDD-9E06DD2D6203}"/>
              </a:ext>
            </a:extLst>
          </p:cNvPr>
          <p:cNvSpPr/>
          <p:nvPr/>
        </p:nvSpPr>
        <p:spPr>
          <a:xfrm>
            <a:off x="6304544" y="6344088"/>
            <a:ext cx="4730782" cy="369332"/>
          </a:xfrm>
          <a:prstGeom prst="rect">
            <a:avLst/>
          </a:prstGeom>
        </p:spPr>
        <p:txBody>
          <a:bodyPr wrap="none">
            <a:spAutoFit/>
          </a:bodyPr>
          <a:lstStyle/>
          <a:p>
            <a:r>
              <a:rPr lang="en-US" altLang="ja-JP" dirty="0">
                <a:solidFill>
                  <a:schemeClr val="accent6"/>
                </a:solidFill>
                <a:latin typeface="Consolas" panose="020B0609020204030204" pitchFamily="49" charset="0"/>
              </a:rPr>
              <a:t>※pokemon_DP2.m</a:t>
            </a:r>
            <a:r>
              <a:rPr lang="ja-JP" altLang="en-US" dirty="0">
                <a:solidFill>
                  <a:schemeClr val="accent6"/>
                </a:solidFill>
              </a:rPr>
              <a:t>は次ページにも示している</a:t>
            </a:r>
          </a:p>
        </p:txBody>
      </p:sp>
    </p:spTree>
    <p:extLst>
      <p:ext uri="{BB962C8B-B14F-4D97-AF65-F5344CB8AC3E}">
        <p14:creationId xmlns:p14="http://schemas.microsoft.com/office/powerpoint/2010/main" val="77402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FD211EC-8E2D-47BA-AC0F-17875AA27F2C}"/>
              </a:ext>
            </a:extLst>
          </p:cNvPr>
          <p:cNvSpPr>
            <a:spLocks noGrp="1"/>
          </p:cNvSpPr>
          <p:nvPr>
            <p:ph type="sldNum" sz="quarter" idx="12"/>
          </p:nvPr>
        </p:nvSpPr>
        <p:spPr/>
        <p:txBody>
          <a:bodyPr/>
          <a:lstStyle/>
          <a:p>
            <a:fld id="{B11AD403-313C-9548-90A1-3BB45CD64373}" type="slidenum">
              <a:rPr lang="ja-JP" altLang="en-US" smtClean="0"/>
              <a:pPr/>
              <a:t>22</a:t>
            </a:fld>
            <a:endParaRPr lang="ja-JP" altLang="en-US"/>
          </a:p>
        </p:txBody>
      </p:sp>
      <p:sp>
        <p:nvSpPr>
          <p:cNvPr id="9" name="正方形/長方形 8">
            <a:extLst>
              <a:ext uri="{FF2B5EF4-FFF2-40B4-BE49-F238E27FC236}">
                <a16:creationId xmlns:a16="http://schemas.microsoft.com/office/drawing/2014/main" id="{4EC38D9F-20A0-4D25-80BB-D4F4F4B9AD82}"/>
              </a:ext>
            </a:extLst>
          </p:cNvPr>
          <p:cNvSpPr/>
          <p:nvPr/>
        </p:nvSpPr>
        <p:spPr>
          <a:xfrm>
            <a:off x="338713" y="251042"/>
            <a:ext cx="6463372" cy="369332"/>
          </a:xfrm>
          <a:prstGeom prst="rect">
            <a:avLst/>
          </a:prstGeom>
        </p:spPr>
        <p:txBody>
          <a:bodyPr wrap="none">
            <a:spAutoFit/>
          </a:bodyPr>
          <a:lstStyle/>
          <a:p>
            <a:r>
              <a:rPr lang="en-US" altLang="ja-JP" dirty="0"/>
              <a:t>MATLAB</a:t>
            </a:r>
            <a:r>
              <a:rPr lang="ja-JP" altLang="en-US" dirty="0"/>
              <a:t>で作成したサンプルプログラム</a:t>
            </a:r>
            <a:r>
              <a:rPr lang="en-US" altLang="ja-JP" dirty="0">
                <a:latin typeface="Consolas" panose="020B0609020204030204" pitchFamily="49" charset="0"/>
              </a:rPr>
              <a:t>pokemon_DP2.m</a:t>
            </a:r>
            <a:r>
              <a:rPr lang="ja-JP" altLang="en-US" dirty="0">
                <a:latin typeface="Consolas" panose="020B0609020204030204" pitchFamily="49" charset="0"/>
              </a:rPr>
              <a:t>の一部</a:t>
            </a:r>
            <a:endParaRPr lang="en-US" altLang="ja-JP" dirty="0">
              <a:latin typeface="Consolas" panose="020B0609020204030204" pitchFamily="49" charset="0"/>
            </a:endParaRPr>
          </a:p>
        </p:txBody>
      </p:sp>
      <p:grpSp>
        <p:nvGrpSpPr>
          <p:cNvPr id="10" name="グループ化 9">
            <a:extLst>
              <a:ext uri="{FF2B5EF4-FFF2-40B4-BE49-F238E27FC236}">
                <a16:creationId xmlns:a16="http://schemas.microsoft.com/office/drawing/2014/main" id="{EE9B2061-496F-4D56-8FC4-50C8AB1748EB}"/>
              </a:ext>
            </a:extLst>
          </p:cNvPr>
          <p:cNvGrpSpPr/>
          <p:nvPr/>
        </p:nvGrpSpPr>
        <p:grpSpPr>
          <a:xfrm>
            <a:off x="210099" y="736485"/>
            <a:ext cx="11752087" cy="3639572"/>
            <a:chOff x="210099" y="736485"/>
            <a:chExt cx="11360241" cy="3518219"/>
          </a:xfrm>
        </p:grpSpPr>
        <p:pic>
          <p:nvPicPr>
            <p:cNvPr id="7" name="図 6">
              <a:extLst>
                <a:ext uri="{FF2B5EF4-FFF2-40B4-BE49-F238E27FC236}">
                  <a16:creationId xmlns:a16="http://schemas.microsoft.com/office/drawing/2014/main" id="{54A15977-099C-43DF-AA58-47F93BA961E2}"/>
                </a:ext>
              </a:extLst>
            </p:cNvPr>
            <p:cNvPicPr>
              <a:picLocks noChangeAspect="1"/>
            </p:cNvPicPr>
            <p:nvPr/>
          </p:nvPicPr>
          <p:blipFill>
            <a:blip r:embed="rId3"/>
            <a:stretch>
              <a:fillRect/>
            </a:stretch>
          </p:blipFill>
          <p:spPr>
            <a:xfrm>
              <a:off x="210099" y="736485"/>
              <a:ext cx="5885901" cy="3118559"/>
            </a:xfrm>
            <a:prstGeom prst="rect">
              <a:avLst/>
            </a:prstGeom>
          </p:spPr>
        </p:pic>
        <p:pic>
          <p:nvPicPr>
            <p:cNvPr id="8" name="図 7">
              <a:extLst>
                <a:ext uri="{FF2B5EF4-FFF2-40B4-BE49-F238E27FC236}">
                  <a16:creationId xmlns:a16="http://schemas.microsoft.com/office/drawing/2014/main" id="{BC5F7EC1-1942-4A99-9158-89C88EB39426}"/>
                </a:ext>
              </a:extLst>
            </p:cNvPr>
            <p:cNvPicPr>
              <a:picLocks noChangeAspect="1"/>
            </p:cNvPicPr>
            <p:nvPr/>
          </p:nvPicPr>
          <p:blipFill>
            <a:blip r:embed="rId4"/>
            <a:stretch>
              <a:fillRect/>
            </a:stretch>
          </p:blipFill>
          <p:spPr>
            <a:xfrm>
              <a:off x="6150708" y="736485"/>
              <a:ext cx="5419632" cy="3518219"/>
            </a:xfrm>
            <a:prstGeom prst="rect">
              <a:avLst/>
            </a:prstGeom>
          </p:spPr>
        </p:pic>
      </p:grpSp>
      <p:cxnSp>
        <p:nvCxnSpPr>
          <p:cNvPr id="5" name="直線矢印コネクタ 4">
            <a:extLst>
              <a:ext uri="{FF2B5EF4-FFF2-40B4-BE49-F238E27FC236}">
                <a16:creationId xmlns:a16="http://schemas.microsoft.com/office/drawing/2014/main" id="{D5592FBF-5E69-4FFB-B256-27BE94C4236B}"/>
              </a:ext>
            </a:extLst>
          </p:cNvPr>
          <p:cNvCxnSpPr/>
          <p:nvPr/>
        </p:nvCxnSpPr>
        <p:spPr>
          <a:xfrm flipH="1" flipV="1">
            <a:off x="1787978" y="3820885"/>
            <a:ext cx="4923065" cy="111034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947966F6-584F-4E59-A1D5-16494FC78333}"/>
              </a:ext>
            </a:extLst>
          </p:cNvPr>
          <p:cNvGrpSpPr/>
          <p:nvPr/>
        </p:nvGrpSpPr>
        <p:grpSpPr>
          <a:xfrm>
            <a:off x="781049" y="4298656"/>
            <a:ext cx="4337957" cy="2057694"/>
            <a:chOff x="781049" y="4298656"/>
            <a:chExt cx="4337957" cy="2057694"/>
          </a:xfrm>
        </p:grpSpPr>
        <p:sp>
          <p:nvSpPr>
            <p:cNvPr id="18" name="正方形/長方形 17">
              <a:extLst>
                <a:ext uri="{FF2B5EF4-FFF2-40B4-BE49-F238E27FC236}">
                  <a16:creationId xmlns:a16="http://schemas.microsoft.com/office/drawing/2014/main" id="{C58D6500-16C2-49C5-9E82-3F3C90F1D2CA}"/>
                </a:ext>
              </a:extLst>
            </p:cNvPr>
            <p:cNvSpPr/>
            <p:nvPr/>
          </p:nvSpPr>
          <p:spPr>
            <a:xfrm>
              <a:off x="781049" y="4298656"/>
              <a:ext cx="4337957" cy="20576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C1CA7A2-6932-422B-938A-2C9A1126FC7C}"/>
                </a:ext>
              </a:extLst>
            </p:cNvPr>
            <p:cNvSpPr txBox="1"/>
            <p:nvPr/>
          </p:nvSpPr>
          <p:spPr>
            <a:xfrm>
              <a:off x="835758" y="4298656"/>
              <a:ext cx="2334293" cy="338554"/>
            </a:xfrm>
            <a:prstGeom prst="rect">
              <a:avLst/>
            </a:prstGeom>
            <a:noFill/>
          </p:spPr>
          <p:txBody>
            <a:bodyPr wrap="none" rtlCol="0">
              <a:spAutoFit/>
            </a:bodyPr>
            <a:lstStyle/>
            <a:p>
              <a:r>
                <a:rPr kumimoji="1" lang="ja-JP" altLang="en-US" sz="1600" dirty="0"/>
                <a:t>上記設定での実行結果：</a:t>
              </a:r>
            </a:p>
          </p:txBody>
        </p:sp>
        <p:sp>
          <p:nvSpPr>
            <p:cNvPr id="19" name="テキスト ボックス 18">
              <a:extLst>
                <a:ext uri="{FF2B5EF4-FFF2-40B4-BE49-F238E27FC236}">
                  <a16:creationId xmlns:a16="http://schemas.microsoft.com/office/drawing/2014/main" id="{8CC89B19-28F9-4FF3-8A86-457A19D22349}"/>
                </a:ext>
              </a:extLst>
            </p:cNvPr>
            <p:cNvSpPr txBox="1"/>
            <p:nvPr/>
          </p:nvSpPr>
          <p:spPr>
            <a:xfrm>
              <a:off x="835758" y="5947962"/>
              <a:ext cx="4110421" cy="338554"/>
            </a:xfrm>
            <a:prstGeom prst="rect">
              <a:avLst/>
            </a:prstGeom>
            <a:noFill/>
          </p:spPr>
          <p:txBody>
            <a:bodyPr wrap="none" rtlCol="0">
              <a:spAutoFit/>
            </a:bodyPr>
            <a:lstStyle/>
            <a:p>
              <a:r>
                <a:rPr lang="ja-JP" altLang="en-US" sz="1600" dirty="0"/>
                <a:t>繰り返し計算の結果，解析解と同じ値に収束</a:t>
              </a:r>
              <a:endParaRPr kumimoji="1" lang="ja-JP" altLang="en-US" sz="1600" dirty="0"/>
            </a:p>
          </p:txBody>
        </p:sp>
        <p:pic>
          <p:nvPicPr>
            <p:cNvPr id="12" name="図 11">
              <a:extLst>
                <a:ext uri="{FF2B5EF4-FFF2-40B4-BE49-F238E27FC236}">
                  <a16:creationId xmlns:a16="http://schemas.microsoft.com/office/drawing/2014/main" id="{4BC65B8C-0883-46A0-9D66-C26E10462B3C}"/>
                </a:ext>
              </a:extLst>
            </p:cNvPr>
            <p:cNvPicPr>
              <a:picLocks noChangeAspect="1"/>
            </p:cNvPicPr>
            <p:nvPr/>
          </p:nvPicPr>
          <p:blipFill>
            <a:blip r:embed="rId5"/>
            <a:stretch>
              <a:fillRect/>
            </a:stretch>
          </p:blipFill>
          <p:spPr>
            <a:xfrm>
              <a:off x="894698" y="4756056"/>
              <a:ext cx="3709959" cy="1073059"/>
            </a:xfrm>
            <a:prstGeom prst="rect">
              <a:avLst/>
            </a:prstGeom>
          </p:spPr>
        </p:pic>
      </p:grpSp>
      <p:sp>
        <p:nvSpPr>
          <p:cNvPr id="11" name="テキスト ボックス 10">
            <a:extLst>
              <a:ext uri="{FF2B5EF4-FFF2-40B4-BE49-F238E27FC236}">
                <a16:creationId xmlns:a16="http://schemas.microsoft.com/office/drawing/2014/main" id="{53096290-4D4A-44FA-A304-0896225C899D}"/>
              </a:ext>
            </a:extLst>
          </p:cNvPr>
          <p:cNvSpPr txBox="1"/>
          <p:nvPr/>
        </p:nvSpPr>
        <p:spPr>
          <a:xfrm>
            <a:off x="6787098" y="4756056"/>
            <a:ext cx="4743606" cy="923330"/>
          </a:xfrm>
          <a:prstGeom prst="rect">
            <a:avLst/>
          </a:prstGeom>
          <a:noFill/>
        </p:spPr>
        <p:txBody>
          <a:bodyPr wrap="none" rtlCol="0">
            <a:spAutoFit/>
          </a:bodyPr>
          <a:lstStyle/>
          <a:p>
            <a:r>
              <a:rPr kumimoji="1" lang="ja-JP" altLang="en-US" dirty="0">
                <a:solidFill>
                  <a:schemeClr val="accent6"/>
                </a:solidFill>
              </a:rPr>
              <a:t>ここで</a:t>
            </a:r>
            <a:r>
              <a:rPr kumimoji="1" lang="en-US" altLang="ja-JP" dirty="0">
                <a:solidFill>
                  <a:schemeClr val="accent6"/>
                </a:solidFill>
              </a:rPr>
              <a:t>pause</a:t>
            </a:r>
            <a:r>
              <a:rPr kumimoji="1" lang="ja-JP" altLang="en-US" dirty="0">
                <a:solidFill>
                  <a:schemeClr val="accent6"/>
                </a:solidFill>
              </a:rPr>
              <a:t>を挟まないと</a:t>
            </a:r>
            <a:endParaRPr kumimoji="1" lang="en-US" altLang="ja-JP" dirty="0">
              <a:solidFill>
                <a:schemeClr val="accent6"/>
              </a:solidFill>
            </a:endParaRPr>
          </a:p>
          <a:p>
            <a:r>
              <a:rPr lang="ja-JP" altLang="en-US" dirty="0">
                <a:solidFill>
                  <a:schemeClr val="accent6"/>
                </a:solidFill>
              </a:rPr>
              <a:t>計算が速すぎて正確に経過時間を得られない</a:t>
            </a:r>
            <a:endParaRPr lang="en-US" altLang="ja-JP" dirty="0">
              <a:solidFill>
                <a:schemeClr val="accent6"/>
              </a:solidFill>
            </a:endParaRPr>
          </a:p>
          <a:p>
            <a:r>
              <a:rPr kumimoji="1" lang="ja-JP" altLang="en-US" dirty="0">
                <a:solidFill>
                  <a:schemeClr val="accent6"/>
                </a:solidFill>
              </a:rPr>
              <a:t>（実際の運用では不要）</a:t>
            </a:r>
          </a:p>
        </p:txBody>
      </p:sp>
      <p:sp>
        <p:nvSpPr>
          <p:cNvPr id="13" name="正方形/長方形 12">
            <a:extLst>
              <a:ext uri="{FF2B5EF4-FFF2-40B4-BE49-F238E27FC236}">
                <a16:creationId xmlns:a16="http://schemas.microsoft.com/office/drawing/2014/main" id="{E300D7DF-1376-4AA5-B85E-BA2025451EED}"/>
              </a:ext>
            </a:extLst>
          </p:cNvPr>
          <p:cNvSpPr/>
          <p:nvPr/>
        </p:nvSpPr>
        <p:spPr>
          <a:xfrm>
            <a:off x="781049" y="971550"/>
            <a:ext cx="113649" cy="29910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BBB3769B-D28F-4B88-B7C5-D0816DA4E62A}"/>
              </a:ext>
            </a:extLst>
          </p:cNvPr>
          <p:cNvSpPr/>
          <p:nvPr/>
        </p:nvSpPr>
        <p:spPr>
          <a:xfrm>
            <a:off x="6945085" y="736485"/>
            <a:ext cx="113649" cy="343319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DEB98FD-D6CB-4739-991C-836FD9E4C9D8}"/>
              </a:ext>
            </a:extLst>
          </p:cNvPr>
          <p:cNvSpPr/>
          <p:nvPr/>
        </p:nvSpPr>
        <p:spPr>
          <a:xfrm>
            <a:off x="980148" y="1208781"/>
            <a:ext cx="113649" cy="265122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C1353DE-60A8-4C4D-8A3B-29B6D690A63A}"/>
              </a:ext>
            </a:extLst>
          </p:cNvPr>
          <p:cNvSpPr/>
          <p:nvPr/>
        </p:nvSpPr>
        <p:spPr>
          <a:xfrm>
            <a:off x="1179247" y="1466827"/>
            <a:ext cx="113649" cy="176544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1EA746F-471C-4A6C-9E69-985A345FE974}"/>
              </a:ext>
            </a:extLst>
          </p:cNvPr>
          <p:cNvSpPr/>
          <p:nvPr/>
        </p:nvSpPr>
        <p:spPr>
          <a:xfrm>
            <a:off x="1378346" y="1717653"/>
            <a:ext cx="113649" cy="12702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F1CDE463-D00A-4F97-B4AC-DDB156CAD9CF}"/>
              </a:ext>
            </a:extLst>
          </p:cNvPr>
          <p:cNvSpPr/>
          <p:nvPr/>
        </p:nvSpPr>
        <p:spPr>
          <a:xfrm>
            <a:off x="7138743" y="1123586"/>
            <a:ext cx="113649" cy="239113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2E3D058-3ECF-4C3B-920C-60A7ADF05BF7}"/>
              </a:ext>
            </a:extLst>
          </p:cNvPr>
          <p:cNvSpPr/>
          <p:nvPr/>
        </p:nvSpPr>
        <p:spPr>
          <a:xfrm>
            <a:off x="7337842" y="1497806"/>
            <a:ext cx="113649" cy="12787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9256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67B13431-CB03-4897-B897-32D46965B0AA}"/>
                  </a:ext>
                </a:extLst>
              </p:cNvPr>
              <p:cNvSpPr>
                <a:spLocks noGrp="1"/>
              </p:cNvSpPr>
              <p:nvPr>
                <p:ph idx="1"/>
              </p:nvPr>
            </p:nvSpPr>
            <p:spPr>
              <a:xfrm>
                <a:off x="200025" y="933450"/>
                <a:ext cx="11734799" cy="5715964"/>
              </a:xfrm>
            </p:spPr>
            <p:txBody>
              <a:bodyPr>
                <a:normAutofit/>
              </a:bodyPr>
              <a:lstStyle/>
              <a:p>
                <a:r>
                  <a:rPr kumimoji="1" lang="ja-JP" altLang="en-US" dirty="0"/>
                  <a:t>反復方策では，方策を更新するたびに，その方策に対する状態価値関数を繰り返し計算によって求めている．そのため，計算負荷が大きい</a:t>
                </a:r>
                <a:endParaRPr kumimoji="1" lang="en-US" altLang="ja-JP" dirty="0"/>
              </a:p>
              <a:p>
                <a:r>
                  <a:rPr kumimoji="1" lang="ja-JP" altLang="en-US" dirty="0"/>
                  <a:t>方策評価（</a:t>
                </a:r>
                <a:r>
                  <a:rPr lang="ja-JP" altLang="en-US" dirty="0"/>
                  <a:t>方策更新計算</a:t>
                </a:r>
                <a:r>
                  <a:rPr kumimoji="1" lang="ja-JP" altLang="en-US" dirty="0"/>
                  <a:t>）を途中で打ち切っても収束が証明されている手法が存在：</a:t>
                </a:r>
                <a:r>
                  <a:rPr kumimoji="1" lang="ja-JP" altLang="en-US" b="1" dirty="0">
                    <a:solidFill>
                      <a:schemeClr val="accent6"/>
                    </a:solidFill>
                  </a:rPr>
                  <a:t>価値反復</a:t>
                </a:r>
                <a:endParaRPr kumimoji="1" lang="en-US" altLang="ja-JP" b="1" dirty="0">
                  <a:solidFill>
                    <a:schemeClr val="accent6"/>
                  </a:solidFill>
                </a:endParaRPr>
              </a:p>
              <a:p>
                <a:r>
                  <a:rPr lang="ja-JP" altLang="en-US" dirty="0"/>
                  <a:t>方策評価において，</a:t>
                </a:r>
                <a:r>
                  <a:rPr lang="ja-JP" altLang="en-US" b="1" dirty="0">
                    <a:solidFill>
                      <a:schemeClr val="accent6"/>
                    </a:solidFill>
                  </a:rPr>
                  <a:t>最大の価値を取る行動だけを採用し続ける</a:t>
                </a:r>
                <a:endParaRPr kumimoji="1" lang="en-US" altLang="ja-JP" b="1" dirty="0">
                  <a:solidFill>
                    <a:schemeClr val="accent6"/>
                  </a:solidFill>
                </a:endParaRPr>
              </a:p>
              <a:p>
                <a:endParaRPr kumimoji="1" lang="en-US" altLang="ja-JP" dirty="0"/>
              </a:p>
              <a:p>
                <a:endParaRPr lang="en-US" altLang="ja-JP" dirty="0"/>
              </a:p>
              <a:p>
                <a:endParaRPr kumimoji="1" lang="en-US" altLang="ja-JP" dirty="0"/>
              </a:p>
              <a:p>
                <a:r>
                  <a:rPr kumimoji="1" lang="ja-JP" altLang="en-US" dirty="0"/>
                  <a:t>これでも最適な方策における状態価値関数</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oMath>
                </a14:m>
                <a:r>
                  <a:rPr kumimoji="1" lang="ja-JP" altLang="en-US" dirty="0"/>
                  <a:t>に収束することが示されている</a:t>
                </a:r>
                <a:endParaRPr kumimoji="1" lang="en-US" altLang="ja-JP" dirty="0"/>
              </a:p>
              <a:p>
                <a:r>
                  <a:rPr lang="ja-JP" altLang="en-US" dirty="0"/>
                  <a:t>あとは</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𝑣</m:t>
                        </m:r>
                      </m:e>
                      <m:sup>
                        <m:r>
                          <a:rPr lang="en-US" altLang="ja-JP" i="1">
                            <a:latin typeface="Cambria Math" panose="02040503050406030204" pitchFamily="18" charset="0"/>
                          </a:rPr>
                          <m:t>∗</m:t>
                        </m:r>
                      </m:sup>
                    </m:sSup>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t>を用いて最大の行動価値関数を取るような（</a:t>
                </a:r>
                <a:r>
                  <a:rPr lang="en-US" altLang="ja-JP" dirty="0"/>
                  <a:t>Greedy</a:t>
                </a:r>
                <a:r>
                  <a:rPr lang="ja-JP" altLang="en-US" dirty="0"/>
                  <a:t>な）行動を選択する方策を組み立てるだけ</a:t>
                </a: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67B13431-CB03-4897-B897-32D46965B0AA}"/>
                  </a:ext>
                </a:extLst>
              </p:cNvPr>
              <p:cNvSpPr>
                <a:spLocks noGrp="1" noRot="1" noChangeAspect="1" noMove="1" noResize="1" noEditPoints="1" noAdjustHandles="1" noChangeArrowheads="1" noChangeShapeType="1" noTextEdit="1"/>
              </p:cNvSpPr>
              <p:nvPr>
                <p:ph idx="1"/>
              </p:nvPr>
            </p:nvSpPr>
            <p:spPr>
              <a:xfrm>
                <a:off x="200025" y="933450"/>
                <a:ext cx="11734799" cy="5715964"/>
              </a:xfrm>
              <a:blipFill>
                <a:blip r:embed="rId3"/>
                <a:stretch>
                  <a:fillRect l="-935" t="-1812" r="-623" b="-213"/>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301F06F3-2C55-4295-A4B4-093DABCAC986}"/>
              </a:ext>
            </a:extLst>
          </p:cNvPr>
          <p:cNvSpPr>
            <a:spLocks noGrp="1"/>
          </p:cNvSpPr>
          <p:nvPr>
            <p:ph type="title"/>
          </p:nvPr>
        </p:nvSpPr>
        <p:spPr/>
        <p:txBody>
          <a:bodyPr>
            <a:normAutofit fontScale="90000"/>
          </a:bodyPr>
          <a:lstStyle/>
          <a:p>
            <a:r>
              <a:rPr kumimoji="1" lang="ja-JP" altLang="en-US" dirty="0"/>
              <a:t>価値反復（</a:t>
            </a:r>
            <a:r>
              <a:rPr kumimoji="1" lang="en-US" altLang="ja-JP" dirty="0"/>
              <a:t>Value Iteration</a:t>
            </a:r>
            <a:r>
              <a:rPr kumimoji="1" lang="ja-JP" altLang="en-US" dirty="0"/>
              <a:t>）</a:t>
            </a:r>
          </a:p>
        </p:txBody>
      </p:sp>
      <p:sp>
        <p:nvSpPr>
          <p:cNvPr id="2" name="スライド番号プレースホルダー 1">
            <a:extLst>
              <a:ext uri="{FF2B5EF4-FFF2-40B4-BE49-F238E27FC236}">
                <a16:creationId xmlns:a16="http://schemas.microsoft.com/office/drawing/2014/main" id="{C7C7A4ED-F9EE-4F09-A0E7-26A285C455C9}"/>
              </a:ext>
            </a:extLst>
          </p:cNvPr>
          <p:cNvSpPr>
            <a:spLocks noGrp="1"/>
          </p:cNvSpPr>
          <p:nvPr>
            <p:ph type="sldNum" sz="quarter" idx="12"/>
          </p:nvPr>
        </p:nvSpPr>
        <p:spPr/>
        <p:txBody>
          <a:bodyPr/>
          <a:lstStyle/>
          <a:p>
            <a:fld id="{B11AD403-313C-9548-90A1-3BB45CD64373}" type="slidenum">
              <a:rPr kumimoji="1" lang="ja-JP" altLang="en-US" smtClean="0"/>
              <a:t>23</a:t>
            </a:fld>
            <a:endParaRPr kumimoji="1" lang="ja-JP" altLang="en-US"/>
          </a:p>
        </p:txBody>
      </p:sp>
      <p:pic>
        <p:nvPicPr>
          <p:cNvPr id="1026" name="Picture 2" descr="\begin{align*}&#10;  v_{k+1}(s) = \max_a\sum_{s',r}p(s',r|s,a)\left\{ r+\gamma v_k(s') \right\}&#10;\end{align*}">
            <a:extLst>
              <a:ext uri="{FF2B5EF4-FFF2-40B4-BE49-F238E27FC236}">
                <a16:creationId xmlns:a16="http://schemas.microsoft.com/office/drawing/2014/main" id="{DD7E82B4-BA3F-44A9-8AC9-A5AAD25E2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361" y="3429000"/>
            <a:ext cx="6010275" cy="7416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a:extLst>
              <a:ext uri="{FF2B5EF4-FFF2-40B4-BE49-F238E27FC236}">
                <a16:creationId xmlns:a16="http://schemas.microsoft.com/office/drawing/2014/main" id="{5DEABB7D-3856-42FF-8EF4-DCD43B9771A4}"/>
              </a:ext>
            </a:extLst>
          </p:cNvPr>
          <p:cNvCxnSpPr/>
          <p:nvPr/>
        </p:nvCxnSpPr>
        <p:spPr>
          <a:xfrm>
            <a:off x="4049486" y="3967843"/>
            <a:ext cx="72662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4A2677B-DC53-4E3C-BE3F-296614E3D22B}"/>
              </a:ext>
            </a:extLst>
          </p:cNvPr>
          <p:cNvCxnSpPr/>
          <p:nvPr/>
        </p:nvCxnSpPr>
        <p:spPr>
          <a:xfrm flipV="1">
            <a:off x="3869871" y="4024993"/>
            <a:ext cx="359229" cy="36739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910CCE4D-76D7-4089-9CE3-8B9E5D534702}"/>
              </a:ext>
            </a:extLst>
          </p:cNvPr>
          <p:cNvSpPr txBox="1"/>
          <p:nvPr/>
        </p:nvSpPr>
        <p:spPr>
          <a:xfrm>
            <a:off x="1951264" y="4392386"/>
            <a:ext cx="2693366" cy="369332"/>
          </a:xfrm>
          <a:prstGeom prst="rect">
            <a:avLst/>
          </a:prstGeom>
          <a:noFill/>
        </p:spPr>
        <p:txBody>
          <a:bodyPr wrap="none" rtlCol="0">
            <a:spAutoFit/>
          </a:bodyPr>
          <a:lstStyle/>
          <a:p>
            <a:r>
              <a:rPr kumimoji="1" lang="ja-JP" altLang="en-US" dirty="0">
                <a:solidFill>
                  <a:schemeClr val="accent6"/>
                </a:solidFill>
              </a:rPr>
              <a:t>最大になる行動だけ採用</a:t>
            </a:r>
          </a:p>
        </p:txBody>
      </p:sp>
    </p:spTree>
    <p:extLst>
      <p:ext uri="{BB962C8B-B14F-4D97-AF65-F5344CB8AC3E}">
        <p14:creationId xmlns:p14="http://schemas.microsoft.com/office/powerpoint/2010/main" val="122211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B002839-A0B9-471E-A3B7-92D0732B31E1}"/>
                  </a:ext>
                </a:extLst>
              </p:cNvPr>
              <p:cNvSpPr>
                <a:spLocks noGrp="1"/>
              </p:cNvSpPr>
              <p:nvPr>
                <p:ph idx="1"/>
              </p:nvPr>
            </p:nvSpPr>
            <p:spPr>
              <a:xfrm>
                <a:off x="200025" y="933450"/>
                <a:ext cx="11734799" cy="5243513"/>
              </a:xfrm>
            </p:spPr>
            <p:txBody>
              <a:bodyPr/>
              <a:lstStyle/>
              <a:p>
                <a:pPr marL="514350" indent="-514350">
                  <a:buFont typeface="+mj-lt"/>
                  <a:buAutoNum type="arabicPeriod"/>
                </a:pPr>
                <a:r>
                  <a:rPr lang="ja-JP" altLang="en-US" dirty="0"/>
                  <a:t>各状態</a:t>
                </a:r>
                <a14:m>
                  <m:oMath xmlns:m="http://schemas.openxmlformats.org/officeDocument/2006/math">
                    <m:r>
                      <a:rPr lang="en-US" altLang="ja-JP" i="1">
                        <a:latin typeface="Cambria Math" panose="02040503050406030204" pitchFamily="18" charset="0"/>
                      </a:rPr>
                      <m:t>𝑠</m:t>
                    </m:r>
                  </m:oMath>
                </a14:m>
                <a:r>
                  <a:rPr lang="ja-JP" altLang="en-US" dirty="0"/>
                  <a:t>について，推定した</a:t>
                </a:r>
                <a:r>
                  <a:rPr kumimoji="1" lang="ja-JP" altLang="en-US" dirty="0"/>
                  <a:t>状態価値関数</a:t>
                </a:r>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oMath>
                </a14:m>
                <a:r>
                  <a:rPr kumimoji="1" lang="ja-JP" altLang="en-US" dirty="0"/>
                  <a:t>を，最も価値関数が大きくなる行動</a:t>
                </a:r>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を選択して更新</a:t>
                </a:r>
                <a:endParaRPr kumimoji="1" lang="en-US" altLang="ja-JP" dirty="0"/>
              </a:p>
              <a:p>
                <a:pPr marL="514350" indent="-514350">
                  <a:buFont typeface="+mj-lt"/>
                  <a:buAutoNum type="arabicPeriod"/>
                </a:pPr>
                <a:r>
                  <a:rPr kumimoji="1" lang="ja-JP" altLang="en-US" dirty="0"/>
                  <a:t>上記を</a:t>
                </a:r>
                <a14:m>
                  <m:oMath xmlns:m="http://schemas.openxmlformats.org/officeDocument/2006/math">
                    <m:r>
                      <a:rPr lang="en-US" altLang="ja-JP" i="1">
                        <a:latin typeface="Cambria Math" panose="02040503050406030204" pitchFamily="18" charset="0"/>
                      </a:rPr>
                      <m:t>𝑉</m:t>
                    </m:r>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oMath>
                </a14:m>
                <a:r>
                  <a:rPr kumimoji="1" lang="ja-JP" altLang="en-US" dirty="0"/>
                  <a:t>が収束するまで繰り返し</a:t>
                </a:r>
                <a:endParaRPr kumimoji="1" lang="en-US" altLang="ja-JP" dirty="0"/>
              </a:p>
              <a:p>
                <a:pPr marL="514350" indent="-514350">
                  <a:buFont typeface="+mj-lt"/>
                  <a:buAutoNum type="arabicPeriod"/>
                </a:pPr>
                <a:r>
                  <a:rPr kumimoji="1" lang="ja-JP" altLang="en-US" dirty="0"/>
                  <a:t>収束した</a:t>
                </a:r>
                <a14:m>
                  <m:oMath xmlns:m="http://schemas.openxmlformats.org/officeDocument/2006/math">
                    <m:r>
                      <a:rPr lang="en-US" altLang="ja-JP" i="1">
                        <a:latin typeface="Cambria Math" panose="02040503050406030204" pitchFamily="18" charset="0"/>
                      </a:rPr>
                      <m:t>𝑉</m:t>
                    </m:r>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oMath>
                </a14:m>
                <a:r>
                  <a:rPr kumimoji="1" lang="ja-JP" altLang="en-US" dirty="0"/>
                  <a:t>を用いて，価値が最大になる行動を選択する方策を作る</a:t>
                </a:r>
              </a:p>
            </p:txBody>
          </p:sp>
        </mc:Choice>
        <mc:Fallback xmlns="">
          <p:sp>
            <p:nvSpPr>
              <p:cNvPr id="2" name="コンテンツ プレースホルダー 1">
                <a:extLst>
                  <a:ext uri="{FF2B5EF4-FFF2-40B4-BE49-F238E27FC236}">
                    <a16:creationId xmlns:a16="http://schemas.microsoft.com/office/drawing/2014/main" id="{6B002839-A0B9-471E-A3B7-92D0732B31E1}"/>
                  </a:ext>
                </a:extLst>
              </p:cNvPr>
              <p:cNvSpPr>
                <a:spLocks noGrp="1" noRot="1" noChangeAspect="1" noMove="1" noResize="1" noEditPoints="1" noAdjustHandles="1" noChangeArrowheads="1" noChangeShapeType="1" noTextEdit="1"/>
              </p:cNvSpPr>
              <p:nvPr>
                <p:ph idx="1"/>
              </p:nvPr>
            </p:nvSpPr>
            <p:spPr>
              <a:xfrm>
                <a:off x="200025" y="933450"/>
                <a:ext cx="11734799" cy="5243513"/>
              </a:xfrm>
              <a:blipFill>
                <a:blip r:embed="rId2"/>
                <a:stretch>
                  <a:fillRect l="-1299" t="-2791"/>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CC5A588-3AE0-4BEB-9C18-88C7E0ACC357}"/>
              </a:ext>
            </a:extLst>
          </p:cNvPr>
          <p:cNvSpPr>
            <a:spLocks noGrp="1"/>
          </p:cNvSpPr>
          <p:nvPr>
            <p:ph type="title"/>
          </p:nvPr>
        </p:nvSpPr>
        <p:spPr/>
        <p:txBody>
          <a:bodyPr>
            <a:normAutofit fontScale="90000"/>
          </a:bodyPr>
          <a:lstStyle/>
          <a:p>
            <a:r>
              <a:rPr kumimoji="1" lang="ja-JP" altLang="en-US" dirty="0"/>
              <a:t>価値反復のアルゴリズム</a:t>
            </a:r>
          </a:p>
        </p:txBody>
      </p:sp>
      <p:sp>
        <p:nvSpPr>
          <p:cNvPr id="4" name="スライド番号プレースホルダー 3">
            <a:extLst>
              <a:ext uri="{FF2B5EF4-FFF2-40B4-BE49-F238E27FC236}">
                <a16:creationId xmlns:a16="http://schemas.microsoft.com/office/drawing/2014/main" id="{236BDAE9-29EB-465A-A69D-7E62E468A798}"/>
              </a:ext>
            </a:extLst>
          </p:cNvPr>
          <p:cNvSpPr>
            <a:spLocks noGrp="1"/>
          </p:cNvSpPr>
          <p:nvPr>
            <p:ph type="sldNum" sz="quarter" idx="12"/>
          </p:nvPr>
        </p:nvSpPr>
        <p:spPr/>
        <p:txBody>
          <a:bodyPr/>
          <a:lstStyle/>
          <a:p>
            <a:fld id="{B11AD403-313C-9548-90A1-3BB45CD64373}" type="slidenum">
              <a:rPr lang="ja-JP" altLang="en-US" smtClean="0"/>
              <a:pPr/>
              <a:t>24</a:t>
            </a:fld>
            <a:endParaRPr lang="ja-JP" altLang="en-US"/>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19BA538B-BEFD-477E-BA47-4F7B8F565190}"/>
                  </a:ext>
                </a:extLst>
              </p:cNvPr>
              <p:cNvSpPr/>
              <p:nvPr/>
            </p:nvSpPr>
            <p:spPr>
              <a:xfrm>
                <a:off x="1187938" y="3213677"/>
                <a:ext cx="9526954" cy="144738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2000" dirty="0"/>
                  <a:t>価値関数</a:t>
                </a:r>
                <a:r>
                  <a:rPr kumimoji="1" lang="ja-JP" altLang="en-US" sz="2000" dirty="0"/>
                  <a:t>が収束するまで繰り返し：</a:t>
                </a:r>
                <a:endParaRPr kumimoji="1" lang="en-US" altLang="ja-JP" sz="2000" dirty="0"/>
              </a:p>
              <a:p>
                <a:r>
                  <a:rPr lang="en-US" altLang="ja-JP" sz="2000" dirty="0"/>
                  <a:t>	</a:t>
                </a:r>
                <a:r>
                  <a:rPr lang="ja-JP" altLang="en-US" sz="2000" dirty="0"/>
                  <a:t>各</a:t>
                </a:r>
                <a14:m>
                  <m:oMath xmlns:m="http://schemas.openxmlformats.org/officeDocument/2006/math">
                    <m:r>
                      <a:rPr lang="en-US" altLang="ja-JP" sz="2000" i="1">
                        <a:latin typeface="Cambria Math" panose="02040503050406030204" pitchFamily="18" charset="0"/>
                      </a:rPr>
                      <m:t>𝑠</m:t>
                    </m:r>
                    <m:r>
                      <a:rPr lang="en-US" altLang="ja-JP" sz="2000" i="1">
                        <a:latin typeface="Cambria Math" panose="02040503050406030204" pitchFamily="18" charset="0"/>
                      </a:rPr>
                      <m:t>∈</m:t>
                    </m:r>
                    <m:r>
                      <a:rPr lang="en-US" altLang="ja-JP" sz="2000" i="1">
                        <a:latin typeface="Cambria Math" panose="02040503050406030204" pitchFamily="18" charset="0"/>
                      </a:rPr>
                      <m:t>𝑆</m:t>
                    </m:r>
                  </m:oMath>
                </a14:m>
                <a:r>
                  <a:rPr lang="ja-JP" altLang="en-US" sz="2000" dirty="0"/>
                  <a:t>について繰り返し：</a:t>
                </a:r>
                <a:endParaRPr lang="en-US" altLang="ja-JP" sz="2000" dirty="0"/>
              </a:p>
              <a:p>
                <a:r>
                  <a:rPr lang="en-US" altLang="ja-JP" sz="2000" b="0" dirty="0"/>
                  <a:t>		</a:t>
                </a:r>
                <a14:m>
                  <m:oMath xmlns:m="http://schemas.openxmlformats.org/officeDocument/2006/math">
                    <m:r>
                      <a:rPr lang="en-US" altLang="ja-JP" sz="2000" b="0" i="1" smtClean="0">
                        <a:latin typeface="Cambria Math" panose="02040503050406030204" pitchFamily="18" charset="0"/>
                      </a:rPr>
                      <m:t>𝑉</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𝑠</m:t>
                        </m:r>
                      </m:e>
                    </m:d>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max</m:t>
                            </m:r>
                          </m:e>
                          <m:lim>
                            <m:r>
                              <a:rPr lang="en-US" altLang="ja-JP" sz="2000" i="1">
                                <a:latin typeface="Cambria Math" panose="02040503050406030204" pitchFamily="18" charset="0"/>
                              </a:rPr>
                              <m:t>𝑎</m:t>
                            </m:r>
                          </m:lim>
                        </m:limLow>
                      </m:fName>
                      <m:e>
                        <m:nary>
                          <m:naryPr>
                            <m:chr m:val="∑"/>
                            <m:supHide m:val="on"/>
                            <m:ctrlPr>
                              <a:rPr lang="en-US" altLang="ja-JP" sz="2000" b="0" i="1" smtClean="0">
                                <a:latin typeface="Cambria Math" panose="02040503050406030204" pitchFamily="18" charset="0"/>
                              </a:rPr>
                            </m:ctrlPr>
                          </m:naryPr>
                          <m:sub>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𝑠</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𝑟</m:t>
                            </m:r>
                          </m:sub>
                          <m:sup/>
                          <m:e>
                            <m:r>
                              <a:rPr lang="en-US" altLang="ja-JP" sz="2000" b="0" i="1" smtClean="0">
                                <a:latin typeface="Cambria Math" panose="02040503050406030204" pitchFamily="18" charset="0"/>
                              </a:rPr>
                              <m:t>𝑝</m:t>
                            </m:r>
                            <m:d>
                              <m:dPr>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𝑠</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e>
                            </m:d>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𝑟</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𝛾</m:t>
                                </m:r>
                                <m:r>
                                  <a:rPr lang="en-US" altLang="ja-JP" sz="2000" b="0" i="1" smtClean="0">
                                    <a:latin typeface="Cambria Math" panose="02040503050406030204" pitchFamily="18" charset="0"/>
                                  </a:rPr>
                                  <m:t>𝑉</m:t>
                                </m:r>
                                <m:d>
                                  <m:dPr>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𝑠</m:t>
                                        </m:r>
                                      </m:e>
                                      <m:sup>
                                        <m:r>
                                          <a:rPr lang="en-US" altLang="ja-JP" sz="2000" b="0" i="1" smtClean="0">
                                            <a:latin typeface="Cambria Math" panose="02040503050406030204" pitchFamily="18" charset="0"/>
                                          </a:rPr>
                                          <m:t>′</m:t>
                                        </m:r>
                                      </m:sup>
                                    </m:sSup>
                                  </m:e>
                                </m:d>
                              </m:e>
                            </m:d>
                          </m:e>
                        </m:nary>
                      </m:e>
                    </m:func>
                  </m:oMath>
                </a14:m>
                <a:endParaRPr lang="en-US" altLang="ja-JP" sz="2000" dirty="0"/>
              </a:p>
              <a:p>
                <a14:m>
                  <m:oMath xmlns:m="http://schemas.openxmlformats.org/officeDocument/2006/math">
                    <m:r>
                      <a:rPr lang="en-US" altLang="ja-JP" sz="2000" b="0" i="1" smtClean="0">
                        <a:latin typeface="Cambria Math" panose="02040503050406030204" pitchFamily="18" charset="0"/>
                      </a:rPr>
                      <m:t>𝜋</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𝑠</m:t>
                        </m:r>
                      </m:e>
                    </m:d>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arg</m:t>
                        </m:r>
                      </m:fName>
                      <m:e>
                        <m:func>
                          <m:funcPr>
                            <m:ctrlPr>
                              <a:rPr lang="en-US" altLang="ja-JP" sz="2000" b="0" i="1" smtClean="0">
                                <a:latin typeface="Cambria Math" panose="02040503050406030204" pitchFamily="18" charset="0"/>
                              </a:rPr>
                            </m:ctrlPr>
                          </m:funcPr>
                          <m:fName>
                            <m:limLow>
                              <m:limLowPr>
                                <m:ctrlPr>
                                  <a:rPr lang="en-US" altLang="ja-JP" sz="2000" b="0" i="1" smtClean="0">
                                    <a:latin typeface="Cambria Math" panose="02040503050406030204" pitchFamily="18" charset="0"/>
                                  </a:rPr>
                                </m:ctrlPr>
                              </m:limLowPr>
                              <m:e>
                                <m:r>
                                  <m:rPr>
                                    <m:sty m:val="p"/>
                                  </m:rPr>
                                  <a:rPr lang="en-US" altLang="ja-JP" sz="2000" b="0" i="0" smtClean="0">
                                    <a:latin typeface="Cambria Math" panose="02040503050406030204" pitchFamily="18" charset="0"/>
                                  </a:rPr>
                                  <m:t>max</m:t>
                                </m:r>
                              </m:e>
                              <m:lim>
                                <m:r>
                                  <a:rPr lang="en-US" altLang="ja-JP" sz="2000" b="0" i="1" smtClean="0">
                                    <a:latin typeface="Cambria Math" panose="02040503050406030204" pitchFamily="18" charset="0"/>
                                  </a:rPr>
                                  <m:t>𝑎</m:t>
                                </m:r>
                              </m:lim>
                            </m:limLow>
                          </m:fName>
                          <m:e>
                            <m:nary>
                              <m:naryPr>
                                <m:chr m:val="∑"/>
                                <m:supHide m:val="on"/>
                                <m:ctrlPr>
                                  <a:rPr lang="en-US" altLang="ja-JP" sz="2000" b="0" i="1" smtClean="0">
                                    <a:latin typeface="Cambria Math" panose="02040503050406030204" pitchFamily="18" charset="0"/>
                                  </a:rPr>
                                </m:ctrlPr>
                              </m:naryPr>
                              <m:sub>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𝑠</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𝑟</m:t>
                                </m:r>
                              </m:sub>
                              <m:sup/>
                              <m:e>
                                <m:r>
                                  <a:rPr lang="en-US" altLang="ja-JP" sz="2000" i="1">
                                    <a:latin typeface="Cambria Math" panose="02040503050406030204" pitchFamily="18" charset="0"/>
                                  </a:rPr>
                                  <m:t>𝑝</m:t>
                                </m:r>
                                <m:d>
                                  <m:dPr>
                                    <m:ctrlPr>
                                      <a:rPr lang="en-US" altLang="ja-JP" sz="2000" i="1">
                                        <a:latin typeface="Cambria Math" panose="02040503050406030204" pitchFamily="18" charset="0"/>
                                      </a:rPr>
                                    </m:ctrlPr>
                                  </m:dP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r>
                                      <a:rPr lang="en-US" altLang="ja-JP" sz="2000" i="1">
                                        <a:latin typeface="Cambria Math" panose="02040503050406030204" pitchFamily="18" charset="0"/>
                                      </a:rPr>
                                      <m:t>,</m:t>
                                    </m:r>
                                    <m:r>
                                      <a:rPr lang="en-US" altLang="ja-JP" sz="2000" i="1">
                                        <a:latin typeface="Cambria Math" panose="02040503050406030204" pitchFamily="18" charset="0"/>
                                      </a:rPr>
                                      <m:t>𝑎</m:t>
                                    </m:r>
                                  </m:e>
                                </m:d>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𝑟</m:t>
                                    </m:r>
                                    <m:r>
                                      <a:rPr lang="en-US" altLang="ja-JP" sz="2000" i="1">
                                        <a:latin typeface="Cambria Math" panose="02040503050406030204" pitchFamily="18" charset="0"/>
                                      </a:rPr>
                                      <m:t>+</m:t>
                                    </m:r>
                                    <m:r>
                                      <a:rPr lang="en-US" altLang="ja-JP" sz="2000" i="1">
                                        <a:latin typeface="Cambria Math" panose="02040503050406030204" pitchFamily="18" charset="0"/>
                                      </a:rPr>
                                      <m:t>𝛾</m:t>
                                    </m:r>
                                    <m:r>
                                      <a:rPr lang="en-US" altLang="ja-JP" sz="2000" i="1">
                                        <a:latin typeface="Cambria Math" panose="02040503050406030204" pitchFamily="18" charset="0"/>
                                      </a:rPr>
                                      <m:t>𝑉</m:t>
                                    </m:r>
                                    <m:d>
                                      <m:dPr>
                                        <m:ctrlPr>
                                          <a:rPr lang="en-US" altLang="ja-JP" sz="2000" i="1">
                                            <a:latin typeface="Cambria Math" panose="02040503050406030204" pitchFamily="18" charset="0"/>
                                          </a:rPr>
                                        </m:ctrlPr>
                                      </m:dP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e>
                                    </m:d>
                                  </m:e>
                                </m:d>
                              </m:e>
                            </m:nary>
                          </m:e>
                        </m:func>
                      </m:e>
                    </m:func>
                  </m:oMath>
                </a14:m>
                <a:r>
                  <a:rPr lang="ja-JP" altLang="en-US" sz="2000" b="0" dirty="0"/>
                  <a:t>となる決定論的方策</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𝜋</m:t>
                        </m:r>
                      </m:e>
                      <m:sup>
                        <m:r>
                          <a:rPr lang="en-US" altLang="ja-JP" sz="2000" b="0" i="1" smtClean="0">
                            <a:latin typeface="Cambria Math" panose="02040503050406030204" pitchFamily="18" charset="0"/>
                          </a:rPr>
                          <m:t>∗</m:t>
                        </m:r>
                      </m:sup>
                    </m:sSup>
                  </m:oMath>
                </a14:m>
                <a:r>
                  <a:rPr lang="ja-JP" altLang="en-US" sz="2000" b="0" dirty="0"/>
                  <a:t>を出力</a:t>
                </a:r>
                <a:endParaRPr lang="en-US" altLang="ja-JP" sz="2000" b="0" dirty="0"/>
              </a:p>
            </p:txBody>
          </p:sp>
        </mc:Choice>
        <mc:Fallback xmlns="">
          <p:sp>
            <p:nvSpPr>
              <p:cNvPr id="6" name="正方形/長方形 5">
                <a:extLst>
                  <a:ext uri="{FF2B5EF4-FFF2-40B4-BE49-F238E27FC236}">
                    <a16:creationId xmlns:a16="http://schemas.microsoft.com/office/drawing/2014/main" id="{19BA538B-BEFD-477E-BA47-4F7B8F565190}"/>
                  </a:ext>
                </a:extLst>
              </p:cNvPr>
              <p:cNvSpPr>
                <a:spLocks noRot="1" noChangeAspect="1" noMove="1" noResize="1" noEditPoints="1" noAdjustHandles="1" noChangeArrowheads="1" noChangeShapeType="1" noTextEdit="1"/>
              </p:cNvSpPr>
              <p:nvPr/>
            </p:nvSpPr>
            <p:spPr>
              <a:xfrm>
                <a:off x="1187938" y="3213677"/>
                <a:ext cx="9526954" cy="1447384"/>
              </a:xfrm>
              <a:prstGeom prst="rect">
                <a:avLst/>
              </a:prstGeom>
              <a:blipFill>
                <a:blip r:embed="rId3"/>
                <a:stretch>
                  <a:fillRect l="-639" t="-2917" b="-475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10C25D1-377C-4DEE-9389-6A48727B2261}"/>
              </a:ext>
            </a:extLst>
          </p:cNvPr>
          <p:cNvSpPr txBox="1"/>
          <p:nvPr/>
        </p:nvSpPr>
        <p:spPr>
          <a:xfrm>
            <a:off x="1588477" y="5253633"/>
            <a:ext cx="9558771" cy="923330"/>
          </a:xfrm>
          <a:prstGeom prst="rect">
            <a:avLst/>
          </a:prstGeom>
          <a:noFill/>
        </p:spPr>
        <p:txBody>
          <a:bodyPr wrap="none" rtlCol="0">
            <a:spAutoFit/>
          </a:bodyPr>
          <a:lstStyle/>
          <a:p>
            <a:r>
              <a:rPr lang="en-US" altLang="ja-JP" dirty="0"/>
              <a:t>MATLAB</a:t>
            </a:r>
            <a:r>
              <a:rPr lang="ja-JP" altLang="en-US" dirty="0"/>
              <a:t>で作成したサンプルプログラム</a:t>
            </a:r>
            <a:r>
              <a:rPr lang="en-US" altLang="ja-JP" dirty="0">
                <a:latin typeface="Consolas" panose="020B0609020204030204" pitchFamily="49" charset="0"/>
              </a:rPr>
              <a:t>pokemon_DP3.m</a:t>
            </a:r>
            <a:r>
              <a:rPr lang="ja-JP" altLang="en-US" dirty="0"/>
              <a:t>に，上記アルゴリズムを実装している．</a:t>
            </a:r>
            <a:endParaRPr lang="en-US" altLang="ja-JP" dirty="0"/>
          </a:p>
          <a:p>
            <a:r>
              <a:rPr lang="ja-JP" altLang="en-US" dirty="0"/>
              <a:t>理論と実装の関係を確認した上で，</a:t>
            </a:r>
            <a:r>
              <a:rPr kumimoji="1" lang="ja-JP" altLang="en-US" dirty="0"/>
              <a:t>様々な問題設定について動的計画法を試してみよう．</a:t>
            </a:r>
            <a:endParaRPr kumimoji="1" lang="en-US" altLang="ja-JP" dirty="0"/>
          </a:p>
          <a:p>
            <a:r>
              <a:rPr kumimoji="1" lang="ja-JP" altLang="en-US" dirty="0"/>
              <a:t>例えば割引率を導入するとどうなるか？初期方策を変えるとどうなるか？</a:t>
            </a:r>
          </a:p>
        </p:txBody>
      </p:sp>
      <p:sp>
        <p:nvSpPr>
          <p:cNvPr id="11" name="四角形: 角を丸くする 10">
            <a:extLst>
              <a:ext uri="{FF2B5EF4-FFF2-40B4-BE49-F238E27FC236}">
                <a16:creationId xmlns:a16="http://schemas.microsoft.com/office/drawing/2014/main" id="{4576C7D3-D22F-42A7-876E-34BA776CC077}"/>
              </a:ext>
            </a:extLst>
          </p:cNvPr>
          <p:cNvSpPr/>
          <p:nvPr/>
        </p:nvSpPr>
        <p:spPr>
          <a:xfrm>
            <a:off x="674264" y="5253632"/>
            <a:ext cx="750277" cy="923329"/>
          </a:xfrm>
          <a:prstGeom prst="roundRect">
            <a:avLst>
              <a:gd name="adj" fmla="val 1145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演習</a:t>
            </a:r>
          </a:p>
        </p:txBody>
      </p:sp>
    </p:spTree>
    <p:extLst>
      <p:ext uri="{BB962C8B-B14F-4D97-AF65-F5344CB8AC3E}">
        <p14:creationId xmlns:p14="http://schemas.microsoft.com/office/powerpoint/2010/main" val="1457931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a:extLst>
              <a:ext uri="{FF2B5EF4-FFF2-40B4-BE49-F238E27FC236}">
                <a16:creationId xmlns:a16="http://schemas.microsoft.com/office/drawing/2014/main" id="{91C1343B-EDCF-4BBE-A798-9D827D2E44B9}"/>
              </a:ext>
            </a:extLst>
          </p:cNvPr>
          <p:cNvPicPr>
            <a:picLocks noChangeAspect="1"/>
          </p:cNvPicPr>
          <p:nvPr/>
        </p:nvPicPr>
        <p:blipFill>
          <a:blip r:embed="rId3"/>
          <a:stretch>
            <a:fillRect/>
          </a:stretch>
        </p:blipFill>
        <p:spPr>
          <a:xfrm>
            <a:off x="200570" y="742992"/>
            <a:ext cx="6490504" cy="3175665"/>
          </a:xfrm>
          <a:prstGeom prst="rect">
            <a:avLst/>
          </a:prstGeom>
        </p:spPr>
      </p:pic>
      <p:pic>
        <p:nvPicPr>
          <p:cNvPr id="24" name="図 23">
            <a:extLst>
              <a:ext uri="{FF2B5EF4-FFF2-40B4-BE49-F238E27FC236}">
                <a16:creationId xmlns:a16="http://schemas.microsoft.com/office/drawing/2014/main" id="{E456C730-BCE8-4E90-81EA-CE2D55033EEE}"/>
              </a:ext>
            </a:extLst>
          </p:cNvPr>
          <p:cNvPicPr>
            <a:picLocks noChangeAspect="1"/>
          </p:cNvPicPr>
          <p:nvPr/>
        </p:nvPicPr>
        <p:blipFill>
          <a:blip r:embed="rId4"/>
          <a:stretch>
            <a:fillRect/>
          </a:stretch>
        </p:blipFill>
        <p:spPr>
          <a:xfrm>
            <a:off x="6324596" y="747380"/>
            <a:ext cx="5453036" cy="3283208"/>
          </a:xfrm>
          <a:prstGeom prst="rect">
            <a:avLst/>
          </a:prstGeom>
        </p:spPr>
      </p:pic>
      <p:sp>
        <p:nvSpPr>
          <p:cNvPr id="18" name="正方形/長方形 17">
            <a:extLst>
              <a:ext uri="{FF2B5EF4-FFF2-40B4-BE49-F238E27FC236}">
                <a16:creationId xmlns:a16="http://schemas.microsoft.com/office/drawing/2014/main" id="{C58D6500-16C2-49C5-9E82-3F3C90F1D2CA}"/>
              </a:ext>
            </a:extLst>
          </p:cNvPr>
          <p:cNvSpPr/>
          <p:nvPr/>
        </p:nvSpPr>
        <p:spPr>
          <a:xfrm>
            <a:off x="781049" y="4298656"/>
            <a:ext cx="4337957" cy="20576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2FD211EC-8E2D-47BA-AC0F-17875AA27F2C}"/>
              </a:ext>
            </a:extLst>
          </p:cNvPr>
          <p:cNvSpPr>
            <a:spLocks noGrp="1"/>
          </p:cNvSpPr>
          <p:nvPr>
            <p:ph type="sldNum" sz="quarter" idx="12"/>
          </p:nvPr>
        </p:nvSpPr>
        <p:spPr/>
        <p:txBody>
          <a:bodyPr/>
          <a:lstStyle/>
          <a:p>
            <a:fld id="{B11AD403-313C-9548-90A1-3BB45CD64373}" type="slidenum">
              <a:rPr lang="ja-JP" altLang="en-US" smtClean="0"/>
              <a:pPr/>
              <a:t>25</a:t>
            </a:fld>
            <a:endParaRPr lang="ja-JP" altLang="en-US"/>
          </a:p>
        </p:txBody>
      </p:sp>
      <p:sp>
        <p:nvSpPr>
          <p:cNvPr id="9" name="正方形/長方形 8">
            <a:extLst>
              <a:ext uri="{FF2B5EF4-FFF2-40B4-BE49-F238E27FC236}">
                <a16:creationId xmlns:a16="http://schemas.microsoft.com/office/drawing/2014/main" id="{4EC38D9F-20A0-4D25-80BB-D4F4F4B9AD82}"/>
              </a:ext>
            </a:extLst>
          </p:cNvPr>
          <p:cNvSpPr/>
          <p:nvPr/>
        </p:nvSpPr>
        <p:spPr>
          <a:xfrm>
            <a:off x="338713" y="251042"/>
            <a:ext cx="6463372" cy="369332"/>
          </a:xfrm>
          <a:prstGeom prst="rect">
            <a:avLst/>
          </a:prstGeom>
        </p:spPr>
        <p:txBody>
          <a:bodyPr wrap="none">
            <a:spAutoFit/>
          </a:bodyPr>
          <a:lstStyle/>
          <a:p>
            <a:r>
              <a:rPr lang="en-US" altLang="ja-JP" dirty="0"/>
              <a:t>MATLAB</a:t>
            </a:r>
            <a:r>
              <a:rPr lang="ja-JP" altLang="en-US" dirty="0"/>
              <a:t>で作成したサンプルプログラム</a:t>
            </a:r>
            <a:r>
              <a:rPr lang="en-US" altLang="ja-JP" dirty="0">
                <a:latin typeface="Consolas" panose="020B0609020204030204" pitchFamily="49" charset="0"/>
              </a:rPr>
              <a:t>pokemon_DP3.m</a:t>
            </a:r>
            <a:r>
              <a:rPr lang="ja-JP" altLang="en-US" dirty="0">
                <a:latin typeface="Consolas" panose="020B0609020204030204" pitchFamily="49" charset="0"/>
              </a:rPr>
              <a:t>の一部</a:t>
            </a:r>
            <a:endParaRPr lang="en-US" altLang="ja-JP"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2C1CA7A2-6932-422B-938A-2C9A1126FC7C}"/>
              </a:ext>
            </a:extLst>
          </p:cNvPr>
          <p:cNvSpPr txBox="1"/>
          <p:nvPr/>
        </p:nvSpPr>
        <p:spPr>
          <a:xfrm>
            <a:off x="835758" y="4298656"/>
            <a:ext cx="2334293" cy="338554"/>
          </a:xfrm>
          <a:prstGeom prst="rect">
            <a:avLst/>
          </a:prstGeom>
          <a:noFill/>
        </p:spPr>
        <p:txBody>
          <a:bodyPr wrap="none" rtlCol="0">
            <a:spAutoFit/>
          </a:bodyPr>
          <a:lstStyle/>
          <a:p>
            <a:r>
              <a:rPr kumimoji="1" lang="ja-JP" altLang="en-US" sz="1600" dirty="0"/>
              <a:t>上記設定での実行結果：</a:t>
            </a:r>
          </a:p>
        </p:txBody>
      </p:sp>
      <p:sp>
        <p:nvSpPr>
          <p:cNvPr id="19" name="テキスト ボックス 18">
            <a:extLst>
              <a:ext uri="{FF2B5EF4-FFF2-40B4-BE49-F238E27FC236}">
                <a16:creationId xmlns:a16="http://schemas.microsoft.com/office/drawing/2014/main" id="{8CC89B19-28F9-4FF3-8A86-457A19D22349}"/>
              </a:ext>
            </a:extLst>
          </p:cNvPr>
          <p:cNvSpPr txBox="1"/>
          <p:nvPr/>
        </p:nvSpPr>
        <p:spPr>
          <a:xfrm>
            <a:off x="835758" y="5947962"/>
            <a:ext cx="4110421" cy="338554"/>
          </a:xfrm>
          <a:prstGeom prst="rect">
            <a:avLst/>
          </a:prstGeom>
          <a:noFill/>
        </p:spPr>
        <p:txBody>
          <a:bodyPr wrap="none" rtlCol="0">
            <a:spAutoFit/>
          </a:bodyPr>
          <a:lstStyle/>
          <a:p>
            <a:r>
              <a:rPr lang="ja-JP" altLang="en-US" sz="1600" dirty="0"/>
              <a:t>繰り返し計算の結果，解析解と同じ値に収束</a:t>
            </a:r>
            <a:endParaRPr kumimoji="1" lang="ja-JP" altLang="en-US" sz="1600" dirty="0"/>
          </a:p>
        </p:txBody>
      </p:sp>
      <p:sp>
        <p:nvSpPr>
          <p:cNvPr id="2" name="テキスト ボックス 1">
            <a:extLst>
              <a:ext uri="{FF2B5EF4-FFF2-40B4-BE49-F238E27FC236}">
                <a16:creationId xmlns:a16="http://schemas.microsoft.com/office/drawing/2014/main" id="{1EBF9EA7-F627-404B-A2D7-11E0BDE6FCDA}"/>
              </a:ext>
            </a:extLst>
          </p:cNvPr>
          <p:cNvSpPr txBox="1"/>
          <p:nvPr/>
        </p:nvSpPr>
        <p:spPr>
          <a:xfrm>
            <a:off x="5700188" y="4637210"/>
            <a:ext cx="5739072" cy="923330"/>
          </a:xfrm>
          <a:prstGeom prst="rect">
            <a:avLst/>
          </a:prstGeom>
          <a:noFill/>
        </p:spPr>
        <p:txBody>
          <a:bodyPr wrap="none" rtlCol="0">
            <a:spAutoFit/>
          </a:bodyPr>
          <a:lstStyle/>
          <a:p>
            <a:r>
              <a:rPr kumimoji="1" lang="ja-JP" altLang="en-US" dirty="0">
                <a:solidFill>
                  <a:schemeClr val="accent6"/>
                </a:solidFill>
              </a:rPr>
              <a:t>価値関数を求めるループと</a:t>
            </a:r>
            <a:r>
              <a:rPr lang="ja-JP" altLang="en-US" dirty="0">
                <a:solidFill>
                  <a:schemeClr val="accent6"/>
                </a:solidFill>
              </a:rPr>
              <a:t>最適方策を求めるループ</a:t>
            </a:r>
            <a:r>
              <a:rPr kumimoji="1" lang="ja-JP" altLang="en-US" dirty="0">
                <a:solidFill>
                  <a:schemeClr val="accent6"/>
                </a:solidFill>
              </a:rPr>
              <a:t>が</a:t>
            </a:r>
            <a:endParaRPr kumimoji="1" lang="en-US" altLang="ja-JP" dirty="0">
              <a:solidFill>
                <a:schemeClr val="accent6"/>
              </a:solidFill>
            </a:endParaRPr>
          </a:p>
          <a:p>
            <a:r>
              <a:rPr kumimoji="1" lang="ja-JP" altLang="en-US" dirty="0">
                <a:solidFill>
                  <a:schemeClr val="accent6"/>
                </a:solidFill>
              </a:rPr>
              <a:t>入れ子構造になっていないことが</a:t>
            </a:r>
            <a:r>
              <a:rPr kumimoji="1" lang="ja-JP" altLang="en-US" b="1" dirty="0">
                <a:solidFill>
                  <a:schemeClr val="accent6"/>
                </a:solidFill>
              </a:rPr>
              <a:t>価値反復</a:t>
            </a:r>
            <a:r>
              <a:rPr kumimoji="1" lang="ja-JP" altLang="en-US" dirty="0">
                <a:solidFill>
                  <a:schemeClr val="accent6"/>
                </a:solidFill>
              </a:rPr>
              <a:t>のポイント！</a:t>
            </a:r>
            <a:endParaRPr kumimoji="1" lang="en-US" altLang="ja-JP" dirty="0">
              <a:solidFill>
                <a:schemeClr val="accent6"/>
              </a:solidFill>
            </a:endParaRPr>
          </a:p>
          <a:p>
            <a:r>
              <a:rPr lang="ja-JP" altLang="en-US" dirty="0">
                <a:solidFill>
                  <a:schemeClr val="accent6"/>
                </a:solidFill>
              </a:rPr>
              <a:t>（方策反復と比較してみよう）</a:t>
            </a:r>
            <a:endParaRPr kumimoji="1" lang="ja-JP" altLang="en-US" dirty="0">
              <a:solidFill>
                <a:schemeClr val="accent6"/>
              </a:solidFill>
            </a:endParaRPr>
          </a:p>
        </p:txBody>
      </p:sp>
      <p:pic>
        <p:nvPicPr>
          <p:cNvPr id="3" name="図 2">
            <a:extLst>
              <a:ext uri="{FF2B5EF4-FFF2-40B4-BE49-F238E27FC236}">
                <a16:creationId xmlns:a16="http://schemas.microsoft.com/office/drawing/2014/main" id="{465E13C1-583F-42D3-981C-2C87C2953B85}"/>
              </a:ext>
            </a:extLst>
          </p:cNvPr>
          <p:cNvPicPr>
            <a:picLocks noChangeAspect="1"/>
          </p:cNvPicPr>
          <p:nvPr/>
        </p:nvPicPr>
        <p:blipFill>
          <a:blip r:embed="rId5"/>
          <a:stretch>
            <a:fillRect/>
          </a:stretch>
        </p:blipFill>
        <p:spPr>
          <a:xfrm>
            <a:off x="858589" y="4682324"/>
            <a:ext cx="4174003" cy="1220523"/>
          </a:xfrm>
          <a:prstGeom prst="rect">
            <a:avLst/>
          </a:prstGeom>
        </p:spPr>
      </p:pic>
      <p:cxnSp>
        <p:nvCxnSpPr>
          <p:cNvPr id="6" name="直線矢印コネクタ 5">
            <a:extLst>
              <a:ext uri="{FF2B5EF4-FFF2-40B4-BE49-F238E27FC236}">
                <a16:creationId xmlns:a16="http://schemas.microsoft.com/office/drawing/2014/main" id="{2B5EE314-D0D5-420E-AE60-39340DA0830C}"/>
              </a:ext>
            </a:extLst>
          </p:cNvPr>
          <p:cNvCxnSpPr>
            <a:cxnSpLocks/>
          </p:cNvCxnSpPr>
          <p:nvPr/>
        </p:nvCxnSpPr>
        <p:spPr>
          <a:xfrm flipH="1" flipV="1">
            <a:off x="3073163" y="4815094"/>
            <a:ext cx="2636706" cy="12428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a:extLst>
              <a:ext uri="{FF2B5EF4-FFF2-40B4-BE49-F238E27FC236}">
                <a16:creationId xmlns:a16="http://schemas.microsoft.com/office/drawing/2014/main" id="{199EB8E5-EFAE-4F13-BC4D-41E23EB01BA4}"/>
              </a:ext>
            </a:extLst>
          </p:cNvPr>
          <p:cNvSpPr/>
          <p:nvPr/>
        </p:nvSpPr>
        <p:spPr>
          <a:xfrm>
            <a:off x="5709869" y="5883721"/>
            <a:ext cx="4940776" cy="646331"/>
          </a:xfrm>
          <a:prstGeom prst="rect">
            <a:avLst/>
          </a:prstGeom>
        </p:spPr>
        <p:txBody>
          <a:bodyPr wrap="none">
            <a:spAutoFit/>
          </a:bodyPr>
          <a:lstStyle/>
          <a:p>
            <a:r>
              <a:rPr lang="en-US" altLang="ja-JP" dirty="0">
                <a:latin typeface="Consolas" panose="020B0609020204030204" pitchFamily="49" charset="0"/>
              </a:rPr>
              <a:t>pokemon_DP2.m</a:t>
            </a:r>
            <a:r>
              <a:rPr lang="ja-JP" altLang="en-US" dirty="0">
                <a:latin typeface="Consolas" panose="020B0609020204030204" pitchFamily="49" charset="0"/>
              </a:rPr>
              <a:t>の結果と比べて，</a:t>
            </a:r>
            <a:endParaRPr lang="en-US" altLang="ja-JP" dirty="0">
              <a:latin typeface="Consolas" panose="020B0609020204030204" pitchFamily="49" charset="0"/>
            </a:endParaRPr>
          </a:p>
          <a:p>
            <a:r>
              <a:rPr lang="ja-JP" altLang="en-US" dirty="0">
                <a:latin typeface="Consolas" panose="020B0609020204030204" pitchFamily="49" charset="0"/>
              </a:rPr>
              <a:t>計算にかかった時間は明らかに削減されている</a:t>
            </a:r>
            <a:endParaRPr lang="ja-JP" altLang="en-US" dirty="0"/>
          </a:p>
        </p:txBody>
      </p:sp>
      <p:sp>
        <p:nvSpPr>
          <p:cNvPr id="20" name="正方形/長方形 19">
            <a:extLst>
              <a:ext uri="{FF2B5EF4-FFF2-40B4-BE49-F238E27FC236}">
                <a16:creationId xmlns:a16="http://schemas.microsoft.com/office/drawing/2014/main" id="{ED5965E9-DFC3-4610-A1FB-073C06B2C306}"/>
              </a:ext>
            </a:extLst>
          </p:cNvPr>
          <p:cNvSpPr/>
          <p:nvPr/>
        </p:nvSpPr>
        <p:spPr>
          <a:xfrm>
            <a:off x="803909" y="1132581"/>
            <a:ext cx="113649" cy="265122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D1E56F2-EAAA-45F4-A080-6EC5A8D599DD}"/>
              </a:ext>
            </a:extLst>
          </p:cNvPr>
          <p:cNvSpPr/>
          <p:nvPr/>
        </p:nvSpPr>
        <p:spPr>
          <a:xfrm>
            <a:off x="1001643" y="1401647"/>
            <a:ext cx="113649" cy="176544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54A10EB-40B8-4F1C-9F06-9EE827700106}"/>
              </a:ext>
            </a:extLst>
          </p:cNvPr>
          <p:cNvSpPr/>
          <p:nvPr/>
        </p:nvSpPr>
        <p:spPr>
          <a:xfrm>
            <a:off x="1199377" y="1641621"/>
            <a:ext cx="113649" cy="12702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0106B174-2F2D-4F9F-94D4-8BAADD2B5FCF}"/>
              </a:ext>
            </a:extLst>
          </p:cNvPr>
          <p:cNvSpPr/>
          <p:nvPr/>
        </p:nvSpPr>
        <p:spPr>
          <a:xfrm>
            <a:off x="6917798" y="1132581"/>
            <a:ext cx="113649" cy="265122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A8300D5-CD2C-494C-AE14-22A188DB58A1}"/>
              </a:ext>
            </a:extLst>
          </p:cNvPr>
          <p:cNvSpPr/>
          <p:nvPr/>
        </p:nvSpPr>
        <p:spPr>
          <a:xfrm>
            <a:off x="7115532" y="1501921"/>
            <a:ext cx="113649" cy="12702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1028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A7487C07-B873-4A67-A5B5-587AE675B76D}"/>
              </a:ext>
            </a:extLst>
          </p:cNvPr>
          <p:cNvSpPr>
            <a:spLocks noGrp="1"/>
          </p:cNvSpPr>
          <p:nvPr>
            <p:ph idx="1"/>
          </p:nvPr>
        </p:nvSpPr>
        <p:spPr/>
        <p:txBody>
          <a:bodyPr/>
          <a:lstStyle/>
          <a:p>
            <a:r>
              <a:rPr kumimoji="1" lang="ja-JP" altLang="en-US" dirty="0"/>
              <a:t>強化学習の基本的なアルゴリズムとして，</a:t>
            </a:r>
            <a:r>
              <a:rPr kumimoji="1" lang="ja-JP" altLang="en-US" dirty="0">
                <a:solidFill>
                  <a:schemeClr val="accent6"/>
                </a:solidFill>
              </a:rPr>
              <a:t>動的計画法</a:t>
            </a:r>
            <a:r>
              <a:rPr kumimoji="1" lang="ja-JP" altLang="en-US" dirty="0"/>
              <a:t>を紹介した</a:t>
            </a:r>
            <a:endParaRPr kumimoji="1" lang="en-US" altLang="ja-JP" dirty="0"/>
          </a:p>
          <a:p>
            <a:r>
              <a:rPr kumimoji="1" lang="ja-JP" altLang="en-US" dirty="0"/>
              <a:t>状態価値関数は繰り返し計算によって推定できる</a:t>
            </a:r>
            <a:endParaRPr kumimoji="1" lang="en-US" altLang="ja-JP" dirty="0"/>
          </a:p>
          <a:p>
            <a:r>
              <a:rPr lang="ja-JP" altLang="en-US" dirty="0"/>
              <a:t>推定した状態価値関数を用いて，最適方策を推定できる（</a:t>
            </a:r>
            <a:r>
              <a:rPr lang="ja-JP" altLang="en-US" dirty="0">
                <a:solidFill>
                  <a:schemeClr val="accent6"/>
                </a:solidFill>
              </a:rPr>
              <a:t>方策反復</a:t>
            </a:r>
            <a:r>
              <a:rPr lang="ja-JP" altLang="en-US" dirty="0"/>
              <a:t>）</a:t>
            </a:r>
            <a:endParaRPr lang="en-US" altLang="ja-JP" dirty="0"/>
          </a:p>
          <a:p>
            <a:r>
              <a:rPr kumimoji="1" lang="ja-JP" altLang="en-US" dirty="0"/>
              <a:t>計算量を省略できる</a:t>
            </a:r>
            <a:r>
              <a:rPr kumimoji="1" lang="ja-JP" altLang="en-US" dirty="0">
                <a:solidFill>
                  <a:schemeClr val="accent6"/>
                </a:solidFill>
              </a:rPr>
              <a:t>価値反復</a:t>
            </a:r>
            <a:r>
              <a:rPr kumimoji="1" lang="ja-JP" altLang="en-US" dirty="0"/>
              <a:t>アルゴリズムも紹介した</a:t>
            </a:r>
            <a:endParaRPr kumimoji="1" lang="en-US" altLang="ja-JP" dirty="0"/>
          </a:p>
          <a:p>
            <a:endParaRPr kumimoji="1" lang="en-US" altLang="ja-JP" dirty="0"/>
          </a:p>
          <a:p>
            <a:r>
              <a:rPr lang="ja-JP" altLang="en-US" dirty="0"/>
              <a:t>今回紹介した動的計画法のアルゴリズムは，</a:t>
            </a:r>
            <a:br>
              <a:rPr lang="en-US" altLang="ja-JP" dirty="0"/>
            </a:br>
            <a:r>
              <a:rPr lang="ja-JP" altLang="en-US" dirty="0">
                <a:solidFill>
                  <a:schemeClr val="accent6"/>
                </a:solidFill>
              </a:rPr>
              <a:t>環境モデルが予め全て分かっている必要がある</a:t>
            </a:r>
            <a:r>
              <a:rPr lang="ja-JP" altLang="en-US" dirty="0"/>
              <a:t>という弱点がある</a:t>
            </a:r>
            <a:endParaRPr kumimoji="1" lang="ja-JP" altLang="en-US" dirty="0"/>
          </a:p>
        </p:txBody>
      </p:sp>
      <p:sp>
        <p:nvSpPr>
          <p:cNvPr id="3" name="タイトル 2">
            <a:extLst>
              <a:ext uri="{FF2B5EF4-FFF2-40B4-BE49-F238E27FC236}">
                <a16:creationId xmlns:a16="http://schemas.microsoft.com/office/drawing/2014/main" id="{CBAA3785-9E13-49BD-AC03-56F0A1A8DDEA}"/>
              </a:ext>
            </a:extLst>
          </p:cNvPr>
          <p:cNvSpPr>
            <a:spLocks noGrp="1"/>
          </p:cNvSpPr>
          <p:nvPr>
            <p:ph type="title"/>
          </p:nvPr>
        </p:nvSpPr>
        <p:spPr/>
        <p:txBody>
          <a:bodyPr>
            <a:normAutofit fontScale="90000"/>
          </a:bodyPr>
          <a:lstStyle/>
          <a:p>
            <a:r>
              <a:rPr kumimoji="1" lang="ja-JP" altLang="en-US" dirty="0"/>
              <a:t>まとめ</a:t>
            </a:r>
          </a:p>
        </p:txBody>
      </p:sp>
      <p:sp>
        <p:nvSpPr>
          <p:cNvPr id="2" name="スライド番号プレースホルダー 1">
            <a:extLst>
              <a:ext uri="{FF2B5EF4-FFF2-40B4-BE49-F238E27FC236}">
                <a16:creationId xmlns:a16="http://schemas.microsoft.com/office/drawing/2014/main" id="{48A361B0-DB34-4F76-A114-B3A5C9B67F6A}"/>
              </a:ext>
            </a:extLst>
          </p:cNvPr>
          <p:cNvSpPr>
            <a:spLocks noGrp="1"/>
          </p:cNvSpPr>
          <p:nvPr>
            <p:ph type="sldNum" sz="quarter" idx="12"/>
          </p:nvPr>
        </p:nvSpPr>
        <p:spPr/>
        <p:txBody>
          <a:bodyPr/>
          <a:lstStyle/>
          <a:p>
            <a:fld id="{B11AD403-313C-9548-90A1-3BB45CD64373}" type="slidenum">
              <a:rPr kumimoji="1" lang="ja-JP" altLang="en-US" smtClean="0"/>
              <a:t>26</a:t>
            </a:fld>
            <a:endParaRPr kumimoji="1" lang="ja-JP" altLang="en-US"/>
          </a:p>
        </p:txBody>
      </p:sp>
    </p:spTree>
    <p:extLst>
      <p:ext uri="{BB962C8B-B14F-4D97-AF65-F5344CB8AC3E}">
        <p14:creationId xmlns:p14="http://schemas.microsoft.com/office/powerpoint/2010/main" val="236415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E84940-8024-4DDF-8DFF-FF4D1571FB7B}"/>
              </a:ext>
            </a:extLst>
          </p:cNvPr>
          <p:cNvSpPr>
            <a:spLocks noGrp="1"/>
          </p:cNvSpPr>
          <p:nvPr>
            <p:ph type="sldNum" sz="quarter" idx="12"/>
          </p:nvPr>
        </p:nvSpPr>
        <p:spPr/>
        <p:txBody>
          <a:bodyPr/>
          <a:lstStyle/>
          <a:p>
            <a:fld id="{B11AD403-313C-9548-90A1-3BB45CD64373}" type="slidenum">
              <a:rPr kumimoji="1" lang="ja-JP" altLang="en-US" smtClean="0"/>
              <a:t>3</a:t>
            </a:fld>
            <a:endParaRPr kumimoji="1" lang="ja-JP" altLang="en-US"/>
          </a:p>
        </p:txBody>
      </p:sp>
      <p:sp>
        <p:nvSpPr>
          <p:cNvPr id="3" name="テキスト ボックス 2">
            <a:extLst>
              <a:ext uri="{FF2B5EF4-FFF2-40B4-BE49-F238E27FC236}">
                <a16:creationId xmlns:a16="http://schemas.microsoft.com/office/drawing/2014/main" id="{B53B55EA-6EFF-4541-A6B0-25CEE928FDC9}"/>
              </a:ext>
            </a:extLst>
          </p:cNvPr>
          <p:cNvSpPr txBox="1"/>
          <p:nvPr/>
        </p:nvSpPr>
        <p:spPr>
          <a:xfrm>
            <a:off x="3709771" y="3136612"/>
            <a:ext cx="4772460" cy="584775"/>
          </a:xfrm>
          <a:prstGeom prst="rect">
            <a:avLst/>
          </a:prstGeom>
          <a:noFill/>
        </p:spPr>
        <p:txBody>
          <a:bodyPr wrap="none" rtlCol="0">
            <a:spAutoFit/>
          </a:bodyPr>
          <a:lstStyle/>
          <a:p>
            <a:pPr algn="ctr"/>
            <a:r>
              <a:rPr kumimoji="1" lang="ja-JP" altLang="en-US" sz="3200" dirty="0"/>
              <a:t>１．問題設定（前回の復習）</a:t>
            </a:r>
          </a:p>
        </p:txBody>
      </p:sp>
      <p:pic>
        <p:nvPicPr>
          <p:cNvPr id="4"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81196961-1B34-4F87-BFF9-77C92B57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995" y="3136611"/>
            <a:ext cx="584776" cy="58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40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2EA40F-C70B-3B17-F8BA-41E33F03A19C}"/>
              </a:ext>
            </a:extLst>
          </p:cNvPr>
          <p:cNvSpPr>
            <a:spLocks noGrp="1"/>
          </p:cNvSpPr>
          <p:nvPr>
            <p:ph type="title"/>
          </p:nvPr>
        </p:nvSpPr>
        <p:spPr/>
        <p:txBody>
          <a:bodyPr>
            <a:normAutofit fontScale="90000"/>
          </a:bodyPr>
          <a:lstStyle/>
          <a:p>
            <a:r>
              <a:rPr lang="ja-JP" altLang="en-US" dirty="0"/>
              <a:t>ピカチュウ対コイキング</a:t>
            </a:r>
            <a:endParaRPr kumimoji="1" lang="ja-JP" altLang="en-US" dirty="0"/>
          </a:p>
        </p:txBody>
      </p:sp>
      <p:sp>
        <p:nvSpPr>
          <p:cNvPr id="3" name="コンテンツ プレースホルダー 2">
            <a:extLst>
              <a:ext uri="{FF2B5EF4-FFF2-40B4-BE49-F238E27FC236}">
                <a16:creationId xmlns:a16="http://schemas.microsoft.com/office/drawing/2014/main" id="{60B5DE18-92AB-BC45-F93C-B5C788F19315}"/>
              </a:ext>
            </a:extLst>
          </p:cNvPr>
          <p:cNvSpPr>
            <a:spLocks noGrp="1"/>
          </p:cNvSpPr>
          <p:nvPr>
            <p:ph idx="1"/>
          </p:nvPr>
        </p:nvSpPr>
        <p:spPr/>
        <p:txBody>
          <a:bodyPr/>
          <a:lstStyle/>
          <a:p>
            <a:r>
              <a:rPr kumimoji="1" lang="ja-JP" altLang="en-US" dirty="0"/>
              <a:t>ピカチュウとコイキングの戦い</a:t>
            </a:r>
            <a:endParaRPr kumimoji="1" lang="en-US" altLang="ja-JP" dirty="0"/>
          </a:p>
          <a:p>
            <a:r>
              <a:rPr lang="ja-JP" altLang="en-US" dirty="0"/>
              <a:t>問題はゲーム実機よりも簡単にしておく</a:t>
            </a:r>
            <a:endParaRPr kumimoji="1" lang="en-US" altLang="ja-JP" dirty="0"/>
          </a:p>
          <a:p>
            <a:pPr lvl="1"/>
            <a:r>
              <a:rPr lang="ja-JP" altLang="en-US" dirty="0"/>
              <a:t>技は（技に固有の）確率でヒットし，固定値のダメージを与える</a:t>
            </a:r>
            <a:endParaRPr lang="en-US" altLang="ja-JP" dirty="0"/>
          </a:p>
          <a:p>
            <a:pPr lvl="1"/>
            <a:r>
              <a:rPr kumimoji="1" lang="ja-JP" altLang="en-US" dirty="0">
                <a:solidFill>
                  <a:schemeClr val="bg1">
                    <a:lumMod val="65000"/>
                  </a:schemeClr>
                </a:solidFill>
              </a:rPr>
              <a:t>乱数によるダメージの増減は考えない</a:t>
            </a:r>
            <a:endParaRPr kumimoji="1" lang="en-US" altLang="ja-JP" dirty="0">
              <a:solidFill>
                <a:schemeClr val="bg1">
                  <a:lumMod val="65000"/>
                </a:schemeClr>
              </a:solidFill>
            </a:endParaRPr>
          </a:p>
          <a:p>
            <a:pPr lvl="1"/>
            <a:r>
              <a:rPr lang="ja-JP" altLang="en-US" dirty="0">
                <a:solidFill>
                  <a:schemeClr val="bg1">
                    <a:lumMod val="65000"/>
                  </a:schemeClr>
                </a:solidFill>
              </a:rPr>
              <a:t>状態異常や能力値変化は考慮しない，あるいはその影響は無視できる</a:t>
            </a:r>
            <a:endParaRPr lang="en-US" altLang="ja-JP" dirty="0">
              <a:solidFill>
                <a:schemeClr val="bg1">
                  <a:lumMod val="65000"/>
                </a:schemeClr>
              </a:solidFill>
            </a:endParaRPr>
          </a:p>
          <a:p>
            <a:pPr lvl="1"/>
            <a:r>
              <a:rPr lang="ja-JP" altLang="en-US" dirty="0">
                <a:solidFill>
                  <a:schemeClr val="bg1">
                    <a:lumMod val="65000"/>
                  </a:schemeClr>
                </a:solidFill>
              </a:rPr>
              <a:t>天候は考慮しない</a:t>
            </a:r>
            <a:endParaRPr lang="en-US" altLang="ja-JP" dirty="0">
              <a:solidFill>
                <a:schemeClr val="bg1">
                  <a:lumMod val="65000"/>
                </a:schemeClr>
              </a:solidFill>
            </a:endParaRPr>
          </a:p>
          <a:p>
            <a:pPr lvl="1"/>
            <a:r>
              <a:rPr lang="en-US" altLang="ja-JP" dirty="0">
                <a:solidFill>
                  <a:schemeClr val="bg1">
                    <a:lumMod val="65000"/>
                  </a:schemeClr>
                </a:solidFill>
              </a:rPr>
              <a:t>PP</a:t>
            </a:r>
            <a:r>
              <a:rPr lang="ja-JP" altLang="en-US" dirty="0">
                <a:solidFill>
                  <a:schemeClr val="bg1">
                    <a:lumMod val="65000"/>
                  </a:schemeClr>
                </a:solidFill>
              </a:rPr>
              <a:t>は尽きないものとする</a:t>
            </a:r>
            <a:endParaRPr lang="en-US" altLang="ja-JP" dirty="0">
              <a:solidFill>
                <a:schemeClr val="bg1">
                  <a:lumMod val="65000"/>
                </a:schemeClr>
              </a:solidFill>
            </a:endParaRPr>
          </a:p>
          <a:p>
            <a:pPr lvl="1"/>
            <a:r>
              <a:rPr lang="ja-JP" altLang="en-US" dirty="0">
                <a:solidFill>
                  <a:schemeClr val="bg1">
                    <a:lumMod val="65000"/>
                  </a:schemeClr>
                </a:solidFill>
              </a:rPr>
              <a:t>道具は使用できない</a:t>
            </a:r>
            <a:endParaRPr lang="en-US" altLang="ja-JP" dirty="0">
              <a:solidFill>
                <a:schemeClr val="bg1">
                  <a:lumMod val="65000"/>
                </a:schemeClr>
              </a:solidFill>
            </a:endParaRPr>
          </a:p>
          <a:p>
            <a:pPr lvl="1"/>
            <a:r>
              <a:rPr lang="ja-JP" altLang="en-US" dirty="0">
                <a:solidFill>
                  <a:schemeClr val="bg1">
                    <a:lumMod val="65000"/>
                  </a:schemeClr>
                </a:solidFill>
              </a:rPr>
              <a:t>ポケモンは交代できない</a:t>
            </a:r>
            <a:endParaRPr lang="en-US" altLang="ja-JP" dirty="0">
              <a:solidFill>
                <a:schemeClr val="bg1">
                  <a:lumMod val="65000"/>
                </a:schemeClr>
              </a:solidFill>
            </a:endParaRPr>
          </a:p>
          <a:p>
            <a:pPr lvl="1"/>
            <a:r>
              <a:rPr lang="ja-JP" altLang="en-US" dirty="0">
                <a:solidFill>
                  <a:schemeClr val="bg1">
                    <a:lumMod val="65000"/>
                  </a:schemeClr>
                </a:solidFill>
              </a:rPr>
              <a:t>せいかくや持ち物その他による能力値や状態の変化は発生しない</a:t>
            </a:r>
            <a:endParaRPr lang="en-US" altLang="ja-JP" dirty="0">
              <a:solidFill>
                <a:schemeClr val="bg1">
                  <a:lumMod val="65000"/>
                </a:schemeClr>
              </a:solidFill>
            </a:endParaRPr>
          </a:p>
        </p:txBody>
      </p:sp>
      <p:sp>
        <p:nvSpPr>
          <p:cNvPr id="4" name="スライド番号プレースホルダー 3">
            <a:extLst>
              <a:ext uri="{FF2B5EF4-FFF2-40B4-BE49-F238E27FC236}">
                <a16:creationId xmlns:a16="http://schemas.microsoft.com/office/drawing/2014/main" id="{C67A9700-C6BB-4F29-B69B-97D64D775A67}"/>
              </a:ext>
            </a:extLst>
          </p:cNvPr>
          <p:cNvSpPr>
            <a:spLocks noGrp="1"/>
          </p:cNvSpPr>
          <p:nvPr>
            <p:ph type="sldNum" sz="quarter" idx="12"/>
          </p:nvPr>
        </p:nvSpPr>
        <p:spPr>
          <a:xfrm>
            <a:off x="9191624" y="208586"/>
            <a:ext cx="2743200" cy="365125"/>
          </a:xfrm>
        </p:spPr>
        <p:txBody>
          <a:bodyPr/>
          <a:lstStyle/>
          <a:p>
            <a:fld id="{B11AD403-313C-9548-90A1-3BB45CD64373}" type="slidenum">
              <a:rPr lang="ja-JP" altLang="en-US" smtClean="0"/>
              <a:pPr/>
              <a:t>4</a:t>
            </a:fld>
            <a:endParaRPr lang="ja-JP" altLang="en-US"/>
          </a:p>
        </p:txBody>
      </p:sp>
    </p:spTree>
    <p:extLst>
      <p:ext uri="{BB962C8B-B14F-4D97-AF65-F5344CB8AC3E}">
        <p14:creationId xmlns:p14="http://schemas.microsoft.com/office/powerpoint/2010/main" val="300369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3BB1B13-3AB1-4F7B-B8C6-8C05FCB43A1C}"/>
              </a:ext>
            </a:extLst>
          </p:cNvPr>
          <p:cNvSpPr/>
          <p:nvPr/>
        </p:nvSpPr>
        <p:spPr>
          <a:xfrm>
            <a:off x="359147" y="1041376"/>
            <a:ext cx="5572530" cy="51562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CF4BE52D-5E0D-486F-8227-E74C242D9C69}"/>
              </a:ext>
            </a:extLst>
          </p:cNvPr>
          <p:cNvSpPr/>
          <p:nvPr/>
        </p:nvSpPr>
        <p:spPr>
          <a:xfrm>
            <a:off x="6139461" y="1041376"/>
            <a:ext cx="5572530" cy="51562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8DE4D0E-C83A-9CED-A137-C7EC40C91E72}"/>
              </a:ext>
            </a:extLst>
          </p:cNvPr>
          <p:cNvSpPr>
            <a:spLocks noGrp="1"/>
          </p:cNvSpPr>
          <p:nvPr>
            <p:ph type="title"/>
          </p:nvPr>
        </p:nvSpPr>
        <p:spPr/>
        <p:txBody>
          <a:bodyPr>
            <a:normAutofit fontScale="90000"/>
          </a:bodyPr>
          <a:lstStyle/>
          <a:p>
            <a:r>
              <a:rPr lang="ja-JP" altLang="en-US" dirty="0"/>
              <a:t>ポケモンの設定</a:t>
            </a:r>
          </a:p>
        </p:txBody>
      </p:sp>
      <p:sp>
        <p:nvSpPr>
          <p:cNvPr id="5" name="スライド番号プレースホルダー 4">
            <a:extLst>
              <a:ext uri="{FF2B5EF4-FFF2-40B4-BE49-F238E27FC236}">
                <a16:creationId xmlns:a16="http://schemas.microsoft.com/office/drawing/2014/main" id="{04DA3CAF-FAD6-4426-8ABD-C579C1FE2880}"/>
              </a:ext>
            </a:extLst>
          </p:cNvPr>
          <p:cNvSpPr>
            <a:spLocks noGrp="1"/>
          </p:cNvSpPr>
          <p:nvPr>
            <p:ph type="sldNum" sz="quarter" idx="12"/>
          </p:nvPr>
        </p:nvSpPr>
        <p:spPr/>
        <p:txBody>
          <a:bodyPr/>
          <a:lstStyle/>
          <a:p>
            <a:fld id="{B11AD403-313C-9548-90A1-3BB45CD64373}" type="slidenum">
              <a:rPr lang="ja-JP" altLang="en-US" smtClean="0"/>
              <a:pPr/>
              <a:t>5</a:t>
            </a:fld>
            <a:endParaRPr lang="ja-JP" altLang="en-US"/>
          </a:p>
        </p:txBody>
      </p:sp>
      <p:pic>
        <p:nvPicPr>
          <p:cNvPr id="4" name="Picture 2" descr="コイキング">
            <a:extLst>
              <a:ext uri="{FF2B5EF4-FFF2-40B4-BE49-F238E27FC236}">
                <a16:creationId xmlns:a16="http://schemas.microsoft.com/office/drawing/2014/main" id="{AB420ACB-1B57-D61C-AB0D-B6E7327D9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985" y="1284607"/>
            <a:ext cx="893762" cy="893762"/>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BA415DF8-6706-4779-8949-08C6AE24E17A}"/>
              </a:ext>
            </a:extLst>
          </p:cNvPr>
          <p:cNvSpPr/>
          <p:nvPr/>
        </p:nvSpPr>
        <p:spPr>
          <a:xfrm>
            <a:off x="666750" y="3785299"/>
            <a:ext cx="4708374" cy="2308324"/>
          </a:xfrm>
          <a:prstGeom prst="rect">
            <a:avLst/>
          </a:prstGeom>
        </p:spPr>
        <p:txBody>
          <a:bodyPr wrap="square">
            <a:spAutoFit/>
          </a:bodyPr>
          <a:lstStyle/>
          <a:p>
            <a:r>
              <a:rPr lang="en-US" altLang="ja-JP" dirty="0"/>
              <a:t>HP</a:t>
            </a:r>
            <a:r>
              <a:rPr lang="ja-JP" altLang="en-US" dirty="0"/>
              <a:t>：</a:t>
            </a:r>
            <a:r>
              <a:rPr lang="en-US" altLang="ja-JP" dirty="0"/>
              <a:t>21</a:t>
            </a:r>
          </a:p>
          <a:p>
            <a:r>
              <a:rPr lang="ja-JP" altLang="en-US" dirty="0"/>
              <a:t>持ち物なし</a:t>
            </a:r>
            <a:endParaRPr lang="en-US" altLang="ja-JP" dirty="0"/>
          </a:p>
          <a:p>
            <a:r>
              <a:rPr lang="ja-JP" altLang="en-US" dirty="0"/>
              <a:t>わざ：</a:t>
            </a:r>
            <a:endParaRPr lang="en-US" altLang="ja-JP" dirty="0"/>
          </a:p>
          <a:p>
            <a:r>
              <a:rPr lang="ja-JP" altLang="en-US" dirty="0"/>
              <a:t>はねる　ダメージを与えることができない</a:t>
            </a:r>
            <a:endParaRPr lang="en-US" altLang="ja-JP" dirty="0"/>
          </a:p>
          <a:p>
            <a:pPr marL="285750" indent="-285750">
              <a:buFont typeface="Arial" panose="020B0604020202020204" pitchFamily="34" charset="0"/>
              <a:buChar char="•"/>
            </a:pPr>
            <a:r>
              <a:rPr lang="ja-JP" altLang="en-US" dirty="0"/>
              <a:t>攻撃し合うとややこしいので，コイキングは一切反撃できないように技を設定する</a:t>
            </a:r>
            <a:endParaRPr lang="en-US" altLang="ja-JP" dirty="0"/>
          </a:p>
          <a:p>
            <a:pPr marL="285750" indent="-285750">
              <a:buFont typeface="Arial" panose="020B0604020202020204" pitchFamily="34" charset="0"/>
              <a:buChar char="•"/>
            </a:pPr>
            <a:r>
              <a:rPr lang="en-US" altLang="ja-JP" dirty="0"/>
              <a:t>PP</a:t>
            </a:r>
            <a:r>
              <a:rPr lang="ja-JP" altLang="en-US" dirty="0"/>
              <a:t>切れにはならないので，わるあがきは出せない</a:t>
            </a:r>
          </a:p>
        </p:txBody>
      </p:sp>
      <p:sp>
        <p:nvSpPr>
          <p:cNvPr id="9" name="テキスト ボックス 8">
            <a:extLst>
              <a:ext uri="{FF2B5EF4-FFF2-40B4-BE49-F238E27FC236}">
                <a16:creationId xmlns:a16="http://schemas.microsoft.com/office/drawing/2014/main" id="{7CC3CE08-59AD-4A59-9EA5-48B22489946C}"/>
              </a:ext>
            </a:extLst>
          </p:cNvPr>
          <p:cNvSpPr txBox="1"/>
          <p:nvPr/>
        </p:nvSpPr>
        <p:spPr>
          <a:xfrm>
            <a:off x="2361559" y="6146409"/>
            <a:ext cx="1521570" cy="369332"/>
          </a:xfrm>
          <a:prstGeom prst="rect">
            <a:avLst/>
          </a:prstGeom>
          <a:noFill/>
        </p:spPr>
        <p:txBody>
          <a:bodyPr wrap="none" rtlCol="0">
            <a:spAutoFit/>
          </a:bodyPr>
          <a:lstStyle/>
          <a:p>
            <a:r>
              <a:rPr lang="ja-JP" altLang="en-US" b="1" dirty="0"/>
              <a:t>敵のポケモン</a:t>
            </a:r>
            <a:endParaRPr kumimoji="1" lang="ja-JP" altLang="en-US" b="1" dirty="0"/>
          </a:p>
        </p:txBody>
      </p:sp>
      <p:sp>
        <p:nvSpPr>
          <p:cNvPr id="10" name="テキスト ボックス 9">
            <a:extLst>
              <a:ext uri="{FF2B5EF4-FFF2-40B4-BE49-F238E27FC236}">
                <a16:creationId xmlns:a16="http://schemas.microsoft.com/office/drawing/2014/main" id="{639882CE-C494-45E6-9EB9-1CA297083624}"/>
              </a:ext>
            </a:extLst>
          </p:cNvPr>
          <p:cNvSpPr txBox="1"/>
          <p:nvPr/>
        </p:nvSpPr>
        <p:spPr>
          <a:xfrm>
            <a:off x="8126283" y="6146409"/>
            <a:ext cx="1752403" cy="369332"/>
          </a:xfrm>
          <a:prstGeom prst="rect">
            <a:avLst/>
          </a:prstGeom>
          <a:noFill/>
        </p:spPr>
        <p:txBody>
          <a:bodyPr wrap="none" rtlCol="0">
            <a:spAutoFit/>
          </a:bodyPr>
          <a:lstStyle/>
          <a:p>
            <a:r>
              <a:rPr lang="ja-JP" altLang="en-US" b="1" dirty="0"/>
              <a:t>味方のポケモン</a:t>
            </a:r>
            <a:endParaRPr kumimoji="1" lang="ja-JP" altLang="en-US" b="1" dirty="0"/>
          </a:p>
        </p:txBody>
      </p:sp>
      <p:sp>
        <p:nvSpPr>
          <p:cNvPr id="11" name="正方形/長方形 10">
            <a:extLst>
              <a:ext uri="{FF2B5EF4-FFF2-40B4-BE49-F238E27FC236}">
                <a16:creationId xmlns:a16="http://schemas.microsoft.com/office/drawing/2014/main" id="{A2C43570-DE6F-480A-A87B-AF0C4A979B60}"/>
              </a:ext>
            </a:extLst>
          </p:cNvPr>
          <p:cNvSpPr/>
          <p:nvPr/>
        </p:nvSpPr>
        <p:spPr>
          <a:xfrm>
            <a:off x="6760190" y="4114868"/>
            <a:ext cx="6096000" cy="1754326"/>
          </a:xfrm>
          <a:prstGeom prst="rect">
            <a:avLst/>
          </a:prstGeom>
        </p:spPr>
        <p:txBody>
          <a:bodyPr>
            <a:spAutoFit/>
          </a:bodyPr>
          <a:lstStyle/>
          <a:p>
            <a:r>
              <a:rPr lang="en-US" altLang="ja-JP" dirty="0"/>
              <a:t>HP</a:t>
            </a:r>
            <a:r>
              <a:rPr lang="ja-JP" altLang="en-US" dirty="0"/>
              <a:t>：（今回関係ない）</a:t>
            </a:r>
            <a:endParaRPr lang="en-US" altLang="ja-JP" dirty="0"/>
          </a:p>
          <a:p>
            <a:r>
              <a:rPr lang="ja-JP" altLang="en-US" dirty="0"/>
              <a:t>持ち物なし</a:t>
            </a:r>
            <a:endParaRPr lang="en-US" altLang="ja-JP" dirty="0"/>
          </a:p>
          <a:p>
            <a:r>
              <a:rPr lang="ja-JP" altLang="en-US" dirty="0"/>
              <a:t>わざ：</a:t>
            </a:r>
            <a:endParaRPr lang="en-US" altLang="ja-JP" dirty="0"/>
          </a:p>
          <a:p>
            <a:r>
              <a:rPr lang="ja-JP" altLang="en-US" dirty="0"/>
              <a:t>たいあたり　命中率</a:t>
            </a:r>
            <a:r>
              <a:rPr lang="en-US" altLang="ja-JP" dirty="0"/>
              <a:t>100</a:t>
            </a:r>
            <a:r>
              <a:rPr lang="ja-JP" altLang="en-US" dirty="0"/>
              <a:t>％，ダメージ</a:t>
            </a:r>
            <a:r>
              <a:rPr lang="en-US" altLang="ja-JP" dirty="0"/>
              <a:t>5</a:t>
            </a:r>
          </a:p>
          <a:p>
            <a:r>
              <a:rPr lang="ja-JP" altLang="en-US" dirty="0"/>
              <a:t>でん</a:t>
            </a:r>
            <a:r>
              <a:rPr lang="ja-JP" altLang="en-US" dirty="0" err="1"/>
              <a:t>じほう</a:t>
            </a:r>
            <a:r>
              <a:rPr lang="ja-JP" altLang="en-US" dirty="0"/>
              <a:t>　命中率</a:t>
            </a:r>
            <a:r>
              <a:rPr lang="en-US" altLang="ja-JP" dirty="0"/>
              <a:t>50</a:t>
            </a:r>
            <a:r>
              <a:rPr lang="ja-JP" altLang="en-US" dirty="0"/>
              <a:t>％，ダメージ</a:t>
            </a:r>
            <a:r>
              <a:rPr lang="en-US" altLang="ja-JP" dirty="0"/>
              <a:t>20</a:t>
            </a:r>
          </a:p>
          <a:p>
            <a:pPr marL="285750" indent="-285750">
              <a:buFont typeface="Arial" panose="020B0604020202020204" pitchFamily="34" charset="0"/>
              <a:buChar char="•"/>
            </a:pPr>
            <a:r>
              <a:rPr lang="ja-JP" altLang="en-US" dirty="0"/>
              <a:t>ダメージ期待値はでん</a:t>
            </a:r>
            <a:r>
              <a:rPr lang="ja-JP" altLang="en-US" dirty="0" err="1"/>
              <a:t>じほうの</a:t>
            </a:r>
            <a:r>
              <a:rPr lang="ja-JP" altLang="en-US" dirty="0"/>
              <a:t>方が高い</a:t>
            </a:r>
            <a:endParaRPr lang="en-US" altLang="ja-JP" dirty="0"/>
          </a:p>
        </p:txBody>
      </p:sp>
      <p:pic>
        <p:nvPicPr>
          <p:cNvPr id="12" name="Picture 2" descr="ピカチュウ">
            <a:extLst>
              <a:ext uri="{FF2B5EF4-FFF2-40B4-BE49-F238E27FC236}">
                <a16:creationId xmlns:a16="http://schemas.microsoft.com/office/drawing/2014/main" id="{D46F96F8-D34C-4033-9098-9FBD3EB71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125" y="1276994"/>
            <a:ext cx="893763" cy="893763"/>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BFF6F17D-EC0A-4E91-8223-BAAFD8F95622}"/>
              </a:ext>
            </a:extLst>
          </p:cNvPr>
          <p:cNvSpPr txBox="1"/>
          <p:nvPr/>
        </p:nvSpPr>
        <p:spPr>
          <a:xfrm>
            <a:off x="2645290" y="1204777"/>
            <a:ext cx="954107" cy="461665"/>
          </a:xfrm>
          <a:prstGeom prst="rect">
            <a:avLst/>
          </a:prstGeom>
          <a:noFill/>
        </p:spPr>
        <p:txBody>
          <a:bodyPr wrap="none" rtlCol="0">
            <a:spAutoFit/>
          </a:bodyPr>
          <a:lstStyle/>
          <a:p>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grpSp>
        <p:nvGrpSpPr>
          <p:cNvPr id="8" name="グループ化 7">
            <a:extLst>
              <a:ext uri="{FF2B5EF4-FFF2-40B4-BE49-F238E27FC236}">
                <a16:creationId xmlns:a16="http://schemas.microsoft.com/office/drawing/2014/main" id="{B053FB03-F7E7-403E-87F5-884995245EB0}"/>
              </a:ext>
            </a:extLst>
          </p:cNvPr>
          <p:cNvGrpSpPr/>
          <p:nvPr/>
        </p:nvGrpSpPr>
        <p:grpSpPr>
          <a:xfrm>
            <a:off x="2701313" y="1618132"/>
            <a:ext cx="1295681" cy="530137"/>
            <a:chOff x="2701313" y="1422639"/>
            <a:chExt cx="1295681" cy="530137"/>
          </a:xfrm>
        </p:grpSpPr>
        <p:sp>
          <p:nvSpPr>
            <p:cNvPr id="14" name="テキスト ボックス 13">
              <a:extLst>
                <a:ext uri="{FF2B5EF4-FFF2-40B4-BE49-F238E27FC236}">
                  <a16:creationId xmlns:a16="http://schemas.microsoft.com/office/drawing/2014/main" id="{629148DD-0470-4714-8114-D861B856B212}"/>
                </a:ext>
              </a:extLst>
            </p:cNvPr>
            <p:cNvSpPr txBox="1"/>
            <p:nvPr/>
          </p:nvSpPr>
          <p:spPr>
            <a:xfrm>
              <a:off x="2701313" y="1422639"/>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5" name="テキスト ボックス 14">
              <a:extLst>
                <a:ext uri="{FF2B5EF4-FFF2-40B4-BE49-F238E27FC236}">
                  <a16:creationId xmlns:a16="http://schemas.microsoft.com/office/drawing/2014/main" id="{EA3B8ECF-BD2E-4252-9770-DA756991F0FE}"/>
                </a:ext>
              </a:extLst>
            </p:cNvPr>
            <p:cNvSpPr txBox="1"/>
            <p:nvPr/>
          </p:nvSpPr>
          <p:spPr>
            <a:xfrm>
              <a:off x="3178795" y="1583444"/>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21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7" name="正方形/長方形 16">
              <a:extLst>
                <a:ext uri="{FF2B5EF4-FFF2-40B4-BE49-F238E27FC236}">
                  <a16:creationId xmlns:a16="http://schemas.microsoft.com/office/drawing/2014/main" id="{5DDB8FF3-D1BC-449E-A1D0-5FD1CF25FCB9}"/>
                </a:ext>
              </a:extLst>
            </p:cNvPr>
            <p:cNvSpPr/>
            <p:nvPr/>
          </p:nvSpPr>
          <p:spPr>
            <a:xfrm>
              <a:off x="3122344" y="1601594"/>
              <a:ext cx="873227" cy="153611"/>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64521E8C-8B07-47D6-9A43-2AFA8C09DF9E}"/>
                </a:ext>
              </a:extLst>
            </p:cNvPr>
            <p:cNvSpPr/>
            <p:nvPr/>
          </p:nvSpPr>
          <p:spPr>
            <a:xfrm>
              <a:off x="3122344" y="1601594"/>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0405173B-FABC-4780-A370-BB25D50AE8F0}"/>
              </a:ext>
            </a:extLst>
          </p:cNvPr>
          <p:cNvSpPr txBox="1"/>
          <p:nvPr/>
        </p:nvSpPr>
        <p:spPr>
          <a:xfrm>
            <a:off x="8423299" y="1161493"/>
            <a:ext cx="954107" cy="461665"/>
          </a:xfrm>
          <a:prstGeom prst="rect">
            <a:avLst/>
          </a:prstGeom>
          <a:noFill/>
        </p:spPr>
        <p:txBody>
          <a:bodyPr wrap="square" rtlCol="0">
            <a:spAutoFit/>
          </a:bodyPr>
          <a:lstStyle/>
          <a:p>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7" name="グループ化 6">
            <a:extLst>
              <a:ext uri="{FF2B5EF4-FFF2-40B4-BE49-F238E27FC236}">
                <a16:creationId xmlns:a16="http://schemas.microsoft.com/office/drawing/2014/main" id="{861D140C-25B8-4074-BC11-D92557709AAC}"/>
              </a:ext>
            </a:extLst>
          </p:cNvPr>
          <p:cNvGrpSpPr/>
          <p:nvPr/>
        </p:nvGrpSpPr>
        <p:grpSpPr>
          <a:xfrm>
            <a:off x="8465396" y="1552533"/>
            <a:ext cx="1354645" cy="530137"/>
            <a:chOff x="7684647" y="1422639"/>
            <a:chExt cx="1354645" cy="530137"/>
          </a:xfrm>
        </p:grpSpPr>
        <p:sp>
          <p:nvSpPr>
            <p:cNvPr id="20" name="テキスト ボックス 19">
              <a:extLst>
                <a:ext uri="{FF2B5EF4-FFF2-40B4-BE49-F238E27FC236}">
                  <a16:creationId xmlns:a16="http://schemas.microsoft.com/office/drawing/2014/main" id="{7C303E9E-A710-462B-AC8B-6D027CE28032}"/>
                </a:ext>
              </a:extLst>
            </p:cNvPr>
            <p:cNvSpPr txBox="1"/>
            <p:nvPr/>
          </p:nvSpPr>
          <p:spPr>
            <a:xfrm>
              <a:off x="7684647" y="1422639"/>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21" name="テキスト ボックス 20">
              <a:extLst>
                <a:ext uri="{FF2B5EF4-FFF2-40B4-BE49-F238E27FC236}">
                  <a16:creationId xmlns:a16="http://schemas.microsoft.com/office/drawing/2014/main" id="{C302DC57-82B5-497A-B737-B0A5C1D07B71}"/>
                </a:ext>
              </a:extLst>
            </p:cNvPr>
            <p:cNvSpPr txBox="1"/>
            <p:nvPr/>
          </p:nvSpPr>
          <p:spPr>
            <a:xfrm>
              <a:off x="8046713" y="1583444"/>
              <a:ext cx="992579"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22" name="正方形/長方形 21">
              <a:extLst>
                <a:ext uri="{FF2B5EF4-FFF2-40B4-BE49-F238E27FC236}">
                  <a16:creationId xmlns:a16="http://schemas.microsoft.com/office/drawing/2014/main" id="{A25D05D3-C5C9-44D9-B55A-12310E8C275E}"/>
                </a:ext>
              </a:extLst>
            </p:cNvPr>
            <p:cNvSpPr/>
            <p:nvPr/>
          </p:nvSpPr>
          <p:spPr>
            <a:xfrm>
              <a:off x="8105678" y="1601594"/>
              <a:ext cx="874650" cy="153611"/>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3" name="四角形: 角を丸くする 22">
            <a:extLst>
              <a:ext uri="{FF2B5EF4-FFF2-40B4-BE49-F238E27FC236}">
                <a16:creationId xmlns:a16="http://schemas.microsoft.com/office/drawing/2014/main" id="{BA35F61B-82C3-4E5A-AC1F-CF3C01613B6A}"/>
              </a:ext>
            </a:extLst>
          </p:cNvPr>
          <p:cNvSpPr/>
          <p:nvPr/>
        </p:nvSpPr>
        <p:spPr>
          <a:xfrm>
            <a:off x="1012372" y="2486345"/>
            <a:ext cx="4082142" cy="1048552"/>
          </a:xfrm>
          <a:prstGeom prst="roundRect">
            <a:avLst>
              <a:gd name="adj" fmla="val 5860"/>
            </a:avLst>
          </a:prstGeom>
          <a:ln w="47625" cmpd="thickThin"/>
        </p:spPr>
        <p:style>
          <a:lnRef idx="2">
            <a:schemeClr val="dk1"/>
          </a:lnRef>
          <a:fillRef idx="1">
            <a:schemeClr val="lt1"/>
          </a:fillRef>
          <a:effectRef idx="0">
            <a:schemeClr val="dk1"/>
          </a:effectRef>
          <a:fontRef idx="minor">
            <a:schemeClr val="dk1"/>
          </a:fontRef>
        </p:style>
        <p:txBody>
          <a:bodyPr rtlCol="0" anchor="t"/>
          <a:lstStyle/>
          <a:p>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わざ：</a:t>
            </a:r>
            <a:endParaRPr lang="en-US" altLang="ja-JP" sz="2400" dirty="0">
              <a:latin typeface="PKMN Regular" panose="02000600000000000000" pitchFamily="2" charset="-128"/>
              <a:ea typeface="PKMN Regular" panose="02000600000000000000" pitchFamily="2" charset="-128"/>
              <a:cs typeface="PKMN Regular" panose="02000600000000000000" pitchFamily="2" charset="-128"/>
            </a:endParaRPr>
          </a:p>
          <a:p>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はねる</a:t>
            </a:r>
            <a:r>
              <a:rPr kumimoji="1" lang="en-US" altLang="ja-JP" sz="2400" dirty="0">
                <a:latin typeface="PKMN Regular" panose="02000600000000000000" pitchFamily="2" charset="-128"/>
                <a:ea typeface="PKMN Regular" panose="02000600000000000000" pitchFamily="2" charset="-128"/>
                <a:cs typeface="PKMN Regular" panose="02000600000000000000" pitchFamily="2" charset="-128"/>
              </a:rPr>
              <a:t>	</a:t>
            </a:r>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めいちゅう </a:t>
            </a:r>
            <a:r>
              <a:rPr kumimoji="1" lang="en-US" altLang="ja-JP" sz="2400" dirty="0">
                <a:latin typeface="PKMN Regular" panose="02000600000000000000" pitchFamily="2" charset="-128"/>
                <a:ea typeface="PKMN Regular" panose="02000600000000000000" pitchFamily="2" charset="-128"/>
                <a:cs typeface="PKMN Regular" panose="02000600000000000000" pitchFamily="2" charset="-128"/>
              </a:rPr>
              <a:t>0 </a:t>
            </a:r>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ダメージ　</a:t>
            </a:r>
            <a:r>
              <a:rPr kumimoji="1" lang="en-US" altLang="ja-JP" sz="2400" dirty="0">
                <a:latin typeface="PKMN Regular" panose="02000600000000000000" pitchFamily="2" charset="-128"/>
                <a:ea typeface="PKMN Regular" panose="02000600000000000000" pitchFamily="2" charset="-128"/>
                <a:cs typeface="PKMN Regular" panose="02000600000000000000" pitchFamily="2" charset="-128"/>
              </a:rPr>
              <a:t>0</a:t>
            </a:r>
            <a:endPar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24" name="四角形: 角を丸くする 23">
            <a:extLst>
              <a:ext uri="{FF2B5EF4-FFF2-40B4-BE49-F238E27FC236}">
                <a16:creationId xmlns:a16="http://schemas.microsoft.com/office/drawing/2014/main" id="{03C5D5DD-74BC-4A68-AE21-9EFCDB9F0324}"/>
              </a:ext>
            </a:extLst>
          </p:cNvPr>
          <p:cNvSpPr/>
          <p:nvPr/>
        </p:nvSpPr>
        <p:spPr>
          <a:xfrm>
            <a:off x="6945166" y="2486346"/>
            <a:ext cx="4395107" cy="1397740"/>
          </a:xfrm>
          <a:prstGeom prst="roundRect">
            <a:avLst>
              <a:gd name="adj" fmla="val 5860"/>
            </a:avLst>
          </a:prstGeom>
          <a:ln w="47625" cmpd="thickThin"/>
        </p:spPr>
        <p:style>
          <a:lnRef idx="2">
            <a:schemeClr val="dk1"/>
          </a:lnRef>
          <a:fillRef idx="1">
            <a:schemeClr val="lt1"/>
          </a:fillRef>
          <a:effectRef idx="0">
            <a:schemeClr val="dk1"/>
          </a:effectRef>
          <a:fontRef idx="minor">
            <a:schemeClr val="dk1"/>
          </a:fontRef>
        </p:style>
        <p:txBody>
          <a:bodyPr rtlCol="0" anchor="t"/>
          <a:lstStyle/>
          <a:p>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わざ：</a:t>
            </a:r>
            <a:endParaRPr lang="en-US" altLang="ja-JP" sz="2400" dirty="0">
              <a:latin typeface="PKMN Regular" panose="02000600000000000000" pitchFamily="2" charset="-128"/>
              <a:ea typeface="PKMN Regular" panose="02000600000000000000" pitchFamily="2" charset="-128"/>
              <a:cs typeface="PKMN Regular" panose="02000600000000000000" pitchFamily="2" charset="-128"/>
            </a:endParaRPr>
          </a:p>
          <a:p>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たいあたり</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	</a:t>
            </a:r>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めいちゅう </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100 </a:t>
            </a:r>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ダメージ  </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5</a:t>
            </a:r>
          </a:p>
          <a:p>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でん</a:t>
            </a:r>
            <a:r>
              <a:rPr lang="ja-JP" altLang="en-US" sz="2400" dirty="0" err="1">
                <a:latin typeface="PKMN Regular" panose="02000600000000000000" pitchFamily="2" charset="-128"/>
                <a:ea typeface="PKMN Regular" panose="02000600000000000000" pitchFamily="2" charset="-128"/>
                <a:cs typeface="PKMN Regular" panose="02000600000000000000" pitchFamily="2" charset="-128"/>
              </a:rPr>
              <a:t>じほう</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	</a:t>
            </a:r>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めいちゅう  </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50</a:t>
            </a:r>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　ダメージ </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20</a:t>
            </a:r>
            <a:endParaRPr kumimoji="1" lang="en-US" altLang="ja-JP" sz="2400" dirty="0">
              <a:latin typeface="PKMN Regular" panose="02000600000000000000" pitchFamily="2" charset="-128"/>
              <a:ea typeface="PKMN Regular" panose="02000600000000000000" pitchFamily="2" charset="-128"/>
              <a:cs typeface="PKMN Regular" panose="02000600000000000000" pitchFamily="2" charset="-128"/>
            </a:endParaRPr>
          </a:p>
        </p:txBody>
      </p:sp>
    </p:spTree>
    <p:extLst>
      <p:ext uri="{BB962C8B-B14F-4D97-AF65-F5344CB8AC3E}">
        <p14:creationId xmlns:p14="http://schemas.microsoft.com/office/powerpoint/2010/main" val="400955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EB254-19B2-B9D9-C29C-66CA44C3ABF2}"/>
              </a:ext>
            </a:extLst>
          </p:cNvPr>
          <p:cNvSpPr>
            <a:spLocks noGrp="1"/>
          </p:cNvSpPr>
          <p:nvPr>
            <p:ph type="title"/>
          </p:nvPr>
        </p:nvSpPr>
        <p:spPr/>
        <p:txBody>
          <a:bodyPr>
            <a:normAutofit fontScale="90000"/>
          </a:bodyPr>
          <a:lstStyle/>
          <a:p>
            <a:r>
              <a:rPr kumimoji="1" lang="ja-JP" altLang="en-US"/>
              <a:t>状態と行動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D83E72-78CD-6787-0E49-1CEF0FDFF11F}"/>
                  </a:ext>
                </a:extLst>
              </p:cNvPr>
              <p:cNvSpPr>
                <a:spLocks noGrp="1"/>
              </p:cNvSpPr>
              <p:nvPr>
                <p:ph idx="1"/>
              </p:nvPr>
            </p:nvSpPr>
            <p:spPr/>
            <p:txBody>
              <a:bodyPr>
                <a:normAutofit/>
              </a:bodyPr>
              <a:lstStyle/>
              <a:p>
                <a:r>
                  <a:rPr kumimoji="1" lang="ja-JP" altLang="en-US" dirty="0"/>
                  <a:t>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𝑡</m:t>
                    </m:r>
                    <m:r>
                      <a:rPr lang="ja-JP" altLang="en-US" i="1" dirty="0">
                        <a:latin typeface="Cambria Math" panose="02040503050406030204" pitchFamily="18" charset="0"/>
                      </a:rPr>
                      <m:t>ターン目の</m:t>
                    </m:r>
                  </m:oMath>
                </a14:m>
                <a:r>
                  <a:rPr kumimoji="1" lang="ja-JP" altLang="en-US" dirty="0"/>
                  <a:t>コイキング　　の残り</a:t>
                </a:r>
                <a:r>
                  <a:rPr kumimoji="1" lang="en-US" altLang="ja-JP" dirty="0"/>
                  <a:t>HP</a:t>
                </a:r>
                <a:endParaRPr lang="en-US" altLang="ja-JP" dirty="0"/>
              </a:p>
              <a:p>
                <a:r>
                  <a:rPr kumimoji="1" lang="ja-JP" altLang="en-US" dirty="0"/>
                  <a:t>行動</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oMath>
                </a14:m>
                <a:r>
                  <a:rPr kumimoji="1" lang="ja-JP" altLang="en-US" dirty="0"/>
                  <a:t>は，</a:t>
                </a:r>
                <a14:m>
                  <m:oMath xmlns:m="http://schemas.openxmlformats.org/officeDocument/2006/math">
                    <m:r>
                      <a:rPr lang="en-US" altLang="ja-JP" i="1" dirty="0">
                        <a:latin typeface="Cambria Math" panose="02040503050406030204" pitchFamily="18" charset="0"/>
                      </a:rPr>
                      <m:t>𝑡</m:t>
                    </m:r>
                    <m:r>
                      <a:rPr lang="ja-JP" altLang="en-US" i="1" dirty="0">
                        <a:latin typeface="Cambria Math" panose="02040503050406030204" pitchFamily="18" charset="0"/>
                      </a:rPr>
                      <m:t>ターン目の</m:t>
                    </m:r>
                  </m:oMath>
                </a14:m>
                <a:r>
                  <a:rPr kumimoji="1" lang="ja-JP" altLang="en-US" dirty="0"/>
                  <a:t>ピカチュウ　　の技</a:t>
                </a:r>
                <a:endParaRPr kumimoji="1" lang="en-US" altLang="ja-JP" dirty="0"/>
              </a:p>
              <a:p>
                <a:r>
                  <a:rPr lang="ja-JP" altLang="en-US" dirty="0"/>
                  <a:t>ピカチュウは</a:t>
                </a:r>
                <a:r>
                  <a:rPr lang="en-US" altLang="ja-JP" dirty="0"/>
                  <a:t>1</a:t>
                </a:r>
                <a:r>
                  <a:rPr lang="ja-JP" altLang="en-US" dirty="0"/>
                  <a:t>ターンに</a:t>
                </a:r>
                <a:r>
                  <a:rPr lang="en-US" altLang="ja-JP" dirty="0"/>
                  <a:t>1</a:t>
                </a:r>
                <a:r>
                  <a:rPr lang="ja-JP" altLang="en-US" dirty="0"/>
                  <a:t>回</a:t>
                </a:r>
                <a:r>
                  <a:rPr lang="ja-JP" altLang="en-US" b="1" dirty="0">
                    <a:solidFill>
                      <a:schemeClr val="accent6"/>
                    </a:solidFill>
                  </a:rPr>
                  <a:t>行動</a:t>
                </a:r>
                <a:r>
                  <a:rPr lang="ja-JP" altLang="en-US" dirty="0"/>
                  <a:t>を行い（技を使用する），コイキングの</a:t>
                </a:r>
                <a:r>
                  <a:rPr lang="ja-JP" altLang="en-US" b="1" dirty="0">
                    <a:solidFill>
                      <a:schemeClr val="accent6"/>
                    </a:solidFill>
                  </a:rPr>
                  <a:t>状態</a:t>
                </a:r>
                <a:r>
                  <a:rPr lang="ja-JP" altLang="en-US" dirty="0"/>
                  <a:t>（残り</a:t>
                </a:r>
                <a:r>
                  <a:rPr lang="en-US" altLang="ja-JP" dirty="0"/>
                  <a:t>HP</a:t>
                </a:r>
                <a:r>
                  <a:rPr lang="ja-JP" altLang="en-US" dirty="0"/>
                  <a:t>）が確率的に変化する</a:t>
                </a:r>
                <a:endParaRPr lang="en-US" altLang="ja-JP" dirty="0"/>
              </a:p>
              <a:p>
                <a:r>
                  <a:rPr lang="ja-JP" altLang="en-US" dirty="0"/>
                  <a:t>ピカチュウの攻撃の結果，コイキングの残り</a:t>
                </a:r>
                <a:r>
                  <a:rPr lang="en-US" altLang="ja-JP" dirty="0"/>
                  <a:t>HP</a:t>
                </a:r>
                <a:r>
                  <a:rPr lang="ja-JP" altLang="en-US" dirty="0"/>
                  <a:t>が</a:t>
                </a:r>
                <a:r>
                  <a:rPr lang="en-US" altLang="ja-JP" dirty="0"/>
                  <a:t>0</a:t>
                </a:r>
                <a:r>
                  <a:rPr lang="ja-JP" altLang="en-US" dirty="0"/>
                  <a:t>または負の値になったとき，残り</a:t>
                </a:r>
                <a:r>
                  <a:rPr lang="en-US" altLang="ja-JP" dirty="0"/>
                  <a:t>HP</a:t>
                </a:r>
                <a:r>
                  <a:rPr lang="ja-JP" altLang="en-US" dirty="0"/>
                  <a:t>をゼロにする</a:t>
                </a:r>
                <a:endParaRPr lang="en-US" altLang="ja-JP" dirty="0"/>
              </a:p>
              <a:p>
                <a:pPr lvl="1"/>
                <a:r>
                  <a:rPr lang="ja-JP" altLang="en-US" dirty="0"/>
                  <a:t>このときを</a:t>
                </a:r>
                <a:r>
                  <a:rPr lang="ja-JP" altLang="en-US" b="1" dirty="0">
                    <a:solidFill>
                      <a:schemeClr val="accent6"/>
                    </a:solidFill>
                  </a:rPr>
                  <a:t>終端状態</a:t>
                </a:r>
                <a:r>
                  <a:rPr lang="ja-JP" altLang="en-US" dirty="0"/>
                  <a:t>として，試合が終了する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9D83E72-78CD-6787-0E49-1CEF0FDFF11F}"/>
                  </a:ext>
                </a:extLst>
              </p:cNvPr>
              <p:cNvSpPr>
                <a:spLocks noGrp="1" noRot="1" noChangeAspect="1" noMove="1" noResize="1" noEditPoints="1" noAdjustHandles="1" noChangeArrowheads="1" noChangeShapeType="1" noTextEdit="1"/>
              </p:cNvSpPr>
              <p:nvPr>
                <p:ph idx="1"/>
              </p:nvPr>
            </p:nvSpPr>
            <p:spPr>
              <a:blipFill>
                <a:blip r:embed="rId2"/>
                <a:stretch>
                  <a:fillRect l="-935" t="-2442"/>
                </a:stretch>
              </a:blipFill>
            </p:spPr>
            <p:txBody>
              <a:bodyPr/>
              <a:lstStyle/>
              <a:p>
                <a:r>
                  <a:rPr lang="ja-JP" altLang="en-US">
                    <a:noFill/>
                  </a:rPr>
                  <a:t> </a:t>
                </a:r>
              </a:p>
            </p:txBody>
          </p:sp>
        </mc:Fallback>
      </mc:AlternateContent>
      <p:pic>
        <p:nvPicPr>
          <p:cNvPr id="4" name="Picture 2" descr="コイキング">
            <a:extLst>
              <a:ext uri="{FF2B5EF4-FFF2-40B4-BE49-F238E27FC236}">
                <a16:creationId xmlns:a16="http://schemas.microsoft.com/office/drawing/2014/main" id="{D09E51FE-1269-A5E0-96D3-DAF642E73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652" y="727686"/>
            <a:ext cx="650081" cy="6500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ピカチュウ">
            <a:extLst>
              <a:ext uri="{FF2B5EF4-FFF2-40B4-BE49-F238E27FC236}">
                <a16:creationId xmlns:a16="http://schemas.microsoft.com/office/drawing/2014/main" id="{43E17A9B-4BBE-96DA-D723-E78F6D97D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395" y="1235256"/>
            <a:ext cx="650082" cy="6500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BB6B3ED-BB1D-2AC4-B7AE-D0244EF85137}"/>
                  </a:ext>
                </a:extLst>
              </p:cNvPr>
              <p:cNvSpPr txBox="1"/>
              <p:nvPr/>
            </p:nvSpPr>
            <p:spPr>
              <a:xfrm>
                <a:off x="1971160" y="4466036"/>
                <a:ext cx="5383846" cy="461665"/>
              </a:xfrm>
              <a:prstGeom prst="rect">
                <a:avLst/>
              </a:prstGeom>
              <a:noFill/>
            </p:spPr>
            <p:txBody>
              <a:bodyPr wrap="none" rtlCol="0">
                <a:spAutoFit/>
              </a:bodyPr>
              <a:lstStyle/>
              <a:p>
                <a:r>
                  <a:rPr lang="ja-JP" altLang="en-US" sz="2400" dirty="0"/>
                  <a:t>可能な状態の集合 </a:t>
                </a:r>
                <a14:m>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={0,1,6,11,16,21}</m:t>
                    </m:r>
                  </m:oMath>
                </a14:m>
                <a:endParaRPr kumimoji="1" lang="ja-JP" altLang="en-US" sz="2400" dirty="0"/>
              </a:p>
            </p:txBody>
          </p:sp>
        </mc:Choice>
        <mc:Fallback xmlns="">
          <p:sp>
            <p:nvSpPr>
              <p:cNvPr id="6" name="テキスト ボックス 5">
                <a:extLst>
                  <a:ext uri="{FF2B5EF4-FFF2-40B4-BE49-F238E27FC236}">
                    <a16:creationId xmlns:a16="http://schemas.microsoft.com/office/drawing/2014/main" id="{8BB6B3ED-BB1D-2AC4-B7AE-D0244EF85137}"/>
                  </a:ext>
                </a:extLst>
              </p:cNvPr>
              <p:cNvSpPr txBox="1">
                <a:spLocks noRot="1" noChangeAspect="1" noMove="1" noResize="1" noEditPoints="1" noAdjustHandles="1" noChangeArrowheads="1" noChangeShapeType="1" noTextEdit="1"/>
              </p:cNvSpPr>
              <p:nvPr/>
            </p:nvSpPr>
            <p:spPr>
              <a:xfrm>
                <a:off x="1971160" y="4466036"/>
                <a:ext cx="5383846" cy="461665"/>
              </a:xfrm>
              <a:prstGeom prst="rect">
                <a:avLst/>
              </a:prstGeom>
              <a:blipFill>
                <a:blip r:embed="rId5"/>
                <a:stretch>
                  <a:fillRect l="-1697" t="-16000"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809F68B-B7BC-FFBA-F3DB-0AEBF92374E0}"/>
                  </a:ext>
                </a:extLst>
              </p:cNvPr>
              <p:cNvSpPr txBox="1"/>
              <p:nvPr/>
            </p:nvSpPr>
            <p:spPr>
              <a:xfrm>
                <a:off x="1971160" y="4972663"/>
                <a:ext cx="4283801" cy="461665"/>
              </a:xfrm>
              <a:prstGeom prst="rect">
                <a:avLst/>
              </a:prstGeom>
              <a:noFill/>
            </p:spPr>
            <p:txBody>
              <a:bodyPr wrap="none" rtlCol="0">
                <a:spAutoFit/>
              </a:bodyPr>
              <a:lstStyle/>
              <a:p>
                <a:r>
                  <a:rPr lang="ja-JP" altLang="en-US" sz="2400" dirty="0"/>
                  <a:t>可能な行動の集合 </a:t>
                </a: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𝐷</m:t>
                    </m:r>
                    <m:r>
                      <a:rPr kumimoji="1" lang="en-US" altLang="ja-JP" sz="2400" b="0" i="1" smtClean="0">
                        <a:latin typeface="Cambria Math" panose="02040503050406030204" pitchFamily="18" charset="0"/>
                      </a:rPr>
                      <m:t>}</m:t>
                    </m:r>
                  </m:oMath>
                </a14:m>
                <a:endParaRPr kumimoji="1" lang="ja-JP" altLang="en-US" sz="2400" dirty="0"/>
              </a:p>
            </p:txBody>
          </p:sp>
        </mc:Choice>
        <mc:Fallback xmlns="">
          <p:sp>
            <p:nvSpPr>
              <p:cNvPr id="7" name="テキスト ボックス 6">
                <a:extLst>
                  <a:ext uri="{FF2B5EF4-FFF2-40B4-BE49-F238E27FC236}">
                    <a16:creationId xmlns:a16="http://schemas.microsoft.com/office/drawing/2014/main" id="{B809F68B-B7BC-FFBA-F3DB-0AEBF92374E0}"/>
                  </a:ext>
                </a:extLst>
              </p:cNvPr>
              <p:cNvSpPr txBox="1">
                <a:spLocks noRot="1" noChangeAspect="1" noMove="1" noResize="1" noEditPoints="1" noAdjustHandles="1" noChangeArrowheads="1" noChangeShapeType="1" noTextEdit="1"/>
              </p:cNvSpPr>
              <p:nvPr/>
            </p:nvSpPr>
            <p:spPr>
              <a:xfrm>
                <a:off x="1971160" y="4972663"/>
                <a:ext cx="4283801" cy="461665"/>
              </a:xfrm>
              <a:prstGeom prst="rect">
                <a:avLst/>
              </a:prstGeom>
              <a:blipFill>
                <a:blip r:embed="rId6"/>
                <a:stretch>
                  <a:fillRect l="-2134" t="-16000" b="-25333"/>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3BAA1DCB-AD44-45AC-85B9-E4FEFE89475F}"/>
              </a:ext>
            </a:extLst>
          </p:cNvPr>
          <p:cNvSpPr txBox="1"/>
          <p:nvPr/>
        </p:nvSpPr>
        <p:spPr>
          <a:xfrm>
            <a:off x="4295775" y="5555218"/>
            <a:ext cx="3403496" cy="369332"/>
          </a:xfrm>
          <a:prstGeom prst="rect">
            <a:avLst/>
          </a:prstGeom>
          <a:noFill/>
        </p:spPr>
        <p:txBody>
          <a:bodyPr wrap="none" rtlCol="0">
            <a:spAutoFit/>
          </a:bodyPr>
          <a:lstStyle/>
          <a:p>
            <a:r>
              <a:rPr kumimoji="1" lang="en-US" altLang="ja-JP" dirty="0"/>
              <a:t>T: </a:t>
            </a:r>
            <a:r>
              <a:rPr kumimoji="1" lang="ja-JP" altLang="en-US" dirty="0"/>
              <a:t>たいあたり，</a:t>
            </a:r>
            <a:r>
              <a:rPr kumimoji="1" lang="en-US" altLang="ja-JP" dirty="0"/>
              <a:t>D</a:t>
            </a:r>
            <a:r>
              <a:rPr kumimoji="1" lang="ja-JP" altLang="en-US" dirty="0"/>
              <a:t>：でん</a:t>
            </a:r>
            <a:r>
              <a:rPr kumimoji="1" lang="ja-JP" altLang="en-US" dirty="0" err="1"/>
              <a:t>じほう</a:t>
            </a:r>
            <a:endParaRPr kumimoji="1" lang="ja-JP" altLang="en-US" dirty="0"/>
          </a:p>
        </p:txBody>
      </p:sp>
      <p:sp>
        <p:nvSpPr>
          <p:cNvPr id="9" name="スライド番号プレースホルダー 8">
            <a:extLst>
              <a:ext uri="{FF2B5EF4-FFF2-40B4-BE49-F238E27FC236}">
                <a16:creationId xmlns:a16="http://schemas.microsoft.com/office/drawing/2014/main" id="{935FD5A9-960F-43F3-8824-FC097D438BBF}"/>
              </a:ext>
            </a:extLst>
          </p:cNvPr>
          <p:cNvSpPr>
            <a:spLocks noGrp="1"/>
          </p:cNvSpPr>
          <p:nvPr>
            <p:ph type="sldNum" sz="quarter" idx="12"/>
          </p:nvPr>
        </p:nvSpPr>
        <p:spPr>
          <a:xfrm>
            <a:off x="9191624" y="208586"/>
            <a:ext cx="2743200" cy="365125"/>
          </a:xfrm>
        </p:spPr>
        <p:txBody>
          <a:bodyPr/>
          <a:lstStyle/>
          <a:p>
            <a:fld id="{B11AD403-313C-9548-90A1-3BB45CD64373}" type="slidenum">
              <a:rPr lang="ja-JP" altLang="en-US" smtClean="0"/>
              <a:pPr/>
              <a:t>6</a:t>
            </a:fld>
            <a:endParaRPr lang="ja-JP" altLang="en-US"/>
          </a:p>
        </p:txBody>
      </p:sp>
    </p:spTree>
    <p:extLst>
      <p:ext uri="{BB962C8B-B14F-4D97-AF65-F5344CB8AC3E}">
        <p14:creationId xmlns:p14="http://schemas.microsoft.com/office/powerpoint/2010/main" val="346192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772D-318E-446E-A7A0-6E1A7843241B}"/>
              </a:ext>
            </a:extLst>
          </p:cNvPr>
          <p:cNvSpPr>
            <a:spLocks noGrp="1"/>
          </p:cNvSpPr>
          <p:nvPr>
            <p:ph type="title"/>
          </p:nvPr>
        </p:nvSpPr>
        <p:spPr/>
        <p:txBody>
          <a:bodyPr>
            <a:normAutofit fontScale="90000"/>
          </a:bodyPr>
          <a:lstStyle/>
          <a:p>
            <a:r>
              <a:rPr lang="ja-JP" altLang="en-US" dirty="0"/>
              <a:t>報酬設計</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1313BFF-3B5E-4110-8474-CA202EEBD82D}"/>
                  </a:ext>
                </a:extLst>
              </p:cNvPr>
              <p:cNvSpPr>
                <a:spLocks noGrp="1"/>
              </p:cNvSpPr>
              <p:nvPr>
                <p:ph idx="1"/>
              </p:nvPr>
            </p:nvSpPr>
            <p:spPr>
              <a:xfrm>
                <a:off x="200025" y="933450"/>
                <a:ext cx="11734799" cy="5762625"/>
              </a:xfrm>
            </p:spPr>
            <p:txBody>
              <a:bodyPr>
                <a:normAutofit/>
              </a:bodyPr>
              <a:lstStyle/>
              <a:p>
                <a:r>
                  <a:rPr lang="ja-JP" altLang="en-US" dirty="0"/>
                  <a:t>方策の良し悪しを評価するために，</a:t>
                </a:r>
                <a:r>
                  <a:rPr lang="ja-JP" altLang="en-US" b="1" dirty="0">
                    <a:solidFill>
                      <a:schemeClr val="accent6"/>
                    </a:solidFill>
                  </a:rPr>
                  <a:t>報酬</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𝑡</m:t>
                        </m:r>
                      </m:sub>
                    </m:sSub>
                  </m:oMath>
                </a14:m>
                <a:r>
                  <a:rPr lang="ja-JP" altLang="en-US" dirty="0"/>
                  <a:t>を設定する</a:t>
                </a:r>
                <a:endParaRPr lang="en-US" altLang="ja-JP" dirty="0"/>
              </a:p>
              <a:p>
                <a:r>
                  <a:rPr kumimoji="1" lang="ja-JP" altLang="en-US" dirty="0"/>
                  <a:t>コイキングに勝利することが目的なので，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lang="ja-JP" altLang="en-US" i="1">
                        <a:latin typeface="Cambria Math" panose="02040503050406030204" pitchFamily="18" charset="0"/>
                      </a:rPr>
                      <m:t>となった</m:t>
                    </m:r>
                  </m:oMath>
                </a14:m>
                <a:r>
                  <a:rPr kumimoji="1" lang="ja-JP" altLang="en-US" dirty="0"/>
                  <a:t>瞬間に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=10</m:t>
                    </m:r>
                  </m:oMath>
                </a14:m>
                <a:r>
                  <a:rPr kumimoji="1" lang="ja-JP" altLang="en-US" dirty="0"/>
                  <a:t>を与える</a:t>
                </a:r>
                <a:endParaRPr kumimoji="1" lang="en-US" altLang="ja-JP" dirty="0"/>
              </a:p>
              <a:p>
                <a:r>
                  <a:rPr kumimoji="1" lang="ja-JP" altLang="en-US" dirty="0"/>
                  <a:t>長々と戦うことに価値はないので，</a:t>
                </a:r>
                <a:r>
                  <a:rPr lang="ja-JP" altLang="en-US" dirty="0"/>
                  <a:t>それ以外の状態では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b="0" i="1" smtClean="0">
                        <a:latin typeface="Cambria Math" panose="02040503050406030204" pitchFamily="18" charset="0"/>
                      </a:rPr>
                      <m:t>−1</m:t>
                    </m:r>
                    <m:r>
                      <a:rPr lang="ja-JP" altLang="en-US" i="1" dirty="0">
                        <a:latin typeface="Cambria Math" panose="02040503050406030204" pitchFamily="18" charset="0"/>
                      </a:rPr>
                      <m:t>を</m:t>
                    </m:r>
                  </m:oMath>
                </a14:m>
                <a:r>
                  <a:rPr lang="ja-JP" altLang="en-US" dirty="0"/>
                  <a:t>与える</a:t>
                </a:r>
                <a:endParaRPr lang="en-US" altLang="ja-JP" dirty="0"/>
              </a:p>
              <a:p>
                <a:r>
                  <a:rPr lang="ja-JP" altLang="en-US" dirty="0"/>
                  <a:t>戦いが終わったあとは何をしても変わらないので，</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b="0" i="1" smtClean="0">
                        <a:latin typeface="Cambria Math" panose="02040503050406030204" pitchFamily="18" charset="0"/>
                      </a:rPr>
                      <m:t>0</m:t>
                    </m:r>
                    <m:r>
                      <a:rPr lang="ja-JP" altLang="en-US" i="1" dirty="0">
                        <a:latin typeface="Cambria Math" panose="02040503050406030204" pitchFamily="18" charset="0"/>
                      </a:rPr>
                      <m:t>を</m:t>
                    </m:r>
                  </m:oMath>
                </a14:m>
                <a:r>
                  <a:rPr lang="ja-JP" altLang="en-US" dirty="0"/>
                  <a:t>与える</a:t>
                </a:r>
              </a:p>
              <a:p>
                <a:r>
                  <a:rPr lang="ja-JP" altLang="en-US" dirty="0"/>
                  <a:t>累計の報酬</a:t>
                </a: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𝑡</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e>
                      </m:nary>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sub>
                      </m:sSub>
                    </m:oMath>
                  </m:oMathPara>
                </a14:m>
                <a:endParaRPr lang="en-US" altLang="ja-JP" dirty="0"/>
              </a:p>
              <a:p>
                <a:pPr marL="0" indent="0">
                  <a:buNone/>
                </a:pPr>
                <a:r>
                  <a:rPr lang="ja-JP" altLang="en-US" dirty="0"/>
                  <a:t>を求める．これが方策の良し悪しを判断する基準になる</a:t>
                </a:r>
                <a:endParaRPr lang="en-US" altLang="ja-JP" dirty="0"/>
              </a:p>
            </p:txBody>
          </p:sp>
        </mc:Choice>
        <mc:Fallback xmlns="">
          <p:sp>
            <p:nvSpPr>
              <p:cNvPr id="3" name="コンテンツ プレースホルダー 2">
                <a:extLst>
                  <a:ext uri="{FF2B5EF4-FFF2-40B4-BE49-F238E27FC236}">
                    <a16:creationId xmlns:a16="http://schemas.microsoft.com/office/drawing/2014/main" id="{D1313BFF-3B5E-4110-8474-CA202EEBD82D}"/>
                  </a:ext>
                </a:extLst>
              </p:cNvPr>
              <p:cNvSpPr>
                <a:spLocks noGrp="1" noRot="1" noChangeAspect="1" noMove="1" noResize="1" noEditPoints="1" noAdjustHandles="1" noChangeArrowheads="1" noChangeShapeType="1" noTextEdit="1"/>
              </p:cNvSpPr>
              <p:nvPr>
                <p:ph idx="1"/>
              </p:nvPr>
            </p:nvSpPr>
            <p:spPr>
              <a:xfrm>
                <a:off x="200025" y="933450"/>
                <a:ext cx="11734799" cy="5762625"/>
              </a:xfrm>
              <a:blipFill>
                <a:blip r:embed="rId3"/>
                <a:stretch>
                  <a:fillRect l="-1091"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675658E-AC23-4344-99EB-6E3BC888DBD7}"/>
              </a:ext>
            </a:extLst>
          </p:cNvPr>
          <p:cNvSpPr>
            <a:spLocks noGrp="1"/>
          </p:cNvSpPr>
          <p:nvPr>
            <p:ph type="sldNum" sz="quarter" idx="12"/>
          </p:nvPr>
        </p:nvSpPr>
        <p:spPr>
          <a:xfrm>
            <a:off x="9191624" y="208586"/>
            <a:ext cx="2743200" cy="365125"/>
          </a:xfrm>
        </p:spPr>
        <p:txBody>
          <a:bodyPr/>
          <a:lstStyle/>
          <a:p>
            <a:fld id="{B11AD403-313C-9548-90A1-3BB45CD64373}" type="slidenum">
              <a:rPr lang="ja-JP" altLang="en-US" smtClean="0"/>
              <a:pPr/>
              <a:t>7</a:t>
            </a:fld>
            <a:endParaRPr lang="ja-JP" altLang="en-US"/>
          </a:p>
        </p:txBody>
      </p:sp>
    </p:spTree>
    <p:extLst>
      <p:ext uri="{BB962C8B-B14F-4D97-AF65-F5344CB8AC3E}">
        <p14:creationId xmlns:p14="http://schemas.microsoft.com/office/powerpoint/2010/main" val="194526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7BDC0EC-18CE-4B42-9EDE-7E47237324C4}"/>
              </a:ext>
            </a:extLst>
          </p:cNvPr>
          <p:cNvSpPr>
            <a:spLocks noGrp="1"/>
          </p:cNvSpPr>
          <p:nvPr>
            <p:ph idx="1"/>
          </p:nvPr>
        </p:nvSpPr>
        <p:spPr/>
        <p:txBody>
          <a:bodyPr/>
          <a:lstStyle/>
          <a:p>
            <a:r>
              <a:rPr lang="ja-JP" altLang="en-US" dirty="0"/>
              <a:t>即時的な報酬ではなく，累計報酬を基準とすることが強化学習の特徴</a:t>
            </a:r>
            <a:endParaRPr lang="en-US" altLang="ja-JP" dirty="0"/>
          </a:p>
          <a:p>
            <a:r>
              <a:rPr kumimoji="1" lang="ja-JP" altLang="en-US" dirty="0"/>
              <a:t>即時的な報酬だけを最大化するならば，</a:t>
            </a:r>
            <a:br>
              <a:rPr kumimoji="1" lang="en-US" altLang="ja-JP" dirty="0"/>
            </a:br>
            <a:r>
              <a:rPr kumimoji="1" lang="ja-JP" altLang="en-US" dirty="0"/>
              <a:t>ダメージ期待値の大きいでん</a:t>
            </a:r>
            <a:r>
              <a:rPr kumimoji="1" lang="ja-JP" altLang="en-US" dirty="0" err="1"/>
              <a:t>じほうを</a:t>
            </a:r>
            <a:r>
              <a:rPr kumimoji="1" lang="ja-JP" altLang="en-US" dirty="0"/>
              <a:t>常に選択すればよいだろう</a:t>
            </a:r>
            <a:endParaRPr kumimoji="1" lang="en-US" altLang="ja-JP" dirty="0"/>
          </a:p>
          <a:p>
            <a:r>
              <a:rPr lang="ja-JP" altLang="en-US" dirty="0"/>
              <a:t>しかし，実際にそのような戦略が最適ではないことは明らか</a:t>
            </a:r>
            <a:endParaRPr kumimoji="1" lang="ja-JP" altLang="en-US" dirty="0"/>
          </a:p>
        </p:txBody>
      </p:sp>
      <p:sp>
        <p:nvSpPr>
          <p:cNvPr id="3" name="タイトル 2">
            <a:extLst>
              <a:ext uri="{FF2B5EF4-FFF2-40B4-BE49-F238E27FC236}">
                <a16:creationId xmlns:a16="http://schemas.microsoft.com/office/drawing/2014/main" id="{FE4C3A15-06BB-47BD-9011-F53692F9074A}"/>
              </a:ext>
            </a:extLst>
          </p:cNvPr>
          <p:cNvSpPr>
            <a:spLocks noGrp="1"/>
          </p:cNvSpPr>
          <p:nvPr>
            <p:ph type="title"/>
          </p:nvPr>
        </p:nvSpPr>
        <p:spPr/>
        <p:txBody>
          <a:bodyPr>
            <a:normAutofit fontScale="90000"/>
          </a:bodyPr>
          <a:lstStyle/>
          <a:p>
            <a:r>
              <a:rPr kumimoji="1" lang="ja-JP" altLang="en-US" dirty="0"/>
              <a:t>報酬と強化学習</a:t>
            </a:r>
          </a:p>
        </p:txBody>
      </p:sp>
      <p:sp>
        <p:nvSpPr>
          <p:cNvPr id="4" name="スライド番号プレースホルダー 3">
            <a:extLst>
              <a:ext uri="{FF2B5EF4-FFF2-40B4-BE49-F238E27FC236}">
                <a16:creationId xmlns:a16="http://schemas.microsoft.com/office/drawing/2014/main" id="{062A2328-E021-4AE3-A077-0ECBC912AA57}"/>
              </a:ext>
            </a:extLst>
          </p:cNvPr>
          <p:cNvSpPr>
            <a:spLocks noGrp="1"/>
          </p:cNvSpPr>
          <p:nvPr>
            <p:ph type="sldNum" sz="quarter" idx="12"/>
          </p:nvPr>
        </p:nvSpPr>
        <p:spPr/>
        <p:txBody>
          <a:bodyPr/>
          <a:lstStyle/>
          <a:p>
            <a:fld id="{B11AD403-313C-9548-90A1-3BB45CD64373}" type="slidenum">
              <a:rPr lang="ja-JP" altLang="en-US" smtClean="0"/>
              <a:pPr/>
              <a:t>8</a:t>
            </a:fld>
            <a:endParaRPr lang="ja-JP" altLang="en-US"/>
          </a:p>
        </p:txBody>
      </p:sp>
    </p:spTree>
    <p:extLst>
      <p:ext uri="{BB962C8B-B14F-4D97-AF65-F5344CB8AC3E}">
        <p14:creationId xmlns:p14="http://schemas.microsoft.com/office/powerpoint/2010/main" val="182011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9C31658D-5994-41D2-86A2-9BBE1F215424}"/>
              </a:ext>
            </a:extLst>
          </p:cNvPr>
          <p:cNvSpPr txBox="1"/>
          <p:nvPr/>
        </p:nvSpPr>
        <p:spPr>
          <a:xfrm>
            <a:off x="7238893" y="1400872"/>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6/21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5" name="円/楕円 4">
            <a:extLst>
              <a:ext uri="{FF2B5EF4-FFF2-40B4-BE49-F238E27FC236}">
                <a16:creationId xmlns:a16="http://schemas.microsoft.com/office/drawing/2014/main" id="{DFDB1B0B-582B-7BA8-BB82-912DEAEEEAC8}"/>
              </a:ext>
            </a:extLst>
          </p:cNvPr>
          <p:cNvSpPr/>
          <p:nvPr/>
        </p:nvSpPr>
        <p:spPr>
          <a:xfrm>
            <a:off x="5316701" y="1305446"/>
            <a:ext cx="731520" cy="7315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9960E74C-7C1D-64F2-C0B8-5271211C8372}"/>
              </a:ext>
            </a:extLst>
          </p:cNvPr>
          <p:cNvSpPr/>
          <p:nvPr/>
        </p:nvSpPr>
        <p:spPr>
          <a:xfrm>
            <a:off x="3192986" y="4497756"/>
            <a:ext cx="731520" cy="7315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59927031-7098-EC0D-A30E-206E0E195066}"/>
              </a:ext>
            </a:extLst>
          </p:cNvPr>
          <p:cNvSpPr/>
          <p:nvPr/>
        </p:nvSpPr>
        <p:spPr>
          <a:xfrm>
            <a:off x="5316701" y="4497756"/>
            <a:ext cx="731520" cy="7315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A6BC8B3A-808B-75D2-3A2B-3836C9811799}"/>
              </a:ext>
            </a:extLst>
          </p:cNvPr>
          <p:cNvSpPr/>
          <p:nvPr/>
        </p:nvSpPr>
        <p:spPr>
          <a:xfrm>
            <a:off x="7703296" y="4497756"/>
            <a:ext cx="731520" cy="7315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102B3A4C-B8BD-EDF5-A782-5C3A678244C3}"/>
              </a:ext>
            </a:extLst>
          </p:cNvPr>
          <p:cNvSpPr/>
          <p:nvPr/>
        </p:nvSpPr>
        <p:spPr>
          <a:xfrm>
            <a:off x="3418538" y="3020721"/>
            <a:ext cx="280416" cy="2804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701FD80E-6205-4D81-B041-E48A0874C54D}"/>
              </a:ext>
            </a:extLst>
          </p:cNvPr>
          <p:cNvSpPr/>
          <p:nvPr/>
        </p:nvSpPr>
        <p:spPr>
          <a:xfrm>
            <a:off x="6721275" y="3020721"/>
            <a:ext cx="280416" cy="2804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タイトル 10">
            <a:extLst>
              <a:ext uri="{FF2B5EF4-FFF2-40B4-BE49-F238E27FC236}">
                <a16:creationId xmlns:a16="http://schemas.microsoft.com/office/drawing/2014/main" id="{EE925F98-6F7E-72BB-6AE3-9385496BF5F8}"/>
              </a:ext>
            </a:extLst>
          </p:cNvPr>
          <p:cNvSpPr>
            <a:spLocks noGrp="1"/>
          </p:cNvSpPr>
          <p:nvPr>
            <p:ph type="title"/>
          </p:nvPr>
        </p:nvSpPr>
        <p:spPr/>
        <p:txBody>
          <a:bodyPr>
            <a:normAutofit fontScale="90000"/>
          </a:bodyPr>
          <a:lstStyle/>
          <a:p>
            <a:r>
              <a:rPr lang="ja-JP" altLang="en-US" dirty="0"/>
              <a:t>バックアップ線図</a:t>
            </a:r>
          </a:p>
        </p:txBody>
      </p:sp>
      <p:pic>
        <p:nvPicPr>
          <p:cNvPr id="12" name="Picture 2" descr="コイキング">
            <a:extLst>
              <a:ext uri="{FF2B5EF4-FFF2-40B4-BE49-F238E27FC236}">
                <a16:creationId xmlns:a16="http://schemas.microsoft.com/office/drawing/2014/main" id="{B9E25CFA-F85A-C9B6-91C7-F9764F816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393" y="1247593"/>
            <a:ext cx="650081" cy="6500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ピカチュウ">
            <a:extLst>
              <a:ext uri="{FF2B5EF4-FFF2-40B4-BE49-F238E27FC236}">
                <a16:creationId xmlns:a16="http://schemas.microsoft.com/office/drawing/2014/main" id="{84BEF2CC-D55C-9B5D-28DF-215B40D35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115" y="2648534"/>
            <a:ext cx="650082" cy="650082"/>
          </a:xfrm>
          <a:prstGeom prst="rect">
            <a:avLst/>
          </a:prstGeom>
          <a:noFill/>
          <a:extLst>
            <a:ext uri="{909E8E84-426E-40DD-AFC4-6F175D3DCCD1}">
              <a14:hiddenFill xmlns:a14="http://schemas.microsoft.com/office/drawing/2010/main">
                <a:solidFill>
                  <a:srgbClr val="FFFFFF"/>
                </a:solidFill>
              </a14:hiddenFill>
            </a:ext>
          </a:extLst>
        </p:spPr>
      </p:pic>
      <p:sp>
        <p:nvSpPr>
          <p:cNvPr id="16" name="四角形: 角を丸くする 15">
            <a:extLst>
              <a:ext uri="{FF2B5EF4-FFF2-40B4-BE49-F238E27FC236}">
                <a16:creationId xmlns:a16="http://schemas.microsoft.com/office/drawing/2014/main" id="{13117C6A-83B7-54C6-586D-AF308400F570}"/>
              </a:ext>
            </a:extLst>
          </p:cNvPr>
          <p:cNvSpPr/>
          <p:nvPr/>
        </p:nvSpPr>
        <p:spPr>
          <a:xfrm>
            <a:off x="1176197" y="2888927"/>
            <a:ext cx="1716197" cy="373787"/>
          </a:xfrm>
          <a:prstGeom prst="roundRect">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latin typeface="PKMN Regular" panose="02000600000000000000" pitchFamily="2" charset="-128"/>
                <a:ea typeface="PKMN Regular" panose="02000600000000000000" pitchFamily="2" charset="-128"/>
                <a:cs typeface="PKMN Regular" panose="02000600000000000000" pitchFamily="2" charset="-128"/>
              </a:rPr>
              <a:t>ピカチュウの　</a:t>
            </a:r>
            <a:r>
              <a:rPr kumimoji="1" lang="ja-JP" altLang="en-US" dirty="0">
                <a:latin typeface="PKMN Regular" panose="02000600000000000000" pitchFamily="2" charset="-128"/>
                <a:ea typeface="PKMN Regular" panose="02000600000000000000" pitchFamily="2" charset="-128"/>
                <a:cs typeface="PKMN Regular" panose="02000600000000000000" pitchFamily="2" charset="-128"/>
              </a:rPr>
              <a:t>たいあたり！</a:t>
            </a:r>
          </a:p>
        </p:txBody>
      </p:sp>
      <p:pic>
        <p:nvPicPr>
          <p:cNvPr id="17" name="Picture 2" descr="ピカチュウ">
            <a:extLst>
              <a:ext uri="{FF2B5EF4-FFF2-40B4-BE49-F238E27FC236}">
                <a16:creationId xmlns:a16="http://schemas.microsoft.com/office/drawing/2014/main" id="{BC9F62AB-709A-FED9-00F2-29B144624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5647" y="2728942"/>
            <a:ext cx="650082" cy="650082"/>
          </a:xfrm>
          <a:prstGeom prst="rect">
            <a:avLst/>
          </a:prstGeom>
          <a:noFill/>
          <a:extLst>
            <a:ext uri="{909E8E84-426E-40DD-AFC4-6F175D3DCCD1}">
              <a14:hiddenFill xmlns:a14="http://schemas.microsoft.com/office/drawing/2010/main">
                <a:solidFill>
                  <a:srgbClr val="FFFFFF"/>
                </a:solidFill>
              </a14:hiddenFill>
            </a:ext>
          </a:extLst>
        </p:spPr>
      </p:pic>
      <p:sp>
        <p:nvSpPr>
          <p:cNvPr id="18" name="四角形: 角を丸くする 17">
            <a:extLst>
              <a:ext uri="{FF2B5EF4-FFF2-40B4-BE49-F238E27FC236}">
                <a16:creationId xmlns:a16="http://schemas.microsoft.com/office/drawing/2014/main" id="{F1EA0A36-69E1-5F26-C69B-10742D115EA4}"/>
              </a:ext>
            </a:extLst>
          </p:cNvPr>
          <p:cNvSpPr/>
          <p:nvPr/>
        </p:nvSpPr>
        <p:spPr>
          <a:xfrm>
            <a:off x="7782920" y="2941186"/>
            <a:ext cx="2063579" cy="368233"/>
          </a:xfrm>
          <a:prstGeom prst="roundRect">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latin typeface="PKMN Regular" panose="02000600000000000000" pitchFamily="2" charset="-128"/>
                <a:ea typeface="PKMN Regular" panose="02000600000000000000" pitchFamily="2" charset="-128"/>
                <a:cs typeface="PKMN Regular" panose="02000600000000000000" pitchFamily="2" charset="-128"/>
              </a:rPr>
              <a:t>ピカチュウの　でん</a:t>
            </a:r>
            <a:r>
              <a:rPr lang="ja-JP" altLang="en-US" dirty="0" err="1">
                <a:latin typeface="PKMN Regular" panose="02000600000000000000" pitchFamily="2" charset="-128"/>
                <a:ea typeface="PKMN Regular" panose="02000600000000000000" pitchFamily="2" charset="-128"/>
                <a:cs typeface="PKMN Regular" panose="02000600000000000000" pitchFamily="2" charset="-128"/>
              </a:rPr>
              <a:t>じほう</a:t>
            </a:r>
            <a:r>
              <a:rPr kumimoji="1" lang="ja-JP" altLang="en-US" dirty="0">
                <a:latin typeface="PKMN Regular" panose="02000600000000000000" pitchFamily="2" charset="-128"/>
                <a:ea typeface="PKMN Regular" panose="02000600000000000000" pitchFamily="2" charset="-128"/>
                <a:cs typeface="PKMN Regular" panose="02000600000000000000" pitchFamily="2" charset="-128"/>
              </a:rPr>
              <a:t>！</a:t>
            </a:r>
          </a:p>
        </p:txBody>
      </p:sp>
      <p:cxnSp>
        <p:nvCxnSpPr>
          <p:cNvPr id="20" name="直線矢印コネクタ 19">
            <a:extLst>
              <a:ext uri="{FF2B5EF4-FFF2-40B4-BE49-F238E27FC236}">
                <a16:creationId xmlns:a16="http://schemas.microsoft.com/office/drawing/2014/main" id="{7C968A9D-E6F9-EDD2-028D-832D290FB3DB}"/>
              </a:ext>
            </a:extLst>
          </p:cNvPr>
          <p:cNvCxnSpPr>
            <a:stCxn id="5" idx="4"/>
            <a:endCxn id="9" idx="0"/>
          </p:cNvCxnSpPr>
          <p:nvPr/>
        </p:nvCxnSpPr>
        <p:spPr>
          <a:xfrm flipH="1">
            <a:off x="3558746" y="2036966"/>
            <a:ext cx="2123715" cy="98375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08589A7-2CB6-2F96-587D-FCAFAB3FA9BB}"/>
              </a:ext>
            </a:extLst>
          </p:cNvPr>
          <p:cNvCxnSpPr>
            <a:stCxn id="5" idx="4"/>
            <a:endCxn id="10" idx="0"/>
          </p:cNvCxnSpPr>
          <p:nvPr/>
        </p:nvCxnSpPr>
        <p:spPr>
          <a:xfrm>
            <a:off x="5682461" y="2036966"/>
            <a:ext cx="1179022" cy="98375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9472178-C1F1-48A1-993B-8461B60EE154}"/>
              </a:ext>
            </a:extLst>
          </p:cNvPr>
          <p:cNvCxnSpPr>
            <a:stCxn id="9" idx="4"/>
            <a:endCxn id="6" idx="0"/>
          </p:cNvCxnSpPr>
          <p:nvPr/>
        </p:nvCxnSpPr>
        <p:spPr>
          <a:xfrm>
            <a:off x="3558746" y="3301137"/>
            <a:ext cx="0" cy="119661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986BB81-2198-B30B-6D68-FC38A9048A07}"/>
              </a:ext>
            </a:extLst>
          </p:cNvPr>
          <p:cNvSpPr txBox="1"/>
          <p:nvPr/>
        </p:nvSpPr>
        <p:spPr>
          <a:xfrm>
            <a:off x="1929733" y="3536794"/>
            <a:ext cx="1345240" cy="523220"/>
          </a:xfrm>
          <a:prstGeom prst="rect">
            <a:avLst/>
          </a:prstGeom>
          <a:noFill/>
        </p:spPr>
        <p:txBody>
          <a:bodyPr wrap="none" rtlCol="0">
            <a:spAutoFit/>
          </a:bodyPr>
          <a:lstStyle/>
          <a:p>
            <a:r>
              <a:rPr kumimoji="1" lang="en-US" altLang="ja-JP" sz="1400" dirty="0"/>
              <a:t>100%</a:t>
            </a:r>
            <a:r>
              <a:rPr kumimoji="1" lang="ja-JP" altLang="en-US" sz="1400" dirty="0"/>
              <a:t>の確率で</a:t>
            </a:r>
            <a:endParaRPr kumimoji="1" lang="en-US" altLang="ja-JP" sz="1400" dirty="0"/>
          </a:p>
          <a:p>
            <a:r>
              <a:rPr lang="en-US" altLang="ja-JP" sz="1400" dirty="0"/>
              <a:t>5</a:t>
            </a:r>
            <a:r>
              <a:rPr lang="ja-JP" altLang="en-US" sz="1400" dirty="0"/>
              <a:t>ダメージ</a:t>
            </a:r>
            <a:endParaRPr kumimoji="1" lang="ja-JP" altLang="en-US" sz="1400" dirty="0"/>
          </a:p>
        </p:txBody>
      </p:sp>
      <p:pic>
        <p:nvPicPr>
          <p:cNvPr id="26" name="Picture 2" descr="コイキング">
            <a:extLst>
              <a:ext uri="{FF2B5EF4-FFF2-40B4-BE49-F238E27FC236}">
                <a16:creationId xmlns:a16="http://schemas.microsoft.com/office/drawing/2014/main" id="{4A6B22CB-13AC-9CA4-01E5-A682E13CD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710" y="5251063"/>
            <a:ext cx="650081" cy="65008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線矢印コネクタ 28">
            <a:extLst>
              <a:ext uri="{FF2B5EF4-FFF2-40B4-BE49-F238E27FC236}">
                <a16:creationId xmlns:a16="http://schemas.microsoft.com/office/drawing/2014/main" id="{798DC575-B622-38EA-6880-F6EC685B7D5D}"/>
              </a:ext>
            </a:extLst>
          </p:cNvPr>
          <p:cNvCxnSpPr>
            <a:cxnSpLocks/>
            <a:stCxn id="10" idx="4"/>
            <a:endCxn id="7" idx="0"/>
          </p:cNvCxnSpPr>
          <p:nvPr/>
        </p:nvCxnSpPr>
        <p:spPr>
          <a:xfrm flipH="1">
            <a:off x="5682461" y="3301137"/>
            <a:ext cx="1179022" cy="119661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33F3D17-9BFF-0079-5450-478B34BD1A66}"/>
              </a:ext>
            </a:extLst>
          </p:cNvPr>
          <p:cNvCxnSpPr>
            <a:cxnSpLocks/>
            <a:stCxn id="10" idx="4"/>
            <a:endCxn id="8" idx="0"/>
          </p:cNvCxnSpPr>
          <p:nvPr/>
        </p:nvCxnSpPr>
        <p:spPr>
          <a:xfrm>
            <a:off x="6861483" y="3301137"/>
            <a:ext cx="1207573" cy="119661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7" name="Picture 2" descr="コイキング">
            <a:extLst>
              <a:ext uri="{FF2B5EF4-FFF2-40B4-BE49-F238E27FC236}">
                <a16:creationId xmlns:a16="http://schemas.microsoft.com/office/drawing/2014/main" id="{6F8D8CEA-9B24-6F02-F5B8-30D4F3AB1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418" y="5251063"/>
            <a:ext cx="650081" cy="650081"/>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02C744EA-0372-E490-E4BF-CCA432E40661}"/>
              </a:ext>
            </a:extLst>
          </p:cNvPr>
          <p:cNvSpPr txBox="1"/>
          <p:nvPr/>
        </p:nvSpPr>
        <p:spPr>
          <a:xfrm>
            <a:off x="4730192" y="3549363"/>
            <a:ext cx="1245854" cy="523220"/>
          </a:xfrm>
          <a:prstGeom prst="rect">
            <a:avLst/>
          </a:prstGeom>
          <a:noFill/>
        </p:spPr>
        <p:txBody>
          <a:bodyPr wrap="none" rtlCol="0">
            <a:spAutoFit/>
          </a:bodyPr>
          <a:lstStyle/>
          <a:p>
            <a:r>
              <a:rPr kumimoji="1" lang="en-US" altLang="ja-JP" sz="1400" dirty="0"/>
              <a:t>50%</a:t>
            </a:r>
            <a:r>
              <a:rPr kumimoji="1" lang="ja-JP" altLang="en-US" sz="1400" dirty="0"/>
              <a:t>の確率で</a:t>
            </a:r>
            <a:endParaRPr kumimoji="1" lang="en-US" altLang="ja-JP" sz="1400" dirty="0"/>
          </a:p>
          <a:p>
            <a:r>
              <a:rPr lang="en-US" altLang="ja-JP" sz="1400" dirty="0"/>
              <a:t>20</a:t>
            </a:r>
            <a:r>
              <a:rPr lang="ja-JP" altLang="en-US" sz="1400" dirty="0"/>
              <a:t>ダメージ</a:t>
            </a:r>
            <a:endParaRPr kumimoji="1" lang="ja-JP" altLang="en-US" sz="1400" dirty="0"/>
          </a:p>
        </p:txBody>
      </p:sp>
      <p:sp>
        <p:nvSpPr>
          <p:cNvPr id="30" name="テキスト ボックス 29">
            <a:extLst>
              <a:ext uri="{FF2B5EF4-FFF2-40B4-BE49-F238E27FC236}">
                <a16:creationId xmlns:a16="http://schemas.microsoft.com/office/drawing/2014/main" id="{B960A0DA-0DD5-4600-A5D9-60D701935A41}"/>
              </a:ext>
            </a:extLst>
          </p:cNvPr>
          <p:cNvSpPr txBox="1"/>
          <p:nvPr/>
        </p:nvSpPr>
        <p:spPr>
          <a:xfrm>
            <a:off x="7957449" y="3488374"/>
            <a:ext cx="1245854" cy="523220"/>
          </a:xfrm>
          <a:prstGeom prst="rect">
            <a:avLst/>
          </a:prstGeom>
          <a:noFill/>
        </p:spPr>
        <p:txBody>
          <a:bodyPr wrap="none" rtlCol="0">
            <a:spAutoFit/>
          </a:bodyPr>
          <a:lstStyle/>
          <a:p>
            <a:r>
              <a:rPr kumimoji="1" lang="en-US" altLang="ja-JP" sz="1400" dirty="0"/>
              <a:t>50%</a:t>
            </a:r>
            <a:r>
              <a:rPr kumimoji="1" lang="ja-JP" altLang="en-US" sz="1400" dirty="0"/>
              <a:t>の確率で</a:t>
            </a:r>
            <a:endParaRPr kumimoji="1" lang="en-US" altLang="ja-JP" sz="1400" dirty="0"/>
          </a:p>
          <a:p>
            <a:r>
              <a:rPr lang="en-US" altLang="ja-JP" sz="1400" dirty="0"/>
              <a:t>0</a:t>
            </a:r>
            <a:r>
              <a:rPr lang="ja-JP" altLang="en-US" sz="1400" dirty="0"/>
              <a:t>ダメージ</a:t>
            </a:r>
            <a:endParaRPr kumimoji="1" lang="ja-JP" altLang="en-US" sz="1400" dirty="0"/>
          </a:p>
        </p:txBody>
      </p:sp>
      <p:sp>
        <p:nvSpPr>
          <p:cNvPr id="34" name="正方形/長方形 33">
            <a:extLst>
              <a:ext uri="{FF2B5EF4-FFF2-40B4-BE49-F238E27FC236}">
                <a16:creationId xmlns:a16="http://schemas.microsoft.com/office/drawing/2014/main" id="{127A6A33-D777-4DB4-A8F8-D0D41CB68F2C}"/>
              </a:ext>
            </a:extLst>
          </p:cNvPr>
          <p:cNvSpPr/>
          <p:nvPr/>
        </p:nvSpPr>
        <p:spPr>
          <a:xfrm>
            <a:off x="7182442" y="1419022"/>
            <a:ext cx="229050" cy="153611"/>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5AC1376F-B0AB-4EB4-A430-E0B31EADCB27}"/>
              </a:ext>
            </a:extLst>
          </p:cNvPr>
          <p:cNvSpPr txBox="1"/>
          <p:nvPr/>
        </p:nvSpPr>
        <p:spPr>
          <a:xfrm>
            <a:off x="6761411" y="1240067"/>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43" name="テキスト ボックス 42">
            <a:extLst>
              <a:ext uri="{FF2B5EF4-FFF2-40B4-BE49-F238E27FC236}">
                <a16:creationId xmlns:a16="http://schemas.microsoft.com/office/drawing/2014/main" id="{B3E8CC4D-F2C2-43C3-A3FB-D7B7EE1CA87D}"/>
              </a:ext>
            </a:extLst>
          </p:cNvPr>
          <p:cNvSpPr txBox="1"/>
          <p:nvPr/>
        </p:nvSpPr>
        <p:spPr>
          <a:xfrm>
            <a:off x="3268273" y="5522614"/>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44" name="テキスト ボックス 43">
            <a:extLst>
              <a:ext uri="{FF2B5EF4-FFF2-40B4-BE49-F238E27FC236}">
                <a16:creationId xmlns:a16="http://schemas.microsoft.com/office/drawing/2014/main" id="{4D4EAE0D-1577-4915-A7B1-35ED9CB5FE3D}"/>
              </a:ext>
            </a:extLst>
          </p:cNvPr>
          <p:cNvSpPr txBox="1"/>
          <p:nvPr/>
        </p:nvSpPr>
        <p:spPr>
          <a:xfrm>
            <a:off x="2790791" y="5361809"/>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46" name="テキスト ボックス 45">
            <a:extLst>
              <a:ext uri="{FF2B5EF4-FFF2-40B4-BE49-F238E27FC236}">
                <a16:creationId xmlns:a16="http://schemas.microsoft.com/office/drawing/2014/main" id="{CE62C731-1818-44FE-8218-E11A199BA579}"/>
              </a:ext>
            </a:extLst>
          </p:cNvPr>
          <p:cNvSpPr txBox="1"/>
          <p:nvPr/>
        </p:nvSpPr>
        <p:spPr>
          <a:xfrm>
            <a:off x="5738912" y="5522614"/>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0/21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47" name="テキスト ボックス 46">
            <a:extLst>
              <a:ext uri="{FF2B5EF4-FFF2-40B4-BE49-F238E27FC236}">
                <a16:creationId xmlns:a16="http://schemas.microsoft.com/office/drawing/2014/main" id="{596CFF94-6A8B-4F30-9BFD-0410A3BE80D6}"/>
              </a:ext>
            </a:extLst>
          </p:cNvPr>
          <p:cNvSpPr txBox="1"/>
          <p:nvPr/>
        </p:nvSpPr>
        <p:spPr>
          <a:xfrm>
            <a:off x="5261430" y="5361809"/>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52" name="正方形/長方形 51">
            <a:extLst>
              <a:ext uri="{FF2B5EF4-FFF2-40B4-BE49-F238E27FC236}">
                <a16:creationId xmlns:a16="http://schemas.microsoft.com/office/drawing/2014/main" id="{7C04D770-AD5D-4E1D-9B72-92B4B717FE60}"/>
              </a:ext>
            </a:extLst>
          </p:cNvPr>
          <p:cNvSpPr/>
          <p:nvPr/>
        </p:nvSpPr>
        <p:spPr>
          <a:xfrm>
            <a:off x="3211822" y="5540764"/>
            <a:ext cx="51089" cy="153611"/>
          </a:xfrm>
          <a:prstGeom prst="rect">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782D36D9-7B3D-4226-97F6-8ED1BE00E572}"/>
              </a:ext>
            </a:extLst>
          </p:cNvPr>
          <p:cNvSpPr/>
          <p:nvPr/>
        </p:nvSpPr>
        <p:spPr>
          <a:xfrm>
            <a:off x="3211822" y="5540764"/>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BEA8365-8B4D-47F3-BEC1-154E912E1EC4}"/>
              </a:ext>
            </a:extLst>
          </p:cNvPr>
          <p:cNvSpPr/>
          <p:nvPr/>
        </p:nvSpPr>
        <p:spPr>
          <a:xfrm>
            <a:off x="5686469" y="5540763"/>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09921D0C-1BDB-4387-A2E1-56D6B23E49A6}"/>
              </a:ext>
            </a:extLst>
          </p:cNvPr>
          <p:cNvSpPr/>
          <p:nvPr/>
        </p:nvSpPr>
        <p:spPr>
          <a:xfrm>
            <a:off x="7182442" y="1419022"/>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5" name="四角形: 角を丸くする 54">
            <a:extLst>
              <a:ext uri="{FF2B5EF4-FFF2-40B4-BE49-F238E27FC236}">
                <a16:creationId xmlns:a16="http://schemas.microsoft.com/office/drawing/2014/main" id="{D64411D6-B1EB-4036-B559-7161861E1EC9}"/>
              </a:ext>
            </a:extLst>
          </p:cNvPr>
          <p:cNvSpPr/>
          <p:nvPr/>
        </p:nvSpPr>
        <p:spPr>
          <a:xfrm>
            <a:off x="4514230" y="6032330"/>
            <a:ext cx="2319591" cy="368233"/>
          </a:xfrm>
          <a:prstGeom prst="roundRect">
            <a:avLst/>
          </a:prstGeom>
          <a:ln w="47625" cmpd="thickThi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sp>
        <p:nvSpPr>
          <p:cNvPr id="56" name="テキスト ボックス 55">
            <a:extLst>
              <a:ext uri="{FF2B5EF4-FFF2-40B4-BE49-F238E27FC236}">
                <a16:creationId xmlns:a16="http://schemas.microsoft.com/office/drawing/2014/main" id="{43950BBD-4899-40B1-B1AF-39FED431BF42}"/>
              </a:ext>
            </a:extLst>
          </p:cNvPr>
          <p:cNvSpPr txBox="1"/>
          <p:nvPr/>
        </p:nvSpPr>
        <p:spPr>
          <a:xfrm>
            <a:off x="8691931" y="5444726"/>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 </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6/21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pic>
        <p:nvPicPr>
          <p:cNvPr id="57" name="Picture 2" descr="コイキング">
            <a:extLst>
              <a:ext uri="{FF2B5EF4-FFF2-40B4-BE49-F238E27FC236}">
                <a16:creationId xmlns:a16="http://schemas.microsoft.com/office/drawing/2014/main" id="{0000DB21-0DE1-404B-8BDB-394CEC80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431" y="5291447"/>
            <a:ext cx="650081" cy="650081"/>
          </a:xfrm>
          <a:prstGeom prst="rect">
            <a:avLst/>
          </a:prstGeom>
          <a:noFill/>
          <a:extLst>
            <a:ext uri="{909E8E84-426E-40DD-AFC4-6F175D3DCCD1}">
              <a14:hiddenFill xmlns:a14="http://schemas.microsoft.com/office/drawing/2010/main">
                <a:solidFill>
                  <a:srgbClr val="FFFFFF"/>
                </a:solidFill>
              </a14:hiddenFill>
            </a:ext>
          </a:extLst>
        </p:spPr>
      </p:pic>
      <p:sp>
        <p:nvSpPr>
          <p:cNvPr id="58" name="正方形/長方形 57">
            <a:extLst>
              <a:ext uri="{FF2B5EF4-FFF2-40B4-BE49-F238E27FC236}">
                <a16:creationId xmlns:a16="http://schemas.microsoft.com/office/drawing/2014/main" id="{8BDB4C68-145E-4AB5-8771-20A4E7F26EC4}"/>
              </a:ext>
            </a:extLst>
          </p:cNvPr>
          <p:cNvSpPr/>
          <p:nvPr/>
        </p:nvSpPr>
        <p:spPr>
          <a:xfrm>
            <a:off x="8635480" y="5462876"/>
            <a:ext cx="229050" cy="153611"/>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4E8087C1-51A4-4B8A-B68C-58438BFFFD19}"/>
              </a:ext>
            </a:extLst>
          </p:cNvPr>
          <p:cNvSpPr txBox="1"/>
          <p:nvPr/>
        </p:nvSpPr>
        <p:spPr>
          <a:xfrm>
            <a:off x="8214449" y="5283921"/>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0" name="正方形/長方形 59">
            <a:extLst>
              <a:ext uri="{FF2B5EF4-FFF2-40B4-BE49-F238E27FC236}">
                <a16:creationId xmlns:a16="http://schemas.microsoft.com/office/drawing/2014/main" id="{685B948E-862C-4CDC-87F7-8D59E8EFB3B2}"/>
              </a:ext>
            </a:extLst>
          </p:cNvPr>
          <p:cNvSpPr/>
          <p:nvPr/>
        </p:nvSpPr>
        <p:spPr>
          <a:xfrm>
            <a:off x="8635480" y="5462876"/>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D88148F-C970-4AAE-A159-182D55C3D10B}"/>
                  </a:ext>
                </a:extLst>
              </p:cNvPr>
              <p:cNvSpPr txBox="1"/>
              <p:nvPr/>
            </p:nvSpPr>
            <p:spPr>
              <a:xfrm>
                <a:off x="1955017" y="4132318"/>
                <a:ext cx="8383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45" name="テキスト ボックス 44">
                <a:extLst>
                  <a:ext uri="{FF2B5EF4-FFF2-40B4-BE49-F238E27FC236}">
                    <a16:creationId xmlns:a16="http://schemas.microsoft.com/office/drawing/2014/main" id="{2D88148F-C970-4AAE-A159-182D55C3D10B}"/>
                  </a:ext>
                </a:extLst>
              </p:cNvPr>
              <p:cNvSpPr txBox="1">
                <a:spLocks noRot="1" noChangeAspect="1" noMove="1" noResize="1" noEditPoints="1" noAdjustHandles="1" noChangeArrowheads="1" noChangeShapeType="1" noTextEdit="1"/>
              </p:cNvSpPr>
              <p:nvPr/>
            </p:nvSpPr>
            <p:spPr>
              <a:xfrm>
                <a:off x="1955017" y="4132318"/>
                <a:ext cx="838306"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DE31FF3-7527-43BB-B024-3958AF43655D}"/>
                  </a:ext>
                </a:extLst>
              </p:cNvPr>
              <p:cNvSpPr txBox="1"/>
              <p:nvPr/>
            </p:nvSpPr>
            <p:spPr>
              <a:xfrm>
                <a:off x="4929468" y="4132318"/>
                <a:ext cx="80304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=10</m:t>
                      </m:r>
                    </m:oMath>
                  </m:oMathPara>
                </a14:m>
                <a:endParaRPr kumimoji="1" lang="ja-JP" altLang="en-US" sz="1400" dirty="0">
                  <a:solidFill>
                    <a:srgbClr val="FF0000"/>
                  </a:solidFill>
                </a:endParaRPr>
              </a:p>
            </p:txBody>
          </p:sp>
        </mc:Choice>
        <mc:Fallback xmlns="">
          <p:sp>
            <p:nvSpPr>
              <p:cNvPr id="49" name="テキスト ボックス 48">
                <a:extLst>
                  <a:ext uri="{FF2B5EF4-FFF2-40B4-BE49-F238E27FC236}">
                    <a16:creationId xmlns:a16="http://schemas.microsoft.com/office/drawing/2014/main" id="{6DE31FF3-7527-43BB-B024-3958AF43655D}"/>
                  </a:ext>
                </a:extLst>
              </p:cNvPr>
              <p:cNvSpPr txBox="1">
                <a:spLocks noRot="1" noChangeAspect="1" noMove="1" noResize="1" noEditPoints="1" noAdjustHandles="1" noChangeArrowheads="1" noChangeShapeType="1" noTextEdit="1"/>
              </p:cNvSpPr>
              <p:nvPr/>
            </p:nvSpPr>
            <p:spPr>
              <a:xfrm>
                <a:off x="4929468" y="4132318"/>
                <a:ext cx="803040"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DD483B2-98AB-4270-8F04-A622DAB3A0FB}"/>
                  </a:ext>
                </a:extLst>
              </p:cNvPr>
              <p:cNvSpPr txBox="1"/>
              <p:nvPr/>
            </p:nvSpPr>
            <p:spPr>
              <a:xfrm>
                <a:off x="8160876" y="4132318"/>
                <a:ext cx="8383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𝑟</m:t>
                          </m:r>
                        </m:e>
                        <m:sub>
                          <m:r>
                            <a:rPr kumimoji="1" lang="en-US" altLang="ja-JP" sz="1400" b="0" i="1" smtClean="0">
                              <a:solidFill>
                                <a:srgbClr val="FF0000"/>
                              </a:solidFill>
                              <a:latin typeface="Cambria Math" panose="02040503050406030204" pitchFamily="18" charset="0"/>
                            </a:rPr>
                            <m:t>𝑡</m:t>
                          </m:r>
                        </m:sub>
                      </m:sSub>
                      <m:r>
                        <a:rPr kumimoji="1" lang="en-US" altLang="ja-JP" sz="1400" b="0" i="1" smtClean="0">
                          <a:solidFill>
                            <a:srgbClr val="FF0000"/>
                          </a:solidFill>
                          <a:latin typeface="Cambria Math" panose="02040503050406030204" pitchFamily="18" charset="0"/>
                        </a:rPr>
                        <m:t>=−1</m:t>
                      </m:r>
                    </m:oMath>
                  </m:oMathPara>
                </a14:m>
                <a:endParaRPr kumimoji="1" lang="ja-JP" altLang="en-US" sz="1400" dirty="0">
                  <a:solidFill>
                    <a:srgbClr val="FF0000"/>
                  </a:solidFill>
                </a:endParaRPr>
              </a:p>
            </p:txBody>
          </p:sp>
        </mc:Choice>
        <mc:Fallback xmlns="">
          <p:sp>
            <p:nvSpPr>
              <p:cNvPr id="50" name="テキスト ボックス 49">
                <a:extLst>
                  <a:ext uri="{FF2B5EF4-FFF2-40B4-BE49-F238E27FC236}">
                    <a16:creationId xmlns:a16="http://schemas.microsoft.com/office/drawing/2014/main" id="{0DD483B2-98AB-4270-8F04-A622DAB3A0FB}"/>
                  </a:ext>
                </a:extLst>
              </p:cNvPr>
              <p:cNvSpPr txBox="1">
                <a:spLocks noRot="1" noChangeAspect="1" noMove="1" noResize="1" noEditPoints="1" noAdjustHandles="1" noChangeArrowheads="1" noChangeShapeType="1" noTextEdit="1"/>
              </p:cNvSpPr>
              <p:nvPr/>
            </p:nvSpPr>
            <p:spPr>
              <a:xfrm>
                <a:off x="8160876" y="4132318"/>
                <a:ext cx="838306"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132ABA64-AEE2-441C-8D0A-300DE0F61865}"/>
                  </a:ext>
                </a:extLst>
              </p:cNvPr>
              <p:cNvSpPr txBox="1"/>
              <p:nvPr/>
            </p:nvSpPr>
            <p:spPr>
              <a:xfrm>
                <a:off x="2666336" y="2079436"/>
                <a:ext cx="2034083" cy="523220"/>
              </a:xfrm>
              <a:prstGeom prst="rect">
                <a:avLst/>
              </a:prstGeom>
              <a:noFill/>
            </p:spPr>
            <p:txBody>
              <a:bodyPr wrap="none" rtlCol="0">
                <a:spAutoFit/>
              </a:bodyPr>
              <a:lstStyle/>
              <a:p>
                <a:r>
                  <a:rPr kumimoji="1" lang="ja-JP" altLang="en-US" sz="1400" dirty="0">
                    <a:solidFill>
                      <a:schemeClr val="tx1"/>
                    </a:solidFill>
                  </a:rPr>
                  <a:t>確率</a:t>
                </a:r>
                <a14:m>
                  <m:oMath xmlns:m="http://schemas.openxmlformats.org/officeDocument/2006/math">
                    <m:r>
                      <a:rPr kumimoji="1" lang="en-US" altLang="ja-JP" sz="1400" b="0" i="1" smtClean="0">
                        <a:solidFill>
                          <a:schemeClr val="tx1"/>
                        </a:solidFill>
                        <a:latin typeface="Cambria Math" panose="02040503050406030204" pitchFamily="18" charset="0"/>
                      </a:rPr>
                      <m:t>𝜋</m:t>
                    </m:r>
                    <m:d>
                      <m:dPr>
                        <m:ctrlPr>
                          <a:rPr kumimoji="1" lang="en-US" altLang="ja-JP" sz="1400" b="0" i="1" smtClean="0">
                            <a:solidFill>
                              <a:schemeClr val="tx1"/>
                            </a:solidFill>
                            <a:latin typeface="Cambria Math" panose="02040503050406030204" pitchFamily="18" charset="0"/>
                          </a:rPr>
                        </m:ctrlPr>
                      </m:dPr>
                      <m:e>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𝑎</m:t>
                            </m:r>
                          </m:e>
                          <m:sub>
                            <m:r>
                              <a:rPr kumimoji="1" lang="en-US" altLang="ja-JP" sz="1400" b="0" i="1" smtClean="0">
                                <a:solidFill>
                                  <a:schemeClr val="tx1"/>
                                </a:solidFill>
                                <a:latin typeface="Cambria Math" panose="02040503050406030204" pitchFamily="18" charset="0"/>
                              </a:rPr>
                              <m:t>𝑡</m:t>
                            </m:r>
                          </m:sub>
                        </m:sSub>
                        <m:r>
                          <a:rPr kumimoji="1" lang="en-US" altLang="ja-JP" sz="1400" b="0" i="1" smtClean="0">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𝑇</m:t>
                        </m:r>
                      </m:e>
                      <m:e>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𝑠</m:t>
                            </m:r>
                          </m:e>
                          <m:sub>
                            <m:r>
                              <a:rPr lang="en-US" altLang="ja-JP" sz="1400" b="0" i="1" smtClean="0">
                                <a:solidFill>
                                  <a:schemeClr val="tx1"/>
                                </a:solidFill>
                                <a:latin typeface="Cambria Math" panose="02040503050406030204" pitchFamily="18" charset="0"/>
                              </a:rPr>
                              <m:t>𝑡</m:t>
                            </m:r>
                          </m:sub>
                        </m:sSub>
                        <m:r>
                          <a:rPr lang="en-US" altLang="ja-JP" sz="1400" b="0" i="1" smtClean="0">
                            <a:solidFill>
                              <a:schemeClr val="tx1"/>
                            </a:solidFill>
                            <a:latin typeface="Cambria Math" panose="02040503050406030204" pitchFamily="18" charset="0"/>
                          </a:rPr>
                          <m:t>=6</m:t>
                        </m:r>
                      </m:e>
                    </m:d>
                  </m:oMath>
                </a14:m>
                <a:r>
                  <a:rPr lang="ja-JP" altLang="en-US" sz="1400" b="0" dirty="0">
                    <a:solidFill>
                      <a:schemeClr val="tx1"/>
                    </a:solidFill>
                  </a:rPr>
                  <a:t>で</a:t>
                </a:r>
                <a:endParaRPr lang="en-US" altLang="ja-JP" sz="1400" b="0" dirty="0">
                  <a:solidFill>
                    <a:schemeClr val="tx1"/>
                  </a:solidFill>
                </a:endParaRPr>
              </a:p>
              <a:p>
                <a:r>
                  <a:rPr lang="ja-JP" altLang="en-US" sz="1400" b="0" dirty="0" err="1">
                    <a:solidFill>
                      <a:schemeClr val="tx1"/>
                    </a:solidFill>
                  </a:rPr>
                  <a:t>たい</a:t>
                </a:r>
                <a:r>
                  <a:rPr lang="ja-JP" altLang="en-US" sz="1400" b="0" dirty="0">
                    <a:solidFill>
                      <a:schemeClr val="tx1"/>
                    </a:solidFill>
                  </a:rPr>
                  <a:t>あたりを選択</a:t>
                </a:r>
                <a:endParaRPr kumimoji="1" lang="en-US" altLang="ja-JP" sz="1400" b="0" dirty="0">
                  <a:solidFill>
                    <a:schemeClr val="tx1"/>
                  </a:solidFill>
                </a:endParaRPr>
              </a:p>
            </p:txBody>
          </p:sp>
        </mc:Choice>
        <mc:Fallback xmlns="">
          <p:sp>
            <p:nvSpPr>
              <p:cNvPr id="51" name="テキスト ボックス 50">
                <a:extLst>
                  <a:ext uri="{FF2B5EF4-FFF2-40B4-BE49-F238E27FC236}">
                    <a16:creationId xmlns:a16="http://schemas.microsoft.com/office/drawing/2014/main" id="{132ABA64-AEE2-441C-8D0A-300DE0F61865}"/>
                  </a:ext>
                </a:extLst>
              </p:cNvPr>
              <p:cNvSpPr txBox="1">
                <a:spLocks noRot="1" noChangeAspect="1" noMove="1" noResize="1" noEditPoints="1" noAdjustHandles="1" noChangeArrowheads="1" noChangeShapeType="1" noTextEdit="1"/>
              </p:cNvSpPr>
              <p:nvPr/>
            </p:nvSpPr>
            <p:spPr>
              <a:xfrm>
                <a:off x="2666336" y="2079436"/>
                <a:ext cx="2034083" cy="523220"/>
              </a:xfrm>
              <a:prstGeom prst="rect">
                <a:avLst/>
              </a:prstGeom>
              <a:blipFill>
                <a:blip r:embed="rId7"/>
                <a:stretch>
                  <a:fillRect l="-898"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1B74163-C131-4B84-95FA-2183085E5713}"/>
                  </a:ext>
                </a:extLst>
              </p:cNvPr>
              <p:cNvSpPr txBox="1"/>
              <p:nvPr/>
            </p:nvSpPr>
            <p:spPr>
              <a:xfrm>
                <a:off x="6500659" y="2040814"/>
                <a:ext cx="2052998" cy="523220"/>
              </a:xfrm>
              <a:prstGeom prst="rect">
                <a:avLst/>
              </a:prstGeom>
              <a:noFill/>
            </p:spPr>
            <p:txBody>
              <a:bodyPr wrap="none" rtlCol="0">
                <a:spAutoFit/>
              </a:bodyPr>
              <a:lstStyle/>
              <a:p>
                <a:r>
                  <a:rPr kumimoji="1" lang="ja-JP" altLang="en-US" sz="1400" dirty="0">
                    <a:solidFill>
                      <a:schemeClr val="tx1"/>
                    </a:solidFill>
                  </a:rPr>
                  <a:t>確率</a:t>
                </a:r>
                <a14:m>
                  <m:oMath xmlns:m="http://schemas.openxmlformats.org/officeDocument/2006/math">
                    <m:r>
                      <a:rPr kumimoji="1" lang="en-US" altLang="ja-JP" sz="1400" b="0" i="1" smtClean="0">
                        <a:solidFill>
                          <a:schemeClr val="tx1"/>
                        </a:solidFill>
                        <a:latin typeface="Cambria Math" panose="02040503050406030204" pitchFamily="18" charset="0"/>
                      </a:rPr>
                      <m:t>𝜋</m:t>
                    </m:r>
                    <m:d>
                      <m:dPr>
                        <m:ctrlPr>
                          <a:rPr kumimoji="1" lang="en-US" altLang="ja-JP" sz="1400" b="0" i="1" smtClean="0">
                            <a:solidFill>
                              <a:schemeClr val="tx1"/>
                            </a:solidFill>
                            <a:latin typeface="Cambria Math" panose="02040503050406030204" pitchFamily="18" charset="0"/>
                          </a:rPr>
                        </m:ctrlPr>
                      </m:dPr>
                      <m:e>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𝑎</m:t>
                            </m:r>
                          </m:e>
                          <m:sub>
                            <m:r>
                              <a:rPr kumimoji="1" lang="en-US" altLang="ja-JP" sz="1400" b="0" i="1" smtClean="0">
                                <a:solidFill>
                                  <a:schemeClr val="tx1"/>
                                </a:solidFill>
                                <a:latin typeface="Cambria Math" panose="02040503050406030204" pitchFamily="18" charset="0"/>
                              </a:rPr>
                              <m:t>𝑡</m:t>
                            </m:r>
                          </m:sub>
                        </m:sSub>
                        <m:r>
                          <a:rPr kumimoji="1" lang="en-US" altLang="ja-JP" sz="1400" b="0" i="1" smtClean="0">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𝐷</m:t>
                        </m:r>
                      </m:e>
                      <m:e>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𝑠</m:t>
                            </m:r>
                          </m:e>
                          <m:sub>
                            <m:r>
                              <a:rPr lang="en-US" altLang="ja-JP" sz="1400" b="0" i="1" smtClean="0">
                                <a:solidFill>
                                  <a:schemeClr val="tx1"/>
                                </a:solidFill>
                                <a:latin typeface="Cambria Math" panose="02040503050406030204" pitchFamily="18" charset="0"/>
                              </a:rPr>
                              <m:t>𝑡</m:t>
                            </m:r>
                          </m:sub>
                        </m:sSub>
                        <m:r>
                          <a:rPr lang="en-US" altLang="ja-JP" sz="1400" b="0" i="1" smtClean="0">
                            <a:solidFill>
                              <a:schemeClr val="tx1"/>
                            </a:solidFill>
                            <a:latin typeface="Cambria Math" panose="02040503050406030204" pitchFamily="18" charset="0"/>
                          </a:rPr>
                          <m:t>=6</m:t>
                        </m:r>
                      </m:e>
                    </m:d>
                  </m:oMath>
                </a14:m>
                <a:r>
                  <a:rPr lang="ja-JP" altLang="en-US" sz="1400" b="0" dirty="0">
                    <a:solidFill>
                      <a:schemeClr val="tx1"/>
                    </a:solidFill>
                  </a:rPr>
                  <a:t>で</a:t>
                </a:r>
                <a:endParaRPr lang="en-US" altLang="ja-JP" sz="1400" b="0" dirty="0">
                  <a:solidFill>
                    <a:schemeClr val="tx1"/>
                  </a:solidFill>
                </a:endParaRPr>
              </a:p>
              <a:p>
                <a:r>
                  <a:rPr lang="ja-JP" altLang="en-US" sz="1400" b="0" dirty="0">
                    <a:solidFill>
                      <a:schemeClr val="tx1"/>
                    </a:solidFill>
                  </a:rPr>
                  <a:t>でん</a:t>
                </a:r>
                <a:r>
                  <a:rPr lang="ja-JP" altLang="en-US" sz="1400" b="0" dirty="0" err="1">
                    <a:solidFill>
                      <a:schemeClr val="tx1"/>
                    </a:solidFill>
                  </a:rPr>
                  <a:t>じほうを</a:t>
                </a:r>
                <a:r>
                  <a:rPr lang="ja-JP" altLang="en-US" sz="1400" b="0" dirty="0">
                    <a:solidFill>
                      <a:schemeClr val="tx1"/>
                    </a:solidFill>
                  </a:rPr>
                  <a:t>選択</a:t>
                </a:r>
                <a:endParaRPr kumimoji="1" lang="en-US" altLang="ja-JP" sz="1400" b="0" dirty="0">
                  <a:solidFill>
                    <a:schemeClr val="tx1"/>
                  </a:solidFill>
                </a:endParaRPr>
              </a:p>
            </p:txBody>
          </p:sp>
        </mc:Choice>
        <mc:Fallback xmlns="">
          <p:sp>
            <p:nvSpPr>
              <p:cNvPr id="61" name="テキスト ボックス 60">
                <a:extLst>
                  <a:ext uri="{FF2B5EF4-FFF2-40B4-BE49-F238E27FC236}">
                    <a16:creationId xmlns:a16="http://schemas.microsoft.com/office/drawing/2014/main" id="{11B74163-C131-4B84-95FA-2183085E5713}"/>
                  </a:ext>
                </a:extLst>
              </p:cNvPr>
              <p:cNvSpPr txBox="1">
                <a:spLocks noRot="1" noChangeAspect="1" noMove="1" noResize="1" noEditPoints="1" noAdjustHandles="1" noChangeArrowheads="1" noChangeShapeType="1" noTextEdit="1"/>
              </p:cNvSpPr>
              <p:nvPr/>
            </p:nvSpPr>
            <p:spPr>
              <a:xfrm>
                <a:off x="6500659" y="2040814"/>
                <a:ext cx="2052998" cy="523220"/>
              </a:xfrm>
              <a:prstGeom prst="rect">
                <a:avLst/>
              </a:prstGeom>
              <a:blipFill>
                <a:blip r:embed="rId8"/>
                <a:stretch>
                  <a:fillRect l="-890"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D7E8B16-CC68-4DD2-B361-7984599D067B}"/>
                  </a:ext>
                </a:extLst>
              </p:cNvPr>
              <p:cNvSpPr txBox="1"/>
              <p:nvPr/>
            </p:nvSpPr>
            <p:spPr>
              <a:xfrm>
                <a:off x="9620250" y="4011594"/>
                <a:ext cx="2369559" cy="646331"/>
              </a:xfrm>
              <a:prstGeom prst="rect">
                <a:avLst/>
              </a:prstGeom>
              <a:noFill/>
            </p:spPr>
            <p:txBody>
              <a:bodyPr wrap="none" rtlCol="0">
                <a:spAutoFit/>
              </a:bodyPr>
              <a:lstStyle/>
              <a:p>
                <a:r>
                  <a:rPr kumimoji="1" lang="ja-JP" altLang="en-US" dirty="0"/>
                  <a:t>状態</a:t>
                </a:r>
                <a14:m>
                  <m:oMath xmlns:m="http://schemas.openxmlformats.org/officeDocument/2006/math">
                    <m:r>
                      <a:rPr kumimoji="1" lang="en-US" altLang="ja-JP" b="0" i="1" smtClean="0">
                        <a:latin typeface="Cambria Math" panose="02040503050406030204" pitchFamily="18" charset="0"/>
                      </a:rPr>
                      <m:t>𝑠</m:t>
                    </m:r>
                    <m:r>
                      <a:rPr lang="ja-JP" altLang="en-US" i="1">
                        <a:latin typeface="Cambria Math" panose="02040503050406030204" pitchFamily="18" charset="0"/>
                      </a:rPr>
                      <m:t>の</m:t>
                    </m:r>
                  </m:oMath>
                </a14:m>
                <a:r>
                  <a:rPr kumimoji="1" lang="ja-JP" altLang="en-US" dirty="0"/>
                  <a:t>変化に応じて</a:t>
                </a:r>
                <a:endParaRPr kumimoji="1" lang="en-US" altLang="ja-JP" dirty="0"/>
              </a:p>
              <a:p>
                <a:r>
                  <a:rPr lang="ja-JP" altLang="en-US" dirty="0"/>
                  <a:t>報酬を受け取る</a:t>
                </a:r>
                <a:endParaRPr kumimoji="1" lang="ja-JP" altLang="en-US" dirty="0"/>
              </a:p>
            </p:txBody>
          </p:sp>
        </mc:Choice>
        <mc:Fallback xmlns="">
          <p:sp>
            <p:nvSpPr>
              <p:cNvPr id="3" name="テキスト ボックス 2">
                <a:extLst>
                  <a:ext uri="{FF2B5EF4-FFF2-40B4-BE49-F238E27FC236}">
                    <a16:creationId xmlns:a16="http://schemas.microsoft.com/office/drawing/2014/main" id="{5D7E8B16-CC68-4DD2-B361-7984599D067B}"/>
                  </a:ext>
                </a:extLst>
              </p:cNvPr>
              <p:cNvSpPr txBox="1">
                <a:spLocks noRot="1" noChangeAspect="1" noMove="1" noResize="1" noEditPoints="1" noAdjustHandles="1" noChangeArrowheads="1" noChangeShapeType="1" noTextEdit="1"/>
              </p:cNvSpPr>
              <p:nvPr/>
            </p:nvSpPr>
            <p:spPr>
              <a:xfrm>
                <a:off x="9620250" y="4011594"/>
                <a:ext cx="2369559" cy="646331"/>
              </a:xfrm>
              <a:prstGeom prst="rect">
                <a:avLst/>
              </a:prstGeom>
              <a:blipFill>
                <a:blip r:embed="rId9"/>
                <a:stretch>
                  <a:fillRect l="-2057" t="-3774" r="-2057" b="-1415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A5EAD1F1-F873-47BE-8800-E5C3E65C7FE4}"/>
              </a:ext>
            </a:extLst>
          </p:cNvPr>
          <p:cNvSpPr>
            <a:spLocks noGrp="1"/>
          </p:cNvSpPr>
          <p:nvPr>
            <p:ph type="sldNum" sz="quarter" idx="12"/>
          </p:nvPr>
        </p:nvSpPr>
        <p:spPr/>
        <p:txBody>
          <a:bodyPr/>
          <a:lstStyle/>
          <a:p>
            <a:fld id="{B11AD403-313C-9548-90A1-3BB45CD64373}" type="slidenum">
              <a:rPr lang="ja-JP" altLang="en-US" smtClean="0"/>
              <a:pPr/>
              <a:t>9</a:t>
            </a:fld>
            <a:endParaRPr lang="ja-JP" altLang="en-US"/>
          </a:p>
        </p:txBody>
      </p:sp>
    </p:spTree>
    <p:extLst>
      <p:ext uri="{BB962C8B-B14F-4D97-AF65-F5344CB8AC3E}">
        <p14:creationId xmlns:p14="http://schemas.microsoft.com/office/powerpoint/2010/main" val="2489569666"/>
      </p:ext>
    </p:extLst>
  </p:cSld>
  <p:clrMapOvr>
    <a:masterClrMapping/>
  </p:clrMapOvr>
</p:sld>
</file>

<file path=ppt/theme/theme1.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Semibold"/>
        <a:ea typeface="BIZ UDPゴシック"/>
        <a:cs typeface=""/>
      </a:majorFont>
      <a:minorFont>
        <a:latin typeface="Segoe UI"/>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011651-df6b-4bc4-809b-fc7c83000e0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250DFA5EAC3064996CDA91DB458AF2B" ma:contentTypeVersion="15" ma:contentTypeDescription="新しいドキュメントを作成します。" ma:contentTypeScope="" ma:versionID="be5a59636b7418180673c1638b2ceecf">
  <xsd:schema xmlns:xsd="http://www.w3.org/2001/XMLSchema" xmlns:xs="http://www.w3.org/2001/XMLSchema" xmlns:p="http://schemas.microsoft.com/office/2006/metadata/properties" xmlns:ns3="94011651-df6b-4bc4-809b-fc7c83000e0d" xmlns:ns4="fb045fe5-395b-49df-82ec-e7a005733253" targetNamespace="http://schemas.microsoft.com/office/2006/metadata/properties" ma:root="true" ma:fieldsID="50e1a5eea8f11c825154e93c1384a503" ns3:_="" ns4:_="">
    <xsd:import namespace="94011651-df6b-4bc4-809b-fc7c83000e0d"/>
    <xsd:import namespace="fb045fe5-395b-49df-82ec-e7a00573325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011651-df6b-4bc4-809b-fc7c83000e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045fe5-395b-49df-82ec-e7a005733253" elementFormDefault="qualified">
    <xsd:import namespace="http://schemas.microsoft.com/office/2006/documentManagement/types"/>
    <xsd:import namespace="http://schemas.microsoft.com/office/infopath/2007/PartnerControls"/>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element name="SharingHintHash" ma:index="20"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20D1F-B668-4DB9-95EC-BDD2BF16F22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4011651-df6b-4bc4-809b-fc7c83000e0d"/>
    <ds:schemaRef ds:uri="http://schemas.microsoft.com/office/2006/metadata/properties"/>
    <ds:schemaRef ds:uri="http://purl.org/dc/elements/1.1/"/>
    <ds:schemaRef ds:uri="fb045fe5-395b-49df-82ec-e7a005733253"/>
    <ds:schemaRef ds:uri="http://www.w3.org/XML/1998/namespace"/>
  </ds:schemaRefs>
</ds:datastoreItem>
</file>

<file path=customXml/itemProps2.xml><?xml version="1.0" encoding="utf-8"?>
<ds:datastoreItem xmlns:ds="http://schemas.openxmlformats.org/officeDocument/2006/customXml" ds:itemID="{D6BAD5CF-8C0A-4B0E-AFD8-195E6B3394C7}">
  <ds:schemaRefs>
    <ds:schemaRef ds:uri="http://schemas.microsoft.com/sharepoint/v3/contenttype/forms"/>
  </ds:schemaRefs>
</ds:datastoreItem>
</file>

<file path=customXml/itemProps3.xml><?xml version="1.0" encoding="utf-8"?>
<ds:datastoreItem xmlns:ds="http://schemas.openxmlformats.org/officeDocument/2006/customXml" ds:itemID="{7DD9F7AC-ABCF-4039-8477-C33721A72C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011651-df6b-4bc4-809b-fc7c83000e0d"/>
    <ds:schemaRef ds:uri="fb045fe5-395b-49df-82ec-e7a0057332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3583</TotalTime>
  <Words>2637</Words>
  <Application>Microsoft Office PowerPoint</Application>
  <PresentationFormat>ワイド画面</PresentationFormat>
  <Paragraphs>393</Paragraphs>
  <Slides>26</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26</vt:i4>
      </vt:variant>
    </vt:vector>
  </HeadingPairs>
  <TitlesOfParts>
    <vt:vector size="35" baseType="lpstr">
      <vt:lpstr>BIZ UDPゴシック</vt:lpstr>
      <vt:lpstr>PKMN Regular</vt:lpstr>
      <vt:lpstr>游ゴシック</vt:lpstr>
      <vt:lpstr>Arial</vt:lpstr>
      <vt:lpstr>Cambria Math</vt:lpstr>
      <vt:lpstr>Consolas</vt:lpstr>
      <vt:lpstr>Segoe UI</vt:lpstr>
      <vt:lpstr>Segoe UI Semibold</vt:lpstr>
      <vt:lpstr>Office テーマ 2013 - 2022</vt:lpstr>
      <vt:lpstr>ポケモンで　きょうか　がくしゅう ２　きそへん</vt:lpstr>
      <vt:lpstr>もくじ</vt:lpstr>
      <vt:lpstr>PowerPoint プレゼンテーション</vt:lpstr>
      <vt:lpstr>ピカチュウ対コイキング</vt:lpstr>
      <vt:lpstr>ポケモンの設定</vt:lpstr>
      <vt:lpstr>状態と行動</vt:lpstr>
      <vt:lpstr>報酬設計</vt:lpstr>
      <vt:lpstr>報酬と強化学習</vt:lpstr>
      <vt:lpstr>バックアップ線図</vt:lpstr>
      <vt:lpstr>状態価値関数の比較（改善した方策も含む）</vt:lpstr>
      <vt:lpstr>PowerPoint プレゼンテーション</vt:lpstr>
      <vt:lpstr>ベルマン方程式を解いてみる③</vt:lpstr>
      <vt:lpstr>ベルマン方程式を解いてみる③</vt:lpstr>
      <vt:lpstr>ベルマン方程式を解いてみる③</vt:lpstr>
      <vt:lpstr>アルゴリズムによる価値関数の推定</vt:lpstr>
      <vt:lpstr>反復方策評価</vt:lpstr>
      <vt:lpstr>反復方策評価のアルゴリズム</vt:lpstr>
      <vt:lpstr>PowerPoint プレゼンテーション</vt:lpstr>
      <vt:lpstr>PowerPoint プレゼンテーション</vt:lpstr>
      <vt:lpstr>方策反復（Policy Iteration）</vt:lpstr>
      <vt:lpstr>反復方策のアルゴリズム</vt:lpstr>
      <vt:lpstr>PowerPoint プレゼンテーション</vt:lpstr>
      <vt:lpstr>価値反復（Value Iteration）</vt:lpstr>
      <vt:lpstr>価値反復のアルゴリズム</vt:lpstr>
      <vt:lpstr>PowerPoint プレゼンテーション</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ポケモンで強化学習</dc:title>
  <dc:creator>上村　知也</dc:creator>
  <cp:lastModifiedBy>tomoya kamimura</cp:lastModifiedBy>
  <cp:revision>37</cp:revision>
  <cp:lastPrinted>2022-12-22T07:43:33Z</cp:lastPrinted>
  <dcterms:created xsi:type="dcterms:W3CDTF">2022-12-20T23:23:37Z</dcterms:created>
  <dcterms:modified xsi:type="dcterms:W3CDTF">2023-02-03T06:53:33Z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0x0101004250DFA5EAC3064996CDA91DB458AF2B</vt:lpwstr>
  </property>
</Properties>
</file>