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309" r:id="rId6"/>
    <p:sldId id="285" r:id="rId7"/>
    <p:sldId id="257" r:id="rId8"/>
    <p:sldId id="260" r:id="rId9"/>
    <p:sldId id="267" r:id="rId10"/>
    <p:sldId id="292" r:id="rId11"/>
    <p:sldId id="321" r:id="rId12"/>
    <p:sldId id="322" r:id="rId13"/>
    <p:sldId id="323" r:id="rId14"/>
    <p:sldId id="325" r:id="rId15"/>
    <p:sldId id="333" r:id="rId16"/>
    <p:sldId id="324" r:id="rId17"/>
    <p:sldId id="326" r:id="rId18"/>
    <p:sldId id="328" r:id="rId19"/>
    <p:sldId id="329" r:id="rId20"/>
    <p:sldId id="327" r:id="rId21"/>
    <p:sldId id="330" r:id="rId22"/>
    <p:sldId id="334" r:id="rId23"/>
    <p:sldId id="335" r:id="rId24"/>
    <p:sldId id="336" r:id="rId25"/>
    <p:sldId id="331" r:id="rId26"/>
    <p:sldId id="337" r:id="rId27"/>
    <p:sldId id="342" r:id="rId28"/>
    <p:sldId id="338" r:id="rId29"/>
    <p:sldId id="332" r:id="rId30"/>
    <p:sldId id="340" r:id="rId31"/>
    <p:sldId id="341" r:id="rId32"/>
    <p:sldId id="339" r:id="rId33"/>
    <p:sldId id="320" r:id="rId3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87" autoAdjust="0"/>
    <p:restoredTop sz="94601"/>
  </p:normalViewPr>
  <p:slideViewPr>
    <p:cSldViewPr snapToGrid="0">
      <p:cViewPr varScale="1">
        <p:scale>
          <a:sx n="117" d="100"/>
          <a:sy n="117" d="100"/>
        </p:scale>
        <p:origin x="108" y="2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oya kamimura" userId="4a247245-9421-4752-b5fc-760241f018b2" providerId="ADAL" clId="{13A907BB-7E8B-41F5-B062-5787854770AF}"/>
    <pc:docChg chg="undo custSel addSld delSld modSld">
      <pc:chgData name="tomoya kamimura" userId="4a247245-9421-4752-b5fc-760241f018b2" providerId="ADAL" clId="{13A907BB-7E8B-41F5-B062-5787854770AF}" dt="2023-02-03T05:33:48.532" v="6120" actId="1076"/>
      <pc:docMkLst>
        <pc:docMk/>
      </pc:docMkLst>
      <pc:sldChg chg="modSp">
        <pc:chgData name="tomoya kamimura" userId="4a247245-9421-4752-b5fc-760241f018b2" providerId="ADAL" clId="{13A907BB-7E8B-41F5-B062-5787854770AF}" dt="2023-02-02T08:21:08.721" v="339" actId="6549"/>
        <pc:sldMkLst>
          <pc:docMk/>
          <pc:sldMk cId="325797211" sldId="256"/>
        </pc:sldMkLst>
        <pc:spChg chg="mod">
          <ac:chgData name="tomoya kamimura" userId="4a247245-9421-4752-b5fc-760241f018b2" providerId="ADAL" clId="{13A907BB-7E8B-41F5-B062-5787854770AF}" dt="2023-02-02T08:21:08.721" v="339" actId="6549"/>
          <ac:spMkLst>
            <pc:docMk/>
            <pc:sldMk cId="325797211" sldId="256"/>
            <ac:spMk id="2" creationId="{7C72FAE9-78A0-1502-C1D3-B26EF4B48C1F}"/>
          </ac:spMkLst>
        </pc:spChg>
        <pc:spChg chg="mod">
          <ac:chgData name="tomoya kamimura" userId="4a247245-9421-4752-b5fc-760241f018b2" providerId="ADAL" clId="{13A907BB-7E8B-41F5-B062-5787854770AF}" dt="2023-02-02T08:20:07.839" v="139"/>
          <ac:spMkLst>
            <pc:docMk/>
            <pc:sldMk cId="325797211" sldId="256"/>
            <ac:spMk id="3" creationId="{E0F6C9C3-63CB-6B1A-1CFF-C81844AA80B7}"/>
          </ac:spMkLst>
        </pc:spChg>
      </pc:sldChg>
      <pc:sldChg chg="addSp delSp modSp">
        <pc:chgData name="tomoya kamimura" userId="4a247245-9421-4752-b5fc-760241f018b2" providerId="ADAL" clId="{13A907BB-7E8B-41F5-B062-5787854770AF}" dt="2023-02-02T08:24:15.462" v="367" actId="1076"/>
        <pc:sldMkLst>
          <pc:docMk/>
          <pc:sldMk cId="3003692073" sldId="257"/>
        </pc:sldMkLst>
        <pc:spChg chg="mod">
          <ac:chgData name="tomoya kamimura" userId="4a247245-9421-4752-b5fc-760241f018b2" providerId="ADAL" clId="{13A907BB-7E8B-41F5-B062-5787854770AF}" dt="2023-02-02T08:22:27.584" v="346" actId="1076"/>
          <ac:spMkLst>
            <pc:docMk/>
            <pc:sldMk cId="3003692073" sldId="257"/>
            <ac:spMk id="3" creationId="{60B5DE18-92AB-BC45-F93C-B5C788F19315}"/>
          </ac:spMkLst>
        </pc:spChg>
        <pc:spChg chg="add del">
          <ac:chgData name="tomoya kamimura" userId="4a247245-9421-4752-b5fc-760241f018b2" providerId="ADAL" clId="{13A907BB-7E8B-41F5-B062-5787854770AF}" dt="2023-02-02T08:21:56.109" v="343"/>
          <ac:spMkLst>
            <pc:docMk/>
            <pc:sldMk cId="3003692073" sldId="257"/>
            <ac:spMk id="5" creationId="{A46EF854-2508-4E0D-A4D6-5B6968B57122}"/>
          </ac:spMkLst>
        </pc:spChg>
        <pc:spChg chg="add del">
          <ac:chgData name="tomoya kamimura" userId="4a247245-9421-4752-b5fc-760241f018b2" providerId="ADAL" clId="{13A907BB-7E8B-41F5-B062-5787854770AF}" dt="2023-02-02T08:21:56.109" v="343"/>
          <ac:spMkLst>
            <pc:docMk/>
            <pc:sldMk cId="3003692073" sldId="257"/>
            <ac:spMk id="6" creationId="{BB08E46C-73D6-48A6-83C8-0FEB92785642}"/>
          </ac:spMkLst>
        </pc:spChg>
        <pc:spChg chg="add del">
          <ac:chgData name="tomoya kamimura" userId="4a247245-9421-4752-b5fc-760241f018b2" providerId="ADAL" clId="{13A907BB-7E8B-41F5-B062-5787854770AF}" dt="2023-02-02T08:21:56.109" v="343"/>
          <ac:spMkLst>
            <pc:docMk/>
            <pc:sldMk cId="3003692073" sldId="257"/>
            <ac:spMk id="8" creationId="{C6A77D7E-22D4-4AFF-AB86-F82741DC03A4}"/>
          </ac:spMkLst>
        </pc:spChg>
        <pc:spChg chg="add del">
          <ac:chgData name="tomoya kamimura" userId="4a247245-9421-4752-b5fc-760241f018b2" providerId="ADAL" clId="{13A907BB-7E8B-41F5-B062-5787854770AF}" dt="2023-02-02T08:21:56.109" v="343"/>
          <ac:spMkLst>
            <pc:docMk/>
            <pc:sldMk cId="3003692073" sldId="257"/>
            <ac:spMk id="10" creationId="{77D66137-CECE-4BEB-83C9-36B4BED26E6B}"/>
          </ac:spMkLst>
        </pc:spChg>
        <pc:spChg chg="add del">
          <ac:chgData name="tomoya kamimura" userId="4a247245-9421-4752-b5fc-760241f018b2" providerId="ADAL" clId="{13A907BB-7E8B-41F5-B062-5787854770AF}" dt="2023-02-02T08:21:56.109" v="343"/>
          <ac:spMkLst>
            <pc:docMk/>
            <pc:sldMk cId="3003692073" sldId="257"/>
            <ac:spMk id="16" creationId="{63D073F5-6BB6-4BDA-9F41-02A8A622BE08}"/>
          </ac:spMkLst>
        </pc:spChg>
        <pc:spChg chg="add del">
          <ac:chgData name="tomoya kamimura" userId="4a247245-9421-4752-b5fc-760241f018b2" providerId="ADAL" clId="{13A907BB-7E8B-41F5-B062-5787854770AF}" dt="2023-02-02T08:21:56.109" v="343"/>
          <ac:spMkLst>
            <pc:docMk/>
            <pc:sldMk cId="3003692073" sldId="257"/>
            <ac:spMk id="21" creationId="{08EAE52B-71D9-492D-A231-26A3BA2BFA38}"/>
          </ac:spMkLst>
        </pc:spChg>
        <pc:spChg chg="add del">
          <ac:chgData name="tomoya kamimura" userId="4a247245-9421-4752-b5fc-760241f018b2" providerId="ADAL" clId="{13A907BB-7E8B-41F5-B062-5787854770AF}" dt="2023-02-02T08:21:56.109" v="343"/>
          <ac:spMkLst>
            <pc:docMk/>
            <pc:sldMk cId="3003692073" sldId="257"/>
            <ac:spMk id="22" creationId="{38E78023-06D2-46BE-B1E3-0F3428E59053}"/>
          </ac:spMkLst>
        </pc:spChg>
        <pc:spChg chg="add mod">
          <ac:chgData name="tomoya kamimura" userId="4a247245-9421-4752-b5fc-760241f018b2" providerId="ADAL" clId="{13A907BB-7E8B-41F5-B062-5787854770AF}" dt="2023-02-02T08:23:45.543" v="362" actId="14100"/>
          <ac:spMkLst>
            <pc:docMk/>
            <pc:sldMk cId="3003692073" sldId="257"/>
            <ac:spMk id="23" creationId="{B5715C87-B30A-4859-94DD-E525E1B16264}"/>
          </ac:spMkLst>
        </pc:spChg>
        <pc:spChg chg="add mod">
          <ac:chgData name="tomoya kamimura" userId="4a247245-9421-4752-b5fc-760241f018b2" providerId="ADAL" clId="{13A907BB-7E8B-41F5-B062-5787854770AF}" dt="2023-02-02T08:23:45.543" v="362" actId="14100"/>
          <ac:spMkLst>
            <pc:docMk/>
            <pc:sldMk cId="3003692073" sldId="257"/>
            <ac:spMk id="24" creationId="{889B8F62-9EFF-4EA5-929B-5BD312D25D8E}"/>
          </ac:spMkLst>
        </pc:spChg>
        <pc:spChg chg="add mod">
          <ac:chgData name="tomoya kamimura" userId="4a247245-9421-4752-b5fc-760241f018b2" providerId="ADAL" clId="{13A907BB-7E8B-41F5-B062-5787854770AF}" dt="2023-02-02T08:23:50.768" v="363" actId="1076"/>
          <ac:spMkLst>
            <pc:docMk/>
            <pc:sldMk cId="3003692073" sldId="257"/>
            <ac:spMk id="26" creationId="{C9EAB21E-10E3-48FD-B8D2-3D7C328569A3}"/>
          </ac:spMkLst>
        </pc:spChg>
        <pc:spChg chg="add mod">
          <ac:chgData name="tomoya kamimura" userId="4a247245-9421-4752-b5fc-760241f018b2" providerId="ADAL" clId="{13A907BB-7E8B-41F5-B062-5787854770AF}" dt="2023-02-02T08:23:50.768" v="363" actId="1076"/>
          <ac:spMkLst>
            <pc:docMk/>
            <pc:sldMk cId="3003692073" sldId="257"/>
            <ac:spMk id="27" creationId="{C4CB61D8-9599-4325-B1FA-008C9C831873}"/>
          </ac:spMkLst>
        </pc:spChg>
        <pc:spChg chg="add mod">
          <ac:chgData name="tomoya kamimura" userId="4a247245-9421-4752-b5fc-760241f018b2" providerId="ADAL" clId="{13A907BB-7E8B-41F5-B062-5787854770AF}" dt="2023-02-02T08:23:56.156" v="364" actId="164"/>
          <ac:spMkLst>
            <pc:docMk/>
            <pc:sldMk cId="3003692073" sldId="257"/>
            <ac:spMk id="29" creationId="{9E1D6F98-979C-40D3-9163-7195A9548D17}"/>
          </ac:spMkLst>
        </pc:spChg>
        <pc:spChg chg="add mod">
          <ac:chgData name="tomoya kamimura" userId="4a247245-9421-4752-b5fc-760241f018b2" providerId="ADAL" clId="{13A907BB-7E8B-41F5-B062-5787854770AF}" dt="2023-02-02T08:24:02.584" v="365" actId="164"/>
          <ac:spMkLst>
            <pc:docMk/>
            <pc:sldMk cId="3003692073" sldId="257"/>
            <ac:spMk id="35" creationId="{1515C654-3162-4541-A4FE-B60924F7145E}"/>
          </ac:spMkLst>
        </pc:spChg>
        <pc:spChg chg="add mod">
          <ac:chgData name="tomoya kamimura" userId="4a247245-9421-4752-b5fc-760241f018b2" providerId="ADAL" clId="{13A907BB-7E8B-41F5-B062-5787854770AF}" dt="2023-02-02T08:24:15.462" v="367" actId="1076"/>
          <ac:spMkLst>
            <pc:docMk/>
            <pc:sldMk cId="3003692073" sldId="257"/>
            <ac:spMk id="40" creationId="{265756A3-11D4-4588-BA80-9672D4C41514}"/>
          </ac:spMkLst>
        </pc:spChg>
        <pc:spChg chg="add mod">
          <ac:chgData name="tomoya kamimura" userId="4a247245-9421-4752-b5fc-760241f018b2" providerId="ADAL" clId="{13A907BB-7E8B-41F5-B062-5787854770AF}" dt="2023-02-02T08:24:15.462" v="367" actId="1076"/>
          <ac:spMkLst>
            <pc:docMk/>
            <pc:sldMk cId="3003692073" sldId="257"/>
            <ac:spMk id="41" creationId="{9C7654F8-90FE-4563-AA6F-49BF9AFA9198}"/>
          </ac:spMkLst>
        </pc:spChg>
        <pc:grpChg chg="add del">
          <ac:chgData name="tomoya kamimura" userId="4a247245-9421-4752-b5fc-760241f018b2" providerId="ADAL" clId="{13A907BB-7E8B-41F5-B062-5787854770AF}" dt="2023-02-02T08:21:56.109" v="343"/>
          <ac:grpSpMkLst>
            <pc:docMk/>
            <pc:sldMk cId="3003692073" sldId="257"/>
            <ac:grpSpMk id="11" creationId="{9A481A8E-C763-42C3-A792-B1454706BBB9}"/>
          </ac:grpSpMkLst>
        </pc:grpChg>
        <pc:grpChg chg="add del">
          <ac:chgData name="tomoya kamimura" userId="4a247245-9421-4752-b5fc-760241f018b2" providerId="ADAL" clId="{13A907BB-7E8B-41F5-B062-5787854770AF}" dt="2023-02-02T08:21:56.109" v="343"/>
          <ac:grpSpMkLst>
            <pc:docMk/>
            <pc:sldMk cId="3003692073" sldId="257"/>
            <ac:grpSpMk id="17" creationId="{70DEFB74-A9D1-4DC7-AF73-4BFED9633D7A}"/>
          </ac:grpSpMkLst>
        </pc:grpChg>
        <pc:grpChg chg="add mod">
          <ac:chgData name="tomoya kamimura" userId="4a247245-9421-4752-b5fc-760241f018b2" providerId="ADAL" clId="{13A907BB-7E8B-41F5-B062-5787854770AF}" dt="2023-02-02T08:24:05.729" v="366" actId="555"/>
          <ac:grpSpMkLst>
            <pc:docMk/>
            <pc:sldMk cId="3003692073" sldId="257"/>
            <ac:grpSpMk id="30" creationId="{40A898C2-C3E8-4D69-A560-EC9E73453E9A}"/>
          </ac:grpSpMkLst>
        </pc:grpChg>
        <pc:grpChg chg="add mod">
          <ac:chgData name="tomoya kamimura" userId="4a247245-9421-4752-b5fc-760241f018b2" providerId="ADAL" clId="{13A907BB-7E8B-41F5-B062-5787854770AF}" dt="2023-02-02T08:24:02.584" v="365" actId="164"/>
          <ac:grpSpMkLst>
            <pc:docMk/>
            <pc:sldMk cId="3003692073" sldId="257"/>
            <ac:grpSpMk id="36" creationId="{56A368D7-6444-49D5-94F0-E748038F86D2}"/>
          </ac:grpSpMkLst>
        </pc:grpChg>
        <pc:grpChg chg="add mod">
          <ac:chgData name="tomoya kamimura" userId="4a247245-9421-4752-b5fc-760241f018b2" providerId="ADAL" clId="{13A907BB-7E8B-41F5-B062-5787854770AF}" dt="2023-02-02T08:24:15.462" v="367" actId="1076"/>
          <ac:grpSpMkLst>
            <pc:docMk/>
            <pc:sldMk cId="3003692073" sldId="257"/>
            <ac:grpSpMk id="42" creationId="{F000D6E3-27F3-4BF9-8F69-45D0C67BAF67}"/>
          </ac:grpSpMkLst>
        </pc:grpChg>
        <pc:grpChg chg="add mod">
          <ac:chgData name="tomoya kamimura" userId="4a247245-9421-4752-b5fc-760241f018b2" providerId="ADAL" clId="{13A907BB-7E8B-41F5-B062-5787854770AF}" dt="2023-02-02T08:24:15.462" v="367" actId="1076"/>
          <ac:grpSpMkLst>
            <pc:docMk/>
            <pc:sldMk cId="3003692073" sldId="257"/>
            <ac:grpSpMk id="43" creationId="{BF224BCA-CD46-4883-A0C0-FBA19D573B1F}"/>
          </ac:grpSpMkLst>
        </pc:grpChg>
        <pc:picChg chg="add del">
          <ac:chgData name="tomoya kamimura" userId="4a247245-9421-4752-b5fc-760241f018b2" providerId="ADAL" clId="{13A907BB-7E8B-41F5-B062-5787854770AF}" dt="2023-02-02T08:21:56.109" v="343"/>
          <ac:picMkLst>
            <pc:docMk/>
            <pc:sldMk cId="3003692073" sldId="257"/>
            <ac:picMk id="7" creationId="{D9CBF7C4-7287-41FD-A8B4-BC6C2EDDA199}"/>
          </ac:picMkLst>
        </pc:picChg>
        <pc:picChg chg="add del">
          <ac:chgData name="tomoya kamimura" userId="4a247245-9421-4752-b5fc-760241f018b2" providerId="ADAL" clId="{13A907BB-7E8B-41F5-B062-5787854770AF}" dt="2023-02-02T08:21:56.109" v="343"/>
          <ac:picMkLst>
            <pc:docMk/>
            <pc:sldMk cId="3003692073" sldId="257"/>
            <ac:picMk id="9" creationId="{9993C627-06CA-411E-8EBB-82676990BCF6}"/>
          </ac:picMkLst>
        </pc:picChg>
        <pc:picChg chg="add mod">
          <ac:chgData name="tomoya kamimura" userId="4a247245-9421-4752-b5fc-760241f018b2" providerId="ADAL" clId="{13A907BB-7E8B-41F5-B062-5787854770AF}" dt="2023-02-02T08:24:15.462" v="367" actId="1076"/>
          <ac:picMkLst>
            <pc:docMk/>
            <pc:sldMk cId="3003692073" sldId="257"/>
            <ac:picMk id="25" creationId="{ACE77A45-DAAA-40BA-A650-66157B43D95E}"/>
          </ac:picMkLst>
        </pc:picChg>
        <pc:picChg chg="add mod">
          <ac:chgData name="tomoya kamimura" userId="4a247245-9421-4752-b5fc-760241f018b2" providerId="ADAL" clId="{13A907BB-7E8B-41F5-B062-5787854770AF}" dt="2023-02-02T08:24:15.462" v="367" actId="1076"/>
          <ac:picMkLst>
            <pc:docMk/>
            <pc:sldMk cId="3003692073" sldId="257"/>
            <ac:picMk id="28" creationId="{FC873487-158F-4F3D-A43B-29B11876F796}"/>
          </ac:picMkLst>
        </pc:picChg>
      </pc:sldChg>
      <pc:sldChg chg="addSp modSp">
        <pc:chgData name="tomoya kamimura" userId="4a247245-9421-4752-b5fc-760241f018b2" providerId="ADAL" clId="{13A907BB-7E8B-41F5-B062-5787854770AF}" dt="2023-02-02T08:59:26.218" v="3086" actId="207"/>
        <pc:sldMkLst>
          <pc:docMk/>
          <pc:sldMk cId="3461925118" sldId="260"/>
        </pc:sldMkLst>
        <pc:spChg chg="mod">
          <ac:chgData name="tomoya kamimura" userId="4a247245-9421-4752-b5fc-760241f018b2" providerId="ADAL" clId="{13A907BB-7E8B-41F5-B062-5787854770AF}" dt="2023-02-02T08:24:38.417" v="382" actId="20577"/>
          <ac:spMkLst>
            <pc:docMk/>
            <pc:sldMk cId="3461925118" sldId="260"/>
            <ac:spMk id="6" creationId="{8BB6B3ED-BB1D-2AC4-B7AE-D0244EF85137}"/>
          </ac:spMkLst>
        </pc:spChg>
        <pc:spChg chg="add mod">
          <ac:chgData name="tomoya kamimura" userId="4a247245-9421-4752-b5fc-760241f018b2" providerId="ADAL" clId="{13A907BB-7E8B-41F5-B062-5787854770AF}" dt="2023-02-02T08:59:26.218" v="3086" actId="207"/>
          <ac:spMkLst>
            <pc:docMk/>
            <pc:sldMk cId="3461925118" sldId="260"/>
            <ac:spMk id="12" creationId="{C76A8A1A-7910-4127-A624-00CBF08E3AA3}"/>
          </ac:spMkLst>
        </pc:spChg>
        <pc:cxnChg chg="add mod">
          <ac:chgData name="tomoya kamimura" userId="4a247245-9421-4752-b5fc-760241f018b2" providerId="ADAL" clId="{13A907BB-7E8B-41F5-B062-5787854770AF}" dt="2023-02-02T08:58:58.214" v="2924" actId="208"/>
          <ac:cxnSpMkLst>
            <pc:docMk/>
            <pc:sldMk cId="3461925118" sldId="260"/>
            <ac:cxnSpMk id="11" creationId="{FC3EE336-E256-4D31-BE7C-3F7E436271E3}"/>
          </ac:cxnSpMkLst>
        </pc:cxnChg>
      </pc:sldChg>
      <pc:sldChg chg="add del">
        <pc:chgData name="tomoya kamimura" userId="4a247245-9421-4752-b5fc-760241f018b2" providerId="ADAL" clId="{13A907BB-7E8B-41F5-B062-5787854770AF}" dt="2023-02-02T08:24:56.336" v="387" actId="2696"/>
        <pc:sldMkLst>
          <pc:docMk/>
          <pc:sldMk cId="1945268050" sldId="267"/>
        </pc:sldMkLst>
      </pc:sldChg>
      <pc:sldChg chg="delSp modSp">
        <pc:chgData name="tomoya kamimura" userId="4a247245-9421-4752-b5fc-760241f018b2" providerId="ADAL" clId="{13A907BB-7E8B-41F5-B062-5787854770AF}" dt="2023-02-02T08:25:19.840" v="488" actId="478"/>
        <pc:sldMkLst>
          <pc:docMk/>
          <pc:sldMk cId="2057156979" sldId="292"/>
        </pc:sldMkLst>
        <pc:spChg chg="mod">
          <ac:chgData name="tomoya kamimura" userId="4a247245-9421-4752-b5fc-760241f018b2" providerId="ADAL" clId="{13A907BB-7E8B-41F5-B062-5787854770AF}" dt="2023-02-02T08:25:11.554" v="458"/>
          <ac:spMkLst>
            <pc:docMk/>
            <pc:sldMk cId="2057156979" sldId="292"/>
            <ac:spMk id="3" creationId="{B53B55EA-6EFF-4541-A6B0-25CEE928FDC9}"/>
          </ac:spMkLst>
        </pc:spChg>
        <pc:spChg chg="del">
          <ac:chgData name="tomoya kamimura" userId="4a247245-9421-4752-b5fc-760241f018b2" providerId="ADAL" clId="{13A907BB-7E8B-41F5-B062-5787854770AF}" dt="2023-02-02T08:25:19.840" v="488" actId="478"/>
          <ac:spMkLst>
            <pc:docMk/>
            <pc:sldMk cId="2057156979" sldId="292"/>
            <ac:spMk id="5" creationId="{45FE9B50-F44E-418E-97D1-EAA499565A34}"/>
          </ac:spMkLst>
        </pc:spChg>
        <pc:spChg chg="mod">
          <ac:chgData name="tomoya kamimura" userId="4a247245-9421-4752-b5fc-760241f018b2" providerId="ADAL" clId="{13A907BB-7E8B-41F5-B062-5787854770AF}" dt="2023-02-02T08:25:18.285" v="487" actId="1076"/>
          <ac:spMkLst>
            <pc:docMk/>
            <pc:sldMk cId="2057156979" sldId="292"/>
            <ac:spMk id="6" creationId="{0145E51B-A3A7-40D3-8E99-5585C0E342E5}"/>
          </ac:spMkLst>
        </pc:spChg>
      </pc:sldChg>
      <pc:sldChg chg="addSp modSp">
        <pc:chgData name="tomoya kamimura" userId="4a247245-9421-4752-b5fc-760241f018b2" providerId="ADAL" clId="{13A907BB-7E8B-41F5-B062-5787854770AF}" dt="2023-02-02T08:21:18.767" v="340" actId="571"/>
        <pc:sldMkLst>
          <pc:docMk/>
          <pc:sldMk cId="4251466710" sldId="309"/>
        </pc:sldMkLst>
        <pc:spChg chg="mod">
          <ac:chgData name="tomoya kamimura" userId="4a247245-9421-4752-b5fc-760241f018b2" providerId="ADAL" clId="{13A907BB-7E8B-41F5-B062-5787854770AF}" dt="2023-02-02T08:20:54.359" v="328"/>
          <ac:spMkLst>
            <pc:docMk/>
            <pc:sldMk cId="4251466710" sldId="309"/>
            <ac:spMk id="4" creationId="{47F20383-2BED-4A19-8A14-4E9C85387C42}"/>
          </ac:spMkLst>
        </pc:spChg>
        <pc:picChg chg="add mod">
          <ac:chgData name="tomoya kamimura" userId="4a247245-9421-4752-b5fc-760241f018b2" providerId="ADAL" clId="{13A907BB-7E8B-41F5-B062-5787854770AF}" dt="2023-02-02T08:21:18.767" v="340" actId="571"/>
          <ac:picMkLst>
            <pc:docMk/>
            <pc:sldMk cId="4251466710" sldId="309"/>
            <ac:picMk id="7" creationId="{92C9D1EA-AE3C-4610-8825-E520F9487FBE}"/>
          </ac:picMkLst>
        </pc:picChg>
      </pc:sldChg>
      <pc:sldChg chg="addSp delSp modSp add">
        <pc:chgData name="tomoya kamimura" userId="4a247245-9421-4752-b5fc-760241f018b2" providerId="ADAL" clId="{13A907BB-7E8B-41F5-B062-5787854770AF}" dt="2023-02-03T01:33:25.411" v="5650" actId="207"/>
        <pc:sldMkLst>
          <pc:docMk/>
          <pc:sldMk cId="1551043866" sldId="321"/>
        </pc:sldMkLst>
        <pc:spChg chg="add mod">
          <ac:chgData name="tomoya kamimura" userId="4a247245-9421-4752-b5fc-760241f018b2" providerId="ADAL" clId="{13A907BB-7E8B-41F5-B062-5787854770AF}" dt="2023-02-02T08:46:33.456" v="641"/>
          <ac:spMkLst>
            <pc:docMk/>
            <pc:sldMk cId="1551043866" sldId="321"/>
            <ac:spMk id="3" creationId="{8787C78C-6E6C-43BB-8BFF-18DFBC36ECF2}"/>
          </ac:spMkLst>
        </pc:spChg>
        <pc:spChg chg="add mod">
          <ac:chgData name="tomoya kamimura" userId="4a247245-9421-4752-b5fc-760241f018b2" providerId="ADAL" clId="{13A907BB-7E8B-41F5-B062-5787854770AF}" dt="2023-02-02T09:09:44.125" v="4127"/>
          <ac:spMkLst>
            <pc:docMk/>
            <pc:sldMk cId="1551043866" sldId="321"/>
            <ac:spMk id="4" creationId="{D279DA97-3F45-4A7C-8AAE-6EDE224CB811}"/>
          </ac:spMkLst>
        </pc:spChg>
        <pc:spChg chg="add del mod">
          <ac:chgData name="tomoya kamimura" userId="4a247245-9421-4752-b5fc-760241f018b2" providerId="ADAL" clId="{13A907BB-7E8B-41F5-B062-5787854770AF}" dt="2023-02-02T08:50:25.805" v="1655" actId="11529"/>
          <ac:spMkLst>
            <pc:docMk/>
            <pc:sldMk cId="1551043866" sldId="321"/>
            <ac:spMk id="6" creationId="{B1B8A7CB-CC46-47DD-A7CA-71400EDC1584}"/>
          </ac:spMkLst>
        </pc:spChg>
        <pc:spChg chg="add mod">
          <ac:chgData name="tomoya kamimura" userId="4a247245-9421-4752-b5fc-760241f018b2" providerId="ADAL" clId="{13A907BB-7E8B-41F5-B062-5787854770AF}" dt="2023-02-03T01:33:25.411" v="5650" actId="207"/>
          <ac:spMkLst>
            <pc:docMk/>
            <pc:sldMk cId="1551043866" sldId="321"/>
            <ac:spMk id="11" creationId="{7CEEE4CF-6193-4721-A9E7-B286CCD390A1}"/>
          </ac:spMkLst>
        </pc:spChg>
        <pc:picChg chg="add mod">
          <ac:chgData name="tomoya kamimura" userId="4a247245-9421-4752-b5fc-760241f018b2" providerId="ADAL" clId="{13A907BB-7E8B-41F5-B062-5787854770AF}" dt="2023-02-02T08:53:05.222" v="2060" actId="1076"/>
          <ac:picMkLst>
            <pc:docMk/>
            <pc:sldMk cId="1551043866" sldId="321"/>
            <ac:picMk id="5" creationId="{E22E0BB5-22EF-44CE-8A3D-88E1F8D49292}"/>
          </ac:picMkLst>
        </pc:picChg>
        <pc:cxnChg chg="add mod">
          <ac:chgData name="tomoya kamimura" userId="4a247245-9421-4752-b5fc-760241f018b2" providerId="ADAL" clId="{13A907BB-7E8B-41F5-B062-5787854770AF}" dt="2023-02-02T08:53:05.222" v="2060" actId="1076"/>
          <ac:cxnSpMkLst>
            <pc:docMk/>
            <pc:sldMk cId="1551043866" sldId="321"/>
            <ac:cxnSpMk id="8" creationId="{E38E8A78-78DE-4490-A1E1-F36C0BC933FA}"/>
          </ac:cxnSpMkLst>
        </pc:cxnChg>
        <pc:cxnChg chg="add mod">
          <ac:chgData name="tomoya kamimura" userId="4a247245-9421-4752-b5fc-760241f018b2" providerId="ADAL" clId="{13A907BB-7E8B-41F5-B062-5787854770AF}" dt="2023-02-02T08:53:05.222" v="2060" actId="1076"/>
          <ac:cxnSpMkLst>
            <pc:docMk/>
            <pc:sldMk cId="1551043866" sldId="321"/>
            <ac:cxnSpMk id="10" creationId="{0EDA124D-68BD-489D-B6BF-4DF06C7F1277}"/>
          </ac:cxnSpMkLst>
        </pc:cxnChg>
      </pc:sldChg>
      <pc:sldChg chg="addSp delSp modSp add">
        <pc:chgData name="tomoya kamimura" userId="4a247245-9421-4752-b5fc-760241f018b2" providerId="ADAL" clId="{13A907BB-7E8B-41F5-B062-5787854770AF}" dt="2023-02-03T01:37:18.127" v="5810"/>
        <pc:sldMkLst>
          <pc:docMk/>
          <pc:sldMk cId="130298704" sldId="322"/>
        </pc:sldMkLst>
        <pc:spChg chg="mod">
          <ac:chgData name="tomoya kamimura" userId="4a247245-9421-4752-b5fc-760241f018b2" providerId="ADAL" clId="{13A907BB-7E8B-41F5-B062-5787854770AF}" dt="2023-02-03T01:37:18.127" v="5810"/>
          <ac:spMkLst>
            <pc:docMk/>
            <pc:sldMk cId="130298704" sldId="322"/>
            <ac:spMk id="2" creationId="{0EB0C883-FA7E-4C4A-AE95-821505F20EF5}"/>
          </ac:spMkLst>
        </pc:spChg>
        <pc:spChg chg="mod">
          <ac:chgData name="tomoya kamimura" userId="4a247245-9421-4752-b5fc-760241f018b2" providerId="ADAL" clId="{13A907BB-7E8B-41F5-B062-5787854770AF}" dt="2023-02-02T09:00:47.774" v="3215"/>
          <ac:spMkLst>
            <pc:docMk/>
            <pc:sldMk cId="130298704" sldId="322"/>
            <ac:spMk id="3" creationId="{06E1DFBE-E70A-4AAE-82D1-0CD2ED6011CE}"/>
          </ac:spMkLst>
        </pc:spChg>
        <pc:spChg chg="add mod">
          <ac:chgData name="tomoya kamimura" userId="4a247245-9421-4752-b5fc-760241f018b2" providerId="ADAL" clId="{13A907BB-7E8B-41F5-B062-5787854770AF}" dt="2023-02-02T09:21:40.026" v="4335" actId="208"/>
          <ac:spMkLst>
            <pc:docMk/>
            <pc:sldMk cId="130298704" sldId="322"/>
            <ac:spMk id="9" creationId="{34CFAB9B-5F3B-4CB3-A956-ECCA2CCF29DD}"/>
          </ac:spMkLst>
        </pc:spChg>
        <pc:spChg chg="add mod">
          <ac:chgData name="tomoya kamimura" userId="4a247245-9421-4752-b5fc-760241f018b2" providerId="ADAL" clId="{13A907BB-7E8B-41F5-B062-5787854770AF}" dt="2023-02-02T09:19:54.942" v="4284" actId="164"/>
          <ac:spMkLst>
            <pc:docMk/>
            <pc:sldMk cId="130298704" sldId="322"/>
            <ac:spMk id="10" creationId="{F17E99E5-C4CA-4108-AA9A-EC28BB6A1900}"/>
          </ac:spMkLst>
        </pc:spChg>
        <pc:spChg chg="mod topLvl">
          <ac:chgData name="tomoya kamimura" userId="4a247245-9421-4752-b5fc-760241f018b2" providerId="ADAL" clId="{13A907BB-7E8B-41F5-B062-5787854770AF}" dt="2023-02-02T09:18:16.941" v="4241" actId="164"/>
          <ac:spMkLst>
            <pc:docMk/>
            <pc:sldMk cId="130298704" sldId="322"/>
            <ac:spMk id="12" creationId="{2B8B2A8A-E04D-44B2-8D55-B38F1BD70830}"/>
          </ac:spMkLst>
        </pc:spChg>
        <pc:spChg chg="mod topLvl">
          <ac:chgData name="tomoya kamimura" userId="4a247245-9421-4752-b5fc-760241f018b2" providerId="ADAL" clId="{13A907BB-7E8B-41F5-B062-5787854770AF}" dt="2023-02-02T09:18:16.941" v="4241" actId="164"/>
          <ac:spMkLst>
            <pc:docMk/>
            <pc:sldMk cId="130298704" sldId="322"/>
            <ac:spMk id="14" creationId="{BDA3F891-8E7A-459C-8988-2F3AC3B0C4C0}"/>
          </ac:spMkLst>
        </pc:spChg>
        <pc:spChg chg="del mod topLvl">
          <ac:chgData name="tomoya kamimura" userId="4a247245-9421-4752-b5fc-760241f018b2" providerId="ADAL" clId="{13A907BB-7E8B-41F5-B062-5787854770AF}" dt="2023-02-02T09:18:07.668" v="4235" actId="478"/>
          <ac:spMkLst>
            <pc:docMk/>
            <pc:sldMk cId="130298704" sldId="322"/>
            <ac:spMk id="15" creationId="{27AC1705-DC90-42D8-B952-4AA5CD1E047E}"/>
          </ac:spMkLst>
        </pc:spChg>
        <pc:spChg chg="del mod topLvl">
          <ac:chgData name="tomoya kamimura" userId="4a247245-9421-4752-b5fc-760241f018b2" providerId="ADAL" clId="{13A907BB-7E8B-41F5-B062-5787854770AF}" dt="2023-02-02T09:18:08.483" v="4236" actId="478"/>
          <ac:spMkLst>
            <pc:docMk/>
            <pc:sldMk cId="130298704" sldId="322"/>
            <ac:spMk id="16" creationId="{1EA8AF3E-D55C-4B48-A1F7-5EFD8FE03BB2}"/>
          </ac:spMkLst>
        </pc:spChg>
        <pc:spChg chg="mod topLvl">
          <ac:chgData name="tomoya kamimura" userId="4a247245-9421-4752-b5fc-760241f018b2" providerId="ADAL" clId="{13A907BB-7E8B-41F5-B062-5787854770AF}" dt="2023-02-02T09:18:16.941" v="4241" actId="164"/>
          <ac:spMkLst>
            <pc:docMk/>
            <pc:sldMk cId="130298704" sldId="322"/>
            <ac:spMk id="17" creationId="{362FF475-E652-4D44-85DF-B18C6EBB8FE7}"/>
          </ac:spMkLst>
        </pc:spChg>
        <pc:spChg chg="mod">
          <ac:chgData name="tomoya kamimura" userId="4a247245-9421-4752-b5fc-760241f018b2" providerId="ADAL" clId="{13A907BB-7E8B-41F5-B062-5787854770AF}" dt="2023-02-02T09:19:29.169" v="4273" actId="403"/>
          <ac:spMkLst>
            <pc:docMk/>
            <pc:sldMk cId="130298704" sldId="322"/>
            <ac:spMk id="19" creationId="{AF72A66C-B83B-444B-9434-E45AEDAFE269}"/>
          </ac:spMkLst>
        </pc:spChg>
        <pc:spChg chg="mod">
          <ac:chgData name="tomoya kamimura" userId="4a247245-9421-4752-b5fc-760241f018b2" providerId="ADAL" clId="{13A907BB-7E8B-41F5-B062-5787854770AF}" dt="2023-02-02T09:18:48.985" v="4254" actId="1076"/>
          <ac:spMkLst>
            <pc:docMk/>
            <pc:sldMk cId="130298704" sldId="322"/>
            <ac:spMk id="21" creationId="{A8A58612-F7CF-4E0E-819C-E4309059A3F9}"/>
          </ac:spMkLst>
        </pc:spChg>
        <pc:spChg chg="mod">
          <ac:chgData name="tomoya kamimura" userId="4a247245-9421-4752-b5fc-760241f018b2" providerId="ADAL" clId="{13A907BB-7E8B-41F5-B062-5787854770AF}" dt="2023-02-02T09:19:01.750" v="4257" actId="1076"/>
          <ac:spMkLst>
            <pc:docMk/>
            <pc:sldMk cId="130298704" sldId="322"/>
            <ac:spMk id="22" creationId="{F005FB3C-CB97-49F0-908B-72D136126D88}"/>
          </ac:spMkLst>
        </pc:spChg>
        <pc:spChg chg="mod">
          <ac:chgData name="tomoya kamimura" userId="4a247245-9421-4752-b5fc-760241f018b2" providerId="ADAL" clId="{13A907BB-7E8B-41F5-B062-5787854770AF}" dt="2023-02-02T09:18:46.657" v="4253" actId="14100"/>
          <ac:spMkLst>
            <pc:docMk/>
            <pc:sldMk cId="130298704" sldId="322"/>
            <ac:spMk id="23" creationId="{982D4438-EC0F-4510-B8D8-EDB46E93FA46}"/>
          </ac:spMkLst>
        </pc:spChg>
        <pc:spChg chg="del">
          <ac:chgData name="tomoya kamimura" userId="4a247245-9421-4752-b5fc-760241f018b2" providerId="ADAL" clId="{13A907BB-7E8B-41F5-B062-5787854770AF}" dt="2023-02-02T09:23:32.014" v="4400" actId="478"/>
          <ac:spMkLst>
            <pc:docMk/>
            <pc:sldMk cId="130298704" sldId="322"/>
            <ac:spMk id="867" creationId="{5B484B7C-5DEC-4953-85A8-38BA18061BE3}"/>
          </ac:spMkLst>
        </pc:spChg>
        <pc:grpChg chg="add del mod">
          <ac:chgData name="tomoya kamimura" userId="4a247245-9421-4752-b5fc-760241f018b2" providerId="ADAL" clId="{13A907BB-7E8B-41F5-B062-5787854770AF}" dt="2023-02-02T09:18:03.664" v="4233" actId="165"/>
          <ac:grpSpMkLst>
            <pc:docMk/>
            <pc:sldMk cId="130298704" sldId="322"/>
            <ac:grpSpMk id="11" creationId="{C8256D68-DE02-4A18-8D29-FAD5A514C0BA}"/>
          </ac:grpSpMkLst>
        </pc:grpChg>
        <pc:grpChg chg="del mod topLvl">
          <ac:chgData name="tomoya kamimura" userId="4a247245-9421-4752-b5fc-760241f018b2" providerId="ADAL" clId="{13A907BB-7E8B-41F5-B062-5787854770AF}" dt="2023-02-02T09:18:06.205" v="4234" actId="165"/>
          <ac:grpSpMkLst>
            <pc:docMk/>
            <pc:sldMk cId="130298704" sldId="322"/>
            <ac:grpSpMk id="13" creationId="{8F443529-8D38-4329-B148-2154F0210AC2}"/>
          </ac:grpSpMkLst>
        </pc:grpChg>
        <pc:grpChg chg="add mod">
          <ac:chgData name="tomoya kamimura" userId="4a247245-9421-4752-b5fc-760241f018b2" providerId="ADAL" clId="{13A907BB-7E8B-41F5-B062-5787854770AF}" dt="2023-02-02T09:19:54.942" v="4284" actId="164"/>
          <ac:grpSpMkLst>
            <pc:docMk/>
            <pc:sldMk cId="130298704" sldId="322"/>
            <ac:grpSpMk id="18" creationId="{5F8D45A5-8618-41EB-8C34-625B692427CE}"/>
          </ac:grpSpMkLst>
        </pc:grpChg>
        <pc:grpChg chg="add mod">
          <ac:chgData name="tomoya kamimura" userId="4a247245-9421-4752-b5fc-760241f018b2" providerId="ADAL" clId="{13A907BB-7E8B-41F5-B062-5787854770AF}" dt="2023-02-02T09:19:54.942" v="4284" actId="164"/>
          <ac:grpSpMkLst>
            <pc:docMk/>
            <pc:sldMk cId="130298704" sldId="322"/>
            <ac:grpSpMk id="24" creationId="{C0B0CC03-19A3-4A87-8B21-DBA2E4A3FEB1}"/>
          </ac:grpSpMkLst>
        </pc:grpChg>
        <pc:grpChg chg="add del mod">
          <ac:chgData name="tomoya kamimura" userId="4a247245-9421-4752-b5fc-760241f018b2" providerId="ADAL" clId="{13A907BB-7E8B-41F5-B062-5787854770AF}" dt="2023-02-03T01:32:54.233" v="5649" actId="1035"/>
          <ac:grpSpMkLst>
            <pc:docMk/>
            <pc:sldMk cId="130298704" sldId="322"/>
            <ac:grpSpMk id="25" creationId="{5DE341C0-8291-4105-ADBC-EEC41FBD1D04}"/>
          </ac:grpSpMkLst>
        </pc:grpChg>
        <pc:grpChg chg="add mod">
          <ac:chgData name="tomoya kamimura" userId="4a247245-9421-4752-b5fc-760241f018b2" providerId="ADAL" clId="{13A907BB-7E8B-41F5-B062-5787854770AF}" dt="2023-02-02T09:20:00.056" v="4287" actId="571"/>
          <ac:grpSpMkLst>
            <pc:docMk/>
            <pc:sldMk cId="130298704" sldId="322"/>
            <ac:grpSpMk id="26" creationId="{9E364C94-B06F-4D93-8DCF-3FF74925F465}"/>
          </ac:grpSpMkLst>
        </pc:grpChg>
        <pc:grpChg chg="mod">
          <ac:chgData name="tomoya kamimura" userId="4a247245-9421-4752-b5fc-760241f018b2" providerId="ADAL" clId="{13A907BB-7E8B-41F5-B062-5787854770AF}" dt="2023-02-02T09:20:00.056" v="4287" actId="571"/>
          <ac:grpSpMkLst>
            <pc:docMk/>
            <pc:sldMk cId="130298704" sldId="322"/>
            <ac:grpSpMk id="31" creationId="{A0D9D055-086C-4871-A58F-7607A9904E14}"/>
          </ac:grpSpMkLst>
        </pc:grpChg>
        <pc:grpChg chg="mod">
          <ac:chgData name="tomoya kamimura" userId="4a247245-9421-4752-b5fc-760241f018b2" providerId="ADAL" clId="{13A907BB-7E8B-41F5-B062-5787854770AF}" dt="2023-02-02T09:20:00.056" v="4287" actId="571"/>
          <ac:grpSpMkLst>
            <pc:docMk/>
            <pc:sldMk cId="130298704" sldId="322"/>
            <ac:grpSpMk id="32" creationId="{17B851D9-51F9-4D74-88CD-8ABEB7573207}"/>
          </ac:grpSpMkLst>
        </pc:grpChg>
        <pc:grpChg chg="mod">
          <ac:chgData name="tomoya kamimura" userId="4a247245-9421-4752-b5fc-760241f018b2" providerId="ADAL" clId="{13A907BB-7E8B-41F5-B062-5787854770AF}" dt="2023-02-02T09:20:00.056" v="4287" actId="571"/>
          <ac:grpSpMkLst>
            <pc:docMk/>
            <pc:sldMk cId="130298704" sldId="322"/>
            <ac:grpSpMk id="34" creationId="{28A4770C-A8F9-4017-93B0-990F846D23FF}"/>
          </ac:grpSpMkLst>
        </pc:grpChg>
        <pc:grpChg chg="add del mod">
          <ac:chgData name="tomoya kamimura" userId="4a247245-9421-4752-b5fc-760241f018b2" providerId="ADAL" clId="{13A907BB-7E8B-41F5-B062-5787854770AF}" dt="2023-02-02T09:21:27.750" v="4333" actId="478"/>
          <ac:grpSpMkLst>
            <pc:docMk/>
            <pc:sldMk cId="130298704" sldId="322"/>
            <ac:grpSpMk id="41" creationId="{53C8D357-0837-445D-9927-7F1506F3A9E2}"/>
          </ac:grpSpMkLst>
        </pc:grpChg>
        <pc:grpChg chg="mod">
          <ac:chgData name="tomoya kamimura" userId="4a247245-9421-4752-b5fc-760241f018b2" providerId="ADAL" clId="{13A907BB-7E8B-41F5-B062-5787854770AF}" dt="2023-02-02T09:20:06.264" v="4289" actId="571"/>
          <ac:grpSpMkLst>
            <pc:docMk/>
            <pc:sldMk cId="130298704" sldId="322"/>
            <ac:grpSpMk id="46" creationId="{F72D457A-EC28-47C8-8F3F-9A57E735D957}"/>
          </ac:grpSpMkLst>
        </pc:grpChg>
        <pc:grpChg chg="mod">
          <ac:chgData name="tomoya kamimura" userId="4a247245-9421-4752-b5fc-760241f018b2" providerId="ADAL" clId="{13A907BB-7E8B-41F5-B062-5787854770AF}" dt="2023-02-02T09:20:06.264" v="4289" actId="571"/>
          <ac:grpSpMkLst>
            <pc:docMk/>
            <pc:sldMk cId="130298704" sldId="322"/>
            <ac:grpSpMk id="47" creationId="{713C6A36-EF71-4F38-AF93-7515C24F1D76}"/>
          </ac:grpSpMkLst>
        </pc:grpChg>
        <pc:grpChg chg="mod">
          <ac:chgData name="tomoya kamimura" userId="4a247245-9421-4752-b5fc-760241f018b2" providerId="ADAL" clId="{13A907BB-7E8B-41F5-B062-5787854770AF}" dt="2023-02-02T09:20:06.264" v="4289" actId="571"/>
          <ac:grpSpMkLst>
            <pc:docMk/>
            <pc:sldMk cId="130298704" sldId="322"/>
            <ac:grpSpMk id="49" creationId="{EA13287E-F99E-478F-A978-73255A557CC2}"/>
          </ac:grpSpMkLst>
        </pc:grpChg>
        <pc:grpChg chg="add del mod">
          <ac:chgData name="tomoya kamimura" userId="4a247245-9421-4752-b5fc-760241f018b2" providerId="ADAL" clId="{13A907BB-7E8B-41F5-B062-5787854770AF}" dt="2023-02-02T09:21:27.750" v="4333" actId="478"/>
          <ac:grpSpMkLst>
            <pc:docMk/>
            <pc:sldMk cId="130298704" sldId="322"/>
            <ac:grpSpMk id="56" creationId="{900CB98C-F42F-4F62-9299-2F591ADF64E0}"/>
          </ac:grpSpMkLst>
        </pc:grpChg>
        <pc:grpChg chg="mod">
          <ac:chgData name="tomoya kamimura" userId="4a247245-9421-4752-b5fc-760241f018b2" providerId="ADAL" clId="{13A907BB-7E8B-41F5-B062-5787854770AF}" dt="2023-02-02T09:20:07.300" v="4290" actId="571"/>
          <ac:grpSpMkLst>
            <pc:docMk/>
            <pc:sldMk cId="130298704" sldId="322"/>
            <ac:grpSpMk id="61" creationId="{137AD4B6-5B82-45CF-8FA1-07D7780E287C}"/>
          </ac:grpSpMkLst>
        </pc:grpChg>
        <pc:grpChg chg="mod">
          <ac:chgData name="tomoya kamimura" userId="4a247245-9421-4752-b5fc-760241f018b2" providerId="ADAL" clId="{13A907BB-7E8B-41F5-B062-5787854770AF}" dt="2023-02-02T09:20:07.300" v="4290" actId="571"/>
          <ac:grpSpMkLst>
            <pc:docMk/>
            <pc:sldMk cId="130298704" sldId="322"/>
            <ac:grpSpMk id="62" creationId="{1537DCF4-65E6-48B2-90D7-CAEE8DD2791E}"/>
          </ac:grpSpMkLst>
        </pc:grpChg>
        <pc:grpChg chg="mod">
          <ac:chgData name="tomoya kamimura" userId="4a247245-9421-4752-b5fc-760241f018b2" providerId="ADAL" clId="{13A907BB-7E8B-41F5-B062-5787854770AF}" dt="2023-02-02T09:20:07.300" v="4290" actId="571"/>
          <ac:grpSpMkLst>
            <pc:docMk/>
            <pc:sldMk cId="130298704" sldId="322"/>
            <ac:grpSpMk id="64" creationId="{887DEA5D-1190-4CC6-9190-7CA8F7BFCC20}"/>
          </ac:grpSpMkLst>
        </pc:grpChg>
        <pc:grpChg chg="add del mod">
          <ac:chgData name="tomoya kamimura" userId="4a247245-9421-4752-b5fc-760241f018b2" providerId="ADAL" clId="{13A907BB-7E8B-41F5-B062-5787854770AF}" dt="2023-02-02T09:21:27.750" v="4333" actId="478"/>
          <ac:grpSpMkLst>
            <pc:docMk/>
            <pc:sldMk cId="130298704" sldId="322"/>
            <ac:grpSpMk id="71" creationId="{3CBBE8C6-25FD-47BD-AA6D-13E50C2953F4}"/>
          </ac:grpSpMkLst>
        </pc:grpChg>
        <pc:grpChg chg="mod">
          <ac:chgData name="tomoya kamimura" userId="4a247245-9421-4752-b5fc-760241f018b2" providerId="ADAL" clId="{13A907BB-7E8B-41F5-B062-5787854770AF}" dt="2023-02-02T09:20:08.543" v="4291" actId="571"/>
          <ac:grpSpMkLst>
            <pc:docMk/>
            <pc:sldMk cId="130298704" sldId="322"/>
            <ac:grpSpMk id="76" creationId="{2F70B7C0-5FBF-4D44-A731-0118DF122A9F}"/>
          </ac:grpSpMkLst>
        </pc:grpChg>
        <pc:grpChg chg="mod">
          <ac:chgData name="tomoya kamimura" userId="4a247245-9421-4752-b5fc-760241f018b2" providerId="ADAL" clId="{13A907BB-7E8B-41F5-B062-5787854770AF}" dt="2023-02-02T09:20:08.543" v="4291" actId="571"/>
          <ac:grpSpMkLst>
            <pc:docMk/>
            <pc:sldMk cId="130298704" sldId="322"/>
            <ac:grpSpMk id="77" creationId="{2AFC7336-3F5A-4E29-9303-F11D3033F6A0}"/>
          </ac:grpSpMkLst>
        </pc:grpChg>
        <pc:grpChg chg="mod">
          <ac:chgData name="tomoya kamimura" userId="4a247245-9421-4752-b5fc-760241f018b2" providerId="ADAL" clId="{13A907BB-7E8B-41F5-B062-5787854770AF}" dt="2023-02-02T09:20:08.543" v="4291" actId="571"/>
          <ac:grpSpMkLst>
            <pc:docMk/>
            <pc:sldMk cId="130298704" sldId="322"/>
            <ac:grpSpMk id="79" creationId="{6B9884C2-EFA2-48F3-B8FC-07D2571B039D}"/>
          </ac:grpSpMkLst>
        </pc:grpChg>
        <pc:grpChg chg="add del mod">
          <ac:chgData name="tomoya kamimura" userId="4a247245-9421-4752-b5fc-760241f018b2" providerId="ADAL" clId="{13A907BB-7E8B-41F5-B062-5787854770AF}" dt="2023-02-02T09:21:27.750" v="4333" actId="478"/>
          <ac:grpSpMkLst>
            <pc:docMk/>
            <pc:sldMk cId="130298704" sldId="322"/>
            <ac:grpSpMk id="86" creationId="{F4D00FCC-7897-42E3-8D2F-436E643BC82D}"/>
          </ac:grpSpMkLst>
        </pc:grpChg>
        <pc:grpChg chg="mod">
          <ac:chgData name="tomoya kamimura" userId="4a247245-9421-4752-b5fc-760241f018b2" providerId="ADAL" clId="{13A907BB-7E8B-41F5-B062-5787854770AF}" dt="2023-02-02T09:20:09.747" v="4292" actId="571"/>
          <ac:grpSpMkLst>
            <pc:docMk/>
            <pc:sldMk cId="130298704" sldId="322"/>
            <ac:grpSpMk id="91" creationId="{6FCDAB00-A664-403B-99F9-3A4C650750FB}"/>
          </ac:grpSpMkLst>
        </pc:grpChg>
        <pc:grpChg chg="mod">
          <ac:chgData name="tomoya kamimura" userId="4a247245-9421-4752-b5fc-760241f018b2" providerId="ADAL" clId="{13A907BB-7E8B-41F5-B062-5787854770AF}" dt="2023-02-02T09:20:09.747" v="4292" actId="571"/>
          <ac:grpSpMkLst>
            <pc:docMk/>
            <pc:sldMk cId="130298704" sldId="322"/>
            <ac:grpSpMk id="92" creationId="{03C63BED-9858-4BFB-9897-8E040350159C}"/>
          </ac:grpSpMkLst>
        </pc:grpChg>
        <pc:grpChg chg="mod">
          <ac:chgData name="tomoya kamimura" userId="4a247245-9421-4752-b5fc-760241f018b2" providerId="ADAL" clId="{13A907BB-7E8B-41F5-B062-5787854770AF}" dt="2023-02-02T09:20:09.747" v="4292" actId="571"/>
          <ac:grpSpMkLst>
            <pc:docMk/>
            <pc:sldMk cId="130298704" sldId="322"/>
            <ac:grpSpMk id="94" creationId="{422D9AB1-B031-4631-B7A1-634A8BBACEB7}"/>
          </ac:grpSpMkLst>
        </pc:grpChg>
        <pc:grpChg chg="add mod">
          <ac:chgData name="tomoya kamimura" userId="4a247245-9421-4752-b5fc-760241f018b2" providerId="ADAL" clId="{13A907BB-7E8B-41F5-B062-5787854770AF}" dt="2023-02-02T09:21:22.537" v="4332" actId="571"/>
          <ac:grpSpMkLst>
            <pc:docMk/>
            <pc:sldMk cId="130298704" sldId="322"/>
            <ac:grpSpMk id="101" creationId="{A55CBB6E-45D2-4C84-8C05-22C26B33E33B}"/>
          </ac:grpSpMkLst>
        </pc:grpChg>
        <pc:grpChg chg="mod">
          <ac:chgData name="tomoya kamimura" userId="4a247245-9421-4752-b5fc-760241f018b2" providerId="ADAL" clId="{13A907BB-7E8B-41F5-B062-5787854770AF}" dt="2023-02-02T09:21:22.537" v="4332" actId="571"/>
          <ac:grpSpMkLst>
            <pc:docMk/>
            <pc:sldMk cId="130298704" sldId="322"/>
            <ac:grpSpMk id="106" creationId="{E0F886A4-1CC9-4138-8D12-E6F68F3CE00A}"/>
          </ac:grpSpMkLst>
        </pc:grpChg>
        <pc:grpChg chg="mod">
          <ac:chgData name="tomoya kamimura" userId="4a247245-9421-4752-b5fc-760241f018b2" providerId="ADAL" clId="{13A907BB-7E8B-41F5-B062-5787854770AF}" dt="2023-02-02T09:21:22.537" v="4332" actId="571"/>
          <ac:grpSpMkLst>
            <pc:docMk/>
            <pc:sldMk cId="130298704" sldId="322"/>
            <ac:grpSpMk id="107" creationId="{A7A707AC-9CC4-449D-92C9-C6EB27D4431E}"/>
          </ac:grpSpMkLst>
        </pc:grpChg>
        <pc:grpChg chg="mod">
          <ac:chgData name="tomoya kamimura" userId="4a247245-9421-4752-b5fc-760241f018b2" providerId="ADAL" clId="{13A907BB-7E8B-41F5-B062-5787854770AF}" dt="2023-02-02T09:21:22.537" v="4332" actId="571"/>
          <ac:grpSpMkLst>
            <pc:docMk/>
            <pc:sldMk cId="130298704" sldId="322"/>
            <ac:grpSpMk id="109" creationId="{24D72C8F-6D9A-4091-9324-573C62D7F6E1}"/>
          </ac:grpSpMkLst>
        </pc:grpChg>
        <pc:grpChg chg="add mod">
          <ac:chgData name="tomoya kamimura" userId="4a247245-9421-4752-b5fc-760241f018b2" providerId="ADAL" clId="{13A907BB-7E8B-41F5-B062-5787854770AF}" dt="2023-02-02T09:21:22.380" v="4331" actId="571"/>
          <ac:grpSpMkLst>
            <pc:docMk/>
            <pc:sldMk cId="130298704" sldId="322"/>
            <ac:grpSpMk id="116" creationId="{6458F69B-A8EF-46E0-B4B9-75055E9EC9B1}"/>
          </ac:grpSpMkLst>
        </pc:grpChg>
        <pc:grpChg chg="mod">
          <ac:chgData name="tomoya kamimura" userId="4a247245-9421-4752-b5fc-760241f018b2" providerId="ADAL" clId="{13A907BB-7E8B-41F5-B062-5787854770AF}" dt="2023-02-02T09:21:22.380" v="4331" actId="571"/>
          <ac:grpSpMkLst>
            <pc:docMk/>
            <pc:sldMk cId="130298704" sldId="322"/>
            <ac:grpSpMk id="121" creationId="{459F2ADF-AF29-49F0-98E9-24D4F20F0B23}"/>
          </ac:grpSpMkLst>
        </pc:grpChg>
        <pc:grpChg chg="mod">
          <ac:chgData name="tomoya kamimura" userId="4a247245-9421-4752-b5fc-760241f018b2" providerId="ADAL" clId="{13A907BB-7E8B-41F5-B062-5787854770AF}" dt="2023-02-02T09:21:22.380" v="4331" actId="571"/>
          <ac:grpSpMkLst>
            <pc:docMk/>
            <pc:sldMk cId="130298704" sldId="322"/>
            <ac:grpSpMk id="122" creationId="{A6775254-FBC7-4F67-9C7B-DAC71656FD72}"/>
          </ac:grpSpMkLst>
        </pc:grpChg>
        <pc:grpChg chg="mod">
          <ac:chgData name="tomoya kamimura" userId="4a247245-9421-4752-b5fc-760241f018b2" providerId="ADAL" clId="{13A907BB-7E8B-41F5-B062-5787854770AF}" dt="2023-02-02T09:21:22.380" v="4331" actId="571"/>
          <ac:grpSpMkLst>
            <pc:docMk/>
            <pc:sldMk cId="130298704" sldId="322"/>
            <ac:grpSpMk id="124" creationId="{C78D2CA6-C2B5-4A1D-8AC2-99D2FBE01E30}"/>
          </ac:grpSpMkLst>
        </pc:grpChg>
        <pc:grpChg chg="add mod">
          <ac:chgData name="tomoya kamimura" userId="4a247245-9421-4752-b5fc-760241f018b2" providerId="ADAL" clId="{13A907BB-7E8B-41F5-B062-5787854770AF}" dt="2023-02-02T09:21:22.207" v="4330" actId="571"/>
          <ac:grpSpMkLst>
            <pc:docMk/>
            <pc:sldMk cId="130298704" sldId="322"/>
            <ac:grpSpMk id="131" creationId="{8B074ADC-0D59-4C01-A8CE-06A1783E57E2}"/>
          </ac:grpSpMkLst>
        </pc:grpChg>
        <pc:grpChg chg="mod">
          <ac:chgData name="tomoya kamimura" userId="4a247245-9421-4752-b5fc-760241f018b2" providerId="ADAL" clId="{13A907BB-7E8B-41F5-B062-5787854770AF}" dt="2023-02-02T09:21:22.207" v="4330" actId="571"/>
          <ac:grpSpMkLst>
            <pc:docMk/>
            <pc:sldMk cId="130298704" sldId="322"/>
            <ac:grpSpMk id="136" creationId="{C4288E05-FBE5-4AAE-AD17-807F250F71A9}"/>
          </ac:grpSpMkLst>
        </pc:grpChg>
        <pc:grpChg chg="mod">
          <ac:chgData name="tomoya kamimura" userId="4a247245-9421-4752-b5fc-760241f018b2" providerId="ADAL" clId="{13A907BB-7E8B-41F5-B062-5787854770AF}" dt="2023-02-02T09:21:22.207" v="4330" actId="571"/>
          <ac:grpSpMkLst>
            <pc:docMk/>
            <pc:sldMk cId="130298704" sldId="322"/>
            <ac:grpSpMk id="137" creationId="{C61A1BB4-D1F0-4D14-BF7C-AB505EDEBDEC}"/>
          </ac:grpSpMkLst>
        </pc:grpChg>
        <pc:grpChg chg="mod">
          <ac:chgData name="tomoya kamimura" userId="4a247245-9421-4752-b5fc-760241f018b2" providerId="ADAL" clId="{13A907BB-7E8B-41F5-B062-5787854770AF}" dt="2023-02-02T09:21:22.207" v="4330" actId="571"/>
          <ac:grpSpMkLst>
            <pc:docMk/>
            <pc:sldMk cId="130298704" sldId="322"/>
            <ac:grpSpMk id="139" creationId="{423AD6EC-0D23-45D2-B719-CDB9CDD4C0E7}"/>
          </ac:grpSpMkLst>
        </pc:grpChg>
        <pc:grpChg chg="add mod">
          <ac:chgData name="tomoya kamimura" userId="4a247245-9421-4752-b5fc-760241f018b2" providerId="ADAL" clId="{13A907BB-7E8B-41F5-B062-5787854770AF}" dt="2023-02-02T09:21:22.029" v="4329" actId="571"/>
          <ac:grpSpMkLst>
            <pc:docMk/>
            <pc:sldMk cId="130298704" sldId="322"/>
            <ac:grpSpMk id="146" creationId="{4A981C1A-3245-49D3-8269-E9F2918CFB3E}"/>
          </ac:grpSpMkLst>
        </pc:grpChg>
        <pc:grpChg chg="mod">
          <ac:chgData name="tomoya kamimura" userId="4a247245-9421-4752-b5fc-760241f018b2" providerId="ADAL" clId="{13A907BB-7E8B-41F5-B062-5787854770AF}" dt="2023-02-02T09:21:22.029" v="4329" actId="571"/>
          <ac:grpSpMkLst>
            <pc:docMk/>
            <pc:sldMk cId="130298704" sldId="322"/>
            <ac:grpSpMk id="151" creationId="{E84342D2-F27F-45FA-95BE-91BEC7755342}"/>
          </ac:grpSpMkLst>
        </pc:grpChg>
        <pc:grpChg chg="mod">
          <ac:chgData name="tomoya kamimura" userId="4a247245-9421-4752-b5fc-760241f018b2" providerId="ADAL" clId="{13A907BB-7E8B-41F5-B062-5787854770AF}" dt="2023-02-02T09:21:22.029" v="4329" actId="571"/>
          <ac:grpSpMkLst>
            <pc:docMk/>
            <pc:sldMk cId="130298704" sldId="322"/>
            <ac:grpSpMk id="152" creationId="{36DBCDD9-190E-4CA0-9D2F-F4A6A77F57DD}"/>
          </ac:grpSpMkLst>
        </pc:grpChg>
        <pc:grpChg chg="mod">
          <ac:chgData name="tomoya kamimura" userId="4a247245-9421-4752-b5fc-760241f018b2" providerId="ADAL" clId="{13A907BB-7E8B-41F5-B062-5787854770AF}" dt="2023-02-02T09:21:22.029" v="4329" actId="571"/>
          <ac:grpSpMkLst>
            <pc:docMk/>
            <pc:sldMk cId="130298704" sldId="322"/>
            <ac:grpSpMk id="154" creationId="{52D2DB7C-5709-40D8-A7EC-8D85E33801FD}"/>
          </ac:grpSpMkLst>
        </pc:grpChg>
        <pc:grpChg chg="add mod">
          <ac:chgData name="tomoya kamimura" userId="4a247245-9421-4752-b5fc-760241f018b2" providerId="ADAL" clId="{13A907BB-7E8B-41F5-B062-5787854770AF}" dt="2023-02-02T09:21:21.855" v="4328" actId="571"/>
          <ac:grpSpMkLst>
            <pc:docMk/>
            <pc:sldMk cId="130298704" sldId="322"/>
            <ac:grpSpMk id="161" creationId="{EDC2A866-40C5-46D5-8704-8797BE229576}"/>
          </ac:grpSpMkLst>
        </pc:grpChg>
        <pc:grpChg chg="mod">
          <ac:chgData name="tomoya kamimura" userId="4a247245-9421-4752-b5fc-760241f018b2" providerId="ADAL" clId="{13A907BB-7E8B-41F5-B062-5787854770AF}" dt="2023-02-02T09:21:21.855" v="4328" actId="571"/>
          <ac:grpSpMkLst>
            <pc:docMk/>
            <pc:sldMk cId="130298704" sldId="322"/>
            <ac:grpSpMk id="166" creationId="{59437C28-5FDD-4A83-A050-EBAAC0BACB99}"/>
          </ac:grpSpMkLst>
        </pc:grpChg>
        <pc:grpChg chg="mod">
          <ac:chgData name="tomoya kamimura" userId="4a247245-9421-4752-b5fc-760241f018b2" providerId="ADAL" clId="{13A907BB-7E8B-41F5-B062-5787854770AF}" dt="2023-02-02T09:21:21.855" v="4328" actId="571"/>
          <ac:grpSpMkLst>
            <pc:docMk/>
            <pc:sldMk cId="130298704" sldId="322"/>
            <ac:grpSpMk id="167" creationId="{6E57BBA8-CB79-411A-AA89-FF4B6E7153B6}"/>
          </ac:grpSpMkLst>
        </pc:grpChg>
        <pc:grpChg chg="mod">
          <ac:chgData name="tomoya kamimura" userId="4a247245-9421-4752-b5fc-760241f018b2" providerId="ADAL" clId="{13A907BB-7E8B-41F5-B062-5787854770AF}" dt="2023-02-02T09:21:21.855" v="4328" actId="571"/>
          <ac:grpSpMkLst>
            <pc:docMk/>
            <pc:sldMk cId="130298704" sldId="322"/>
            <ac:grpSpMk id="169" creationId="{89A1FC19-1D2B-4449-9A40-F1CC4BC96580}"/>
          </ac:grpSpMkLst>
        </pc:grpChg>
        <pc:grpChg chg="add mod">
          <ac:chgData name="tomoya kamimura" userId="4a247245-9421-4752-b5fc-760241f018b2" providerId="ADAL" clId="{13A907BB-7E8B-41F5-B062-5787854770AF}" dt="2023-02-02T09:21:21.701" v="4327" actId="571"/>
          <ac:grpSpMkLst>
            <pc:docMk/>
            <pc:sldMk cId="130298704" sldId="322"/>
            <ac:grpSpMk id="176" creationId="{21B784C2-E5CA-463A-A8E5-1ADCA5F6957A}"/>
          </ac:grpSpMkLst>
        </pc:grpChg>
        <pc:grpChg chg="mod">
          <ac:chgData name="tomoya kamimura" userId="4a247245-9421-4752-b5fc-760241f018b2" providerId="ADAL" clId="{13A907BB-7E8B-41F5-B062-5787854770AF}" dt="2023-02-02T09:21:21.701" v="4327" actId="571"/>
          <ac:grpSpMkLst>
            <pc:docMk/>
            <pc:sldMk cId="130298704" sldId="322"/>
            <ac:grpSpMk id="181" creationId="{4945471E-E47B-43CD-BEF6-2B0915FCD5A8}"/>
          </ac:grpSpMkLst>
        </pc:grpChg>
        <pc:grpChg chg="mod">
          <ac:chgData name="tomoya kamimura" userId="4a247245-9421-4752-b5fc-760241f018b2" providerId="ADAL" clId="{13A907BB-7E8B-41F5-B062-5787854770AF}" dt="2023-02-02T09:21:21.701" v="4327" actId="571"/>
          <ac:grpSpMkLst>
            <pc:docMk/>
            <pc:sldMk cId="130298704" sldId="322"/>
            <ac:grpSpMk id="182" creationId="{B9127C64-67A5-4E42-B17A-2ACFC467C12E}"/>
          </ac:grpSpMkLst>
        </pc:grpChg>
        <pc:grpChg chg="mod">
          <ac:chgData name="tomoya kamimura" userId="4a247245-9421-4752-b5fc-760241f018b2" providerId="ADAL" clId="{13A907BB-7E8B-41F5-B062-5787854770AF}" dt="2023-02-02T09:21:21.701" v="4327" actId="571"/>
          <ac:grpSpMkLst>
            <pc:docMk/>
            <pc:sldMk cId="130298704" sldId="322"/>
            <ac:grpSpMk id="184" creationId="{C279EBBC-2F0B-4794-AD6D-E2DE34924EA5}"/>
          </ac:grpSpMkLst>
        </pc:grpChg>
        <pc:grpChg chg="add mod">
          <ac:chgData name="tomoya kamimura" userId="4a247245-9421-4752-b5fc-760241f018b2" providerId="ADAL" clId="{13A907BB-7E8B-41F5-B062-5787854770AF}" dt="2023-02-02T09:21:21.420" v="4326" actId="571"/>
          <ac:grpSpMkLst>
            <pc:docMk/>
            <pc:sldMk cId="130298704" sldId="322"/>
            <ac:grpSpMk id="191" creationId="{9B1D8A18-2116-4750-8DA3-98F441C8CFD7}"/>
          </ac:grpSpMkLst>
        </pc:grpChg>
        <pc:grpChg chg="mod">
          <ac:chgData name="tomoya kamimura" userId="4a247245-9421-4752-b5fc-760241f018b2" providerId="ADAL" clId="{13A907BB-7E8B-41F5-B062-5787854770AF}" dt="2023-02-02T09:21:21.420" v="4326" actId="571"/>
          <ac:grpSpMkLst>
            <pc:docMk/>
            <pc:sldMk cId="130298704" sldId="322"/>
            <ac:grpSpMk id="196" creationId="{840FAACB-F3B5-4394-BBE7-E6A286494DF4}"/>
          </ac:grpSpMkLst>
        </pc:grpChg>
        <pc:grpChg chg="mod">
          <ac:chgData name="tomoya kamimura" userId="4a247245-9421-4752-b5fc-760241f018b2" providerId="ADAL" clId="{13A907BB-7E8B-41F5-B062-5787854770AF}" dt="2023-02-02T09:21:21.420" v="4326" actId="571"/>
          <ac:grpSpMkLst>
            <pc:docMk/>
            <pc:sldMk cId="130298704" sldId="322"/>
            <ac:grpSpMk id="197" creationId="{7BB2A9A0-3F44-4C1C-B85A-FFF18DDC335E}"/>
          </ac:grpSpMkLst>
        </pc:grpChg>
        <pc:grpChg chg="mod">
          <ac:chgData name="tomoya kamimura" userId="4a247245-9421-4752-b5fc-760241f018b2" providerId="ADAL" clId="{13A907BB-7E8B-41F5-B062-5787854770AF}" dt="2023-02-02T09:21:21.420" v="4326" actId="571"/>
          <ac:grpSpMkLst>
            <pc:docMk/>
            <pc:sldMk cId="130298704" sldId="322"/>
            <ac:grpSpMk id="199" creationId="{7B6042AC-1AC4-45CD-81D0-1BED26523EFF}"/>
          </ac:grpSpMkLst>
        </pc:grpChg>
        <pc:grpChg chg="add mod">
          <ac:chgData name="tomoya kamimura" userId="4a247245-9421-4752-b5fc-760241f018b2" providerId="ADAL" clId="{13A907BB-7E8B-41F5-B062-5787854770AF}" dt="2023-02-02T09:21:21.199" v="4325" actId="571"/>
          <ac:grpSpMkLst>
            <pc:docMk/>
            <pc:sldMk cId="130298704" sldId="322"/>
            <ac:grpSpMk id="206" creationId="{56A552A7-B358-4B91-B08D-D8E43C1D1F6A}"/>
          </ac:grpSpMkLst>
        </pc:grpChg>
        <pc:grpChg chg="mod">
          <ac:chgData name="tomoya kamimura" userId="4a247245-9421-4752-b5fc-760241f018b2" providerId="ADAL" clId="{13A907BB-7E8B-41F5-B062-5787854770AF}" dt="2023-02-02T09:21:21.199" v="4325" actId="571"/>
          <ac:grpSpMkLst>
            <pc:docMk/>
            <pc:sldMk cId="130298704" sldId="322"/>
            <ac:grpSpMk id="211" creationId="{87857B35-A986-4FFB-914D-7020D785C05C}"/>
          </ac:grpSpMkLst>
        </pc:grpChg>
        <pc:grpChg chg="mod">
          <ac:chgData name="tomoya kamimura" userId="4a247245-9421-4752-b5fc-760241f018b2" providerId="ADAL" clId="{13A907BB-7E8B-41F5-B062-5787854770AF}" dt="2023-02-02T09:21:21.199" v="4325" actId="571"/>
          <ac:grpSpMkLst>
            <pc:docMk/>
            <pc:sldMk cId="130298704" sldId="322"/>
            <ac:grpSpMk id="212" creationId="{8A82BEA0-67E9-48A7-A979-5AA7A13B8FA1}"/>
          </ac:grpSpMkLst>
        </pc:grpChg>
        <pc:grpChg chg="mod">
          <ac:chgData name="tomoya kamimura" userId="4a247245-9421-4752-b5fc-760241f018b2" providerId="ADAL" clId="{13A907BB-7E8B-41F5-B062-5787854770AF}" dt="2023-02-02T09:21:21.199" v="4325" actId="571"/>
          <ac:grpSpMkLst>
            <pc:docMk/>
            <pc:sldMk cId="130298704" sldId="322"/>
            <ac:grpSpMk id="214" creationId="{C0601181-DF48-4EB1-A065-C69C73D13BA0}"/>
          </ac:grpSpMkLst>
        </pc:grpChg>
        <pc:grpChg chg="add mod">
          <ac:chgData name="tomoya kamimura" userId="4a247245-9421-4752-b5fc-760241f018b2" providerId="ADAL" clId="{13A907BB-7E8B-41F5-B062-5787854770AF}" dt="2023-02-02T09:21:21.019" v="4324" actId="571"/>
          <ac:grpSpMkLst>
            <pc:docMk/>
            <pc:sldMk cId="130298704" sldId="322"/>
            <ac:grpSpMk id="221" creationId="{5269EB27-CD37-4EA2-83C2-789892A6A327}"/>
          </ac:grpSpMkLst>
        </pc:grpChg>
        <pc:grpChg chg="mod">
          <ac:chgData name="tomoya kamimura" userId="4a247245-9421-4752-b5fc-760241f018b2" providerId="ADAL" clId="{13A907BB-7E8B-41F5-B062-5787854770AF}" dt="2023-02-02T09:21:21.019" v="4324" actId="571"/>
          <ac:grpSpMkLst>
            <pc:docMk/>
            <pc:sldMk cId="130298704" sldId="322"/>
            <ac:grpSpMk id="226" creationId="{BF04563A-74C3-4D39-BA3D-EEE2CBE11B9E}"/>
          </ac:grpSpMkLst>
        </pc:grpChg>
        <pc:grpChg chg="mod">
          <ac:chgData name="tomoya kamimura" userId="4a247245-9421-4752-b5fc-760241f018b2" providerId="ADAL" clId="{13A907BB-7E8B-41F5-B062-5787854770AF}" dt="2023-02-02T09:21:21.019" v="4324" actId="571"/>
          <ac:grpSpMkLst>
            <pc:docMk/>
            <pc:sldMk cId="130298704" sldId="322"/>
            <ac:grpSpMk id="227" creationId="{BCBD5513-FAFF-4F20-9B49-77EEF9C7AEE5}"/>
          </ac:grpSpMkLst>
        </pc:grpChg>
        <pc:grpChg chg="mod">
          <ac:chgData name="tomoya kamimura" userId="4a247245-9421-4752-b5fc-760241f018b2" providerId="ADAL" clId="{13A907BB-7E8B-41F5-B062-5787854770AF}" dt="2023-02-02T09:21:21.019" v="4324" actId="571"/>
          <ac:grpSpMkLst>
            <pc:docMk/>
            <pc:sldMk cId="130298704" sldId="322"/>
            <ac:grpSpMk id="229" creationId="{C71A7DBA-2110-489B-A5C2-9470129F2F67}"/>
          </ac:grpSpMkLst>
        </pc:grpChg>
        <pc:grpChg chg="add mod">
          <ac:chgData name="tomoya kamimura" userId="4a247245-9421-4752-b5fc-760241f018b2" providerId="ADAL" clId="{13A907BB-7E8B-41F5-B062-5787854770AF}" dt="2023-02-02T09:21:20.698" v="4322" actId="571"/>
          <ac:grpSpMkLst>
            <pc:docMk/>
            <pc:sldMk cId="130298704" sldId="322"/>
            <ac:grpSpMk id="236" creationId="{C8ED3EBE-1854-4DCD-BBA9-716716EB04B4}"/>
          </ac:grpSpMkLst>
        </pc:grpChg>
        <pc:grpChg chg="mod">
          <ac:chgData name="tomoya kamimura" userId="4a247245-9421-4752-b5fc-760241f018b2" providerId="ADAL" clId="{13A907BB-7E8B-41F5-B062-5787854770AF}" dt="2023-02-02T09:21:20.698" v="4322" actId="571"/>
          <ac:grpSpMkLst>
            <pc:docMk/>
            <pc:sldMk cId="130298704" sldId="322"/>
            <ac:grpSpMk id="241" creationId="{57374CFE-B536-46D8-B187-7AD4DE9033AC}"/>
          </ac:grpSpMkLst>
        </pc:grpChg>
        <pc:grpChg chg="mod">
          <ac:chgData name="tomoya kamimura" userId="4a247245-9421-4752-b5fc-760241f018b2" providerId="ADAL" clId="{13A907BB-7E8B-41F5-B062-5787854770AF}" dt="2023-02-02T09:21:20.698" v="4322" actId="571"/>
          <ac:grpSpMkLst>
            <pc:docMk/>
            <pc:sldMk cId="130298704" sldId="322"/>
            <ac:grpSpMk id="242" creationId="{61588AD8-6D36-4F96-B858-6E53B0BC2E9E}"/>
          </ac:grpSpMkLst>
        </pc:grpChg>
        <pc:grpChg chg="mod">
          <ac:chgData name="tomoya kamimura" userId="4a247245-9421-4752-b5fc-760241f018b2" providerId="ADAL" clId="{13A907BB-7E8B-41F5-B062-5787854770AF}" dt="2023-02-02T09:21:20.698" v="4322" actId="571"/>
          <ac:grpSpMkLst>
            <pc:docMk/>
            <pc:sldMk cId="130298704" sldId="322"/>
            <ac:grpSpMk id="244" creationId="{07869F2C-7A6B-4176-9E00-5FDD76B33C1B}"/>
          </ac:grpSpMkLst>
        </pc:grpChg>
        <pc:grpChg chg="add mod">
          <ac:chgData name="tomoya kamimura" userId="4a247245-9421-4752-b5fc-760241f018b2" providerId="ADAL" clId="{13A907BB-7E8B-41F5-B062-5787854770AF}" dt="2023-02-02T09:21:20.541" v="4321" actId="571"/>
          <ac:grpSpMkLst>
            <pc:docMk/>
            <pc:sldMk cId="130298704" sldId="322"/>
            <ac:grpSpMk id="251" creationId="{0FB8C42D-8AAF-4823-845E-32B2E05545E8}"/>
          </ac:grpSpMkLst>
        </pc:grpChg>
        <pc:grpChg chg="mod">
          <ac:chgData name="tomoya kamimura" userId="4a247245-9421-4752-b5fc-760241f018b2" providerId="ADAL" clId="{13A907BB-7E8B-41F5-B062-5787854770AF}" dt="2023-02-02T09:21:20.541" v="4321" actId="571"/>
          <ac:grpSpMkLst>
            <pc:docMk/>
            <pc:sldMk cId="130298704" sldId="322"/>
            <ac:grpSpMk id="256" creationId="{9D0DF64B-C40A-42B3-B25B-FD6B9D326275}"/>
          </ac:grpSpMkLst>
        </pc:grpChg>
        <pc:grpChg chg="mod">
          <ac:chgData name="tomoya kamimura" userId="4a247245-9421-4752-b5fc-760241f018b2" providerId="ADAL" clId="{13A907BB-7E8B-41F5-B062-5787854770AF}" dt="2023-02-02T09:21:20.541" v="4321" actId="571"/>
          <ac:grpSpMkLst>
            <pc:docMk/>
            <pc:sldMk cId="130298704" sldId="322"/>
            <ac:grpSpMk id="257" creationId="{6A74FFCA-9999-46E3-8E58-91005C1A2247}"/>
          </ac:grpSpMkLst>
        </pc:grpChg>
        <pc:grpChg chg="mod">
          <ac:chgData name="tomoya kamimura" userId="4a247245-9421-4752-b5fc-760241f018b2" providerId="ADAL" clId="{13A907BB-7E8B-41F5-B062-5787854770AF}" dt="2023-02-02T09:21:20.541" v="4321" actId="571"/>
          <ac:grpSpMkLst>
            <pc:docMk/>
            <pc:sldMk cId="130298704" sldId="322"/>
            <ac:grpSpMk id="259" creationId="{E657F264-C9AB-48C7-9591-9C614FF9EF87}"/>
          </ac:grpSpMkLst>
        </pc:grpChg>
        <pc:grpChg chg="add mod">
          <ac:chgData name="tomoya kamimura" userId="4a247245-9421-4752-b5fc-760241f018b2" providerId="ADAL" clId="{13A907BB-7E8B-41F5-B062-5787854770AF}" dt="2023-02-02T09:21:20.384" v="4320" actId="571"/>
          <ac:grpSpMkLst>
            <pc:docMk/>
            <pc:sldMk cId="130298704" sldId="322"/>
            <ac:grpSpMk id="266" creationId="{EBEB4212-FD4E-499F-AAE2-5D3DD7E8F8BA}"/>
          </ac:grpSpMkLst>
        </pc:grpChg>
        <pc:grpChg chg="mod">
          <ac:chgData name="tomoya kamimura" userId="4a247245-9421-4752-b5fc-760241f018b2" providerId="ADAL" clId="{13A907BB-7E8B-41F5-B062-5787854770AF}" dt="2023-02-02T09:21:20.384" v="4320" actId="571"/>
          <ac:grpSpMkLst>
            <pc:docMk/>
            <pc:sldMk cId="130298704" sldId="322"/>
            <ac:grpSpMk id="271" creationId="{4D7924E5-B019-490B-AE25-09B4DC340DE1}"/>
          </ac:grpSpMkLst>
        </pc:grpChg>
        <pc:grpChg chg="mod">
          <ac:chgData name="tomoya kamimura" userId="4a247245-9421-4752-b5fc-760241f018b2" providerId="ADAL" clId="{13A907BB-7E8B-41F5-B062-5787854770AF}" dt="2023-02-02T09:21:20.384" v="4320" actId="571"/>
          <ac:grpSpMkLst>
            <pc:docMk/>
            <pc:sldMk cId="130298704" sldId="322"/>
            <ac:grpSpMk id="272" creationId="{84E66DA7-2FE2-4596-8718-58767F554F8E}"/>
          </ac:grpSpMkLst>
        </pc:grpChg>
        <pc:grpChg chg="mod">
          <ac:chgData name="tomoya kamimura" userId="4a247245-9421-4752-b5fc-760241f018b2" providerId="ADAL" clId="{13A907BB-7E8B-41F5-B062-5787854770AF}" dt="2023-02-02T09:21:20.384" v="4320" actId="571"/>
          <ac:grpSpMkLst>
            <pc:docMk/>
            <pc:sldMk cId="130298704" sldId="322"/>
            <ac:grpSpMk id="274" creationId="{D4A3172B-ACC1-44F9-8BAA-0837BBDF2467}"/>
          </ac:grpSpMkLst>
        </pc:grpChg>
        <pc:grpChg chg="add mod">
          <ac:chgData name="tomoya kamimura" userId="4a247245-9421-4752-b5fc-760241f018b2" providerId="ADAL" clId="{13A907BB-7E8B-41F5-B062-5787854770AF}" dt="2023-02-02T09:21:20.236" v="4319" actId="571"/>
          <ac:grpSpMkLst>
            <pc:docMk/>
            <pc:sldMk cId="130298704" sldId="322"/>
            <ac:grpSpMk id="281" creationId="{0CB38389-7348-41BE-9AF8-8EFED1F54881}"/>
          </ac:grpSpMkLst>
        </pc:grpChg>
        <pc:grpChg chg="mod">
          <ac:chgData name="tomoya kamimura" userId="4a247245-9421-4752-b5fc-760241f018b2" providerId="ADAL" clId="{13A907BB-7E8B-41F5-B062-5787854770AF}" dt="2023-02-02T09:21:20.236" v="4319" actId="571"/>
          <ac:grpSpMkLst>
            <pc:docMk/>
            <pc:sldMk cId="130298704" sldId="322"/>
            <ac:grpSpMk id="286" creationId="{9C60C4C8-3414-4599-A391-A33AEA7AC5FA}"/>
          </ac:grpSpMkLst>
        </pc:grpChg>
        <pc:grpChg chg="mod">
          <ac:chgData name="tomoya kamimura" userId="4a247245-9421-4752-b5fc-760241f018b2" providerId="ADAL" clId="{13A907BB-7E8B-41F5-B062-5787854770AF}" dt="2023-02-02T09:21:20.236" v="4319" actId="571"/>
          <ac:grpSpMkLst>
            <pc:docMk/>
            <pc:sldMk cId="130298704" sldId="322"/>
            <ac:grpSpMk id="287" creationId="{00DC111E-5CA1-4D80-B61A-3E6360B81C65}"/>
          </ac:grpSpMkLst>
        </pc:grpChg>
        <pc:grpChg chg="mod">
          <ac:chgData name="tomoya kamimura" userId="4a247245-9421-4752-b5fc-760241f018b2" providerId="ADAL" clId="{13A907BB-7E8B-41F5-B062-5787854770AF}" dt="2023-02-02T09:21:20.236" v="4319" actId="571"/>
          <ac:grpSpMkLst>
            <pc:docMk/>
            <pc:sldMk cId="130298704" sldId="322"/>
            <ac:grpSpMk id="289" creationId="{9E807FFA-C5F9-4E76-937C-A2AA3BA6A7F0}"/>
          </ac:grpSpMkLst>
        </pc:grpChg>
        <pc:grpChg chg="add mod">
          <ac:chgData name="tomoya kamimura" userId="4a247245-9421-4752-b5fc-760241f018b2" providerId="ADAL" clId="{13A907BB-7E8B-41F5-B062-5787854770AF}" dt="2023-02-02T09:21:20.079" v="4318" actId="571"/>
          <ac:grpSpMkLst>
            <pc:docMk/>
            <pc:sldMk cId="130298704" sldId="322"/>
            <ac:grpSpMk id="296" creationId="{F0877B76-8673-41BB-BC7F-DC10352EF8B3}"/>
          </ac:grpSpMkLst>
        </pc:grpChg>
        <pc:grpChg chg="mod">
          <ac:chgData name="tomoya kamimura" userId="4a247245-9421-4752-b5fc-760241f018b2" providerId="ADAL" clId="{13A907BB-7E8B-41F5-B062-5787854770AF}" dt="2023-02-02T09:21:20.079" v="4318" actId="571"/>
          <ac:grpSpMkLst>
            <pc:docMk/>
            <pc:sldMk cId="130298704" sldId="322"/>
            <ac:grpSpMk id="301" creationId="{865B7D9B-B9C2-47FF-A940-FF608A1D0B7C}"/>
          </ac:grpSpMkLst>
        </pc:grpChg>
        <pc:grpChg chg="mod">
          <ac:chgData name="tomoya kamimura" userId="4a247245-9421-4752-b5fc-760241f018b2" providerId="ADAL" clId="{13A907BB-7E8B-41F5-B062-5787854770AF}" dt="2023-02-02T09:21:20.079" v="4318" actId="571"/>
          <ac:grpSpMkLst>
            <pc:docMk/>
            <pc:sldMk cId="130298704" sldId="322"/>
            <ac:grpSpMk id="302" creationId="{62699659-657C-4325-B44A-A8A07B7EFE3E}"/>
          </ac:grpSpMkLst>
        </pc:grpChg>
        <pc:grpChg chg="mod">
          <ac:chgData name="tomoya kamimura" userId="4a247245-9421-4752-b5fc-760241f018b2" providerId="ADAL" clId="{13A907BB-7E8B-41F5-B062-5787854770AF}" dt="2023-02-02T09:21:20.079" v="4318" actId="571"/>
          <ac:grpSpMkLst>
            <pc:docMk/>
            <pc:sldMk cId="130298704" sldId="322"/>
            <ac:grpSpMk id="304" creationId="{89BDF5C6-CBF8-4FFB-8445-A3AEF0BCC722}"/>
          </ac:grpSpMkLst>
        </pc:grpChg>
        <pc:grpChg chg="add mod">
          <ac:chgData name="tomoya kamimura" userId="4a247245-9421-4752-b5fc-760241f018b2" providerId="ADAL" clId="{13A907BB-7E8B-41F5-B062-5787854770AF}" dt="2023-02-02T09:21:19.933" v="4317" actId="571"/>
          <ac:grpSpMkLst>
            <pc:docMk/>
            <pc:sldMk cId="130298704" sldId="322"/>
            <ac:grpSpMk id="311" creationId="{43C7EC57-42BC-4DFB-AF71-81BD331643CA}"/>
          </ac:grpSpMkLst>
        </pc:grpChg>
        <pc:grpChg chg="mod">
          <ac:chgData name="tomoya kamimura" userId="4a247245-9421-4752-b5fc-760241f018b2" providerId="ADAL" clId="{13A907BB-7E8B-41F5-B062-5787854770AF}" dt="2023-02-02T09:21:19.933" v="4317" actId="571"/>
          <ac:grpSpMkLst>
            <pc:docMk/>
            <pc:sldMk cId="130298704" sldId="322"/>
            <ac:grpSpMk id="316" creationId="{35CDC617-A43F-4763-9EEE-A4FE7E377EE1}"/>
          </ac:grpSpMkLst>
        </pc:grpChg>
        <pc:grpChg chg="mod">
          <ac:chgData name="tomoya kamimura" userId="4a247245-9421-4752-b5fc-760241f018b2" providerId="ADAL" clId="{13A907BB-7E8B-41F5-B062-5787854770AF}" dt="2023-02-02T09:21:19.933" v="4317" actId="571"/>
          <ac:grpSpMkLst>
            <pc:docMk/>
            <pc:sldMk cId="130298704" sldId="322"/>
            <ac:grpSpMk id="317" creationId="{A2910CC8-B8AF-46D2-A216-AC50662CDB5E}"/>
          </ac:grpSpMkLst>
        </pc:grpChg>
        <pc:grpChg chg="mod">
          <ac:chgData name="tomoya kamimura" userId="4a247245-9421-4752-b5fc-760241f018b2" providerId="ADAL" clId="{13A907BB-7E8B-41F5-B062-5787854770AF}" dt="2023-02-02T09:21:19.933" v="4317" actId="571"/>
          <ac:grpSpMkLst>
            <pc:docMk/>
            <pc:sldMk cId="130298704" sldId="322"/>
            <ac:grpSpMk id="319" creationId="{1F633842-A647-4C3F-9413-84756CA89008}"/>
          </ac:grpSpMkLst>
        </pc:grpChg>
        <pc:grpChg chg="add mod">
          <ac:chgData name="tomoya kamimura" userId="4a247245-9421-4752-b5fc-760241f018b2" providerId="ADAL" clId="{13A907BB-7E8B-41F5-B062-5787854770AF}" dt="2023-02-02T09:21:19.791" v="4316" actId="571"/>
          <ac:grpSpMkLst>
            <pc:docMk/>
            <pc:sldMk cId="130298704" sldId="322"/>
            <ac:grpSpMk id="326" creationId="{6029F322-6DD1-49D3-8392-F07A958F6D79}"/>
          </ac:grpSpMkLst>
        </pc:grpChg>
        <pc:grpChg chg="mod">
          <ac:chgData name="tomoya kamimura" userId="4a247245-9421-4752-b5fc-760241f018b2" providerId="ADAL" clId="{13A907BB-7E8B-41F5-B062-5787854770AF}" dt="2023-02-02T09:21:19.791" v="4316" actId="571"/>
          <ac:grpSpMkLst>
            <pc:docMk/>
            <pc:sldMk cId="130298704" sldId="322"/>
            <ac:grpSpMk id="331" creationId="{28673816-BC9B-45ED-AF06-F9AC795FD14C}"/>
          </ac:grpSpMkLst>
        </pc:grpChg>
        <pc:grpChg chg="mod">
          <ac:chgData name="tomoya kamimura" userId="4a247245-9421-4752-b5fc-760241f018b2" providerId="ADAL" clId="{13A907BB-7E8B-41F5-B062-5787854770AF}" dt="2023-02-02T09:21:19.791" v="4316" actId="571"/>
          <ac:grpSpMkLst>
            <pc:docMk/>
            <pc:sldMk cId="130298704" sldId="322"/>
            <ac:grpSpMk id="332" creationId="{145CFA3A-9660-41C6-AB73-AD28A79381A8}"/>
          </ac:grpSpMkLst>
        </pc:grpChg>
        <pc:grpChg chg="mod">
          <ac:chgData name="tomoya kamimura" userId="4a247245-9421-4752-b5fc-760241f018b2" providerId="ADAL" clId="{13A907BB-7E8B-41F5-B062-5787854770AF}" dt="2023-02-02T09:21:19.791" v="4316" actId="571"/>
          <ac:grpSpMkLst>
            <pc:docMk/>
            <pc:sldMk cId="130298704" sldId="322"/>
            <ac:grpSpMk id="334" creationId="{3856493E-109C-495F-8768-6C6DD0097163}"/>
          </ac:grpSpMkLst>
        </pc:grpChg>
        <pc:grpChg chg="add mod">
          <ac:chgData name="tomoya kamimura" userId="4a247245-9421-4752-b5fc-760241f018b2" providerId="ADAL" clId="{13A907BB-7E8B-41F5-B062-5787854770AF}" dt="2023-02-02T09:21:19.635" v="4315" actId="571"/>
          <ac:grpSpMkLst>
            <pc:docMk/>
            <pc:sldMk cId="130298704" sldId="322"/>
            <ac:grpSpMk id="341" creationId="{75E0E564-B696-442C-ABB6-003F9AD2AAA3}"/>
          </ac:grpSpMkLst>
        </pc:grpChg>
        <pc:grpChg chg="mod">
          <ac:chgData name="tomoya kamimura" userId="4a247245-9421-4752-b5fc-760241f018b2" providerId="ADAL" clId="{13A907BB-7E8B-41F5-B062-5787854770AF}" dt="2023-02-02T09:21:19.635" v="4315" actId="571"/>
          <ac:grpSpMkLst>
            <pc:docMk/>
            <pc:sldMk cId="130298704" sldId="322"/>
            <ac:grpSpMk id="346" creationId="{AE030632-E00F-4A70-A4FA-03C90869027E}"/>
          </ac:grpSpMkLst>
        </pc:grpChg>
        <pc:grpChg chg="mod">
          <ac:chgData name="tomoya kamimura" userId="4a247245-9421-4752-b5fc-760241f018b2" providerId="ADAL" clId="{13A907BB-7E8B-41F5-B062-5787854770AF}" dt="2023-02-02T09:21:19.635" v="4315" actId="571"/>
          <ac:grpSpMkLst>
            <pc:docMk/>
            <pc:sldMk cId="130298704" sldId="322"/>
            <ac:grpSpMk id="347" creationId="{0FB5CBB6-4C1E-4437-9954-575CD77803E6}"/>
          </ac:grpSpMkLst>
        </pc:grpChg>
        <pc:grpChg chg="mod">
          <ac:chgData name="tomoya kamimura" userId="4a247245-9421-4752-b5fc-760241f018b2" providerId="ADAL" clId="{13A907BB-7E8B-41F5-B062-5787854770AF}" dt="2023-02-02T09:21:19.635" v="4315" actId="571"/>
          <ac:grpSpMkLst>
            <pc:docMk/>
            <pc:sldMk cId="130298704" sldId="322"/>
            <ac:grpSpMk id="349" creationId="{67087CE1-1082-4B0C-99EA-472E7F1DFCB9}"/>
          </ac:grpSpMkLst>
        </pc:grpChg>
        <pc:grpChg chg="add mod">
          <ac:chgData name="tomoya kamimura" userId="4a247245-9421-4752-b5fc-760241f018b2" providerId="ADAL" clId="{13A907BB-7E8B-41F5-B062-5787854770AF}" dt="2023-02-02T09:21:19.489" v="4314" actId="571"/>
          <ac:grpSpMkLst>
            <pc:docMk/>
            <pc:sldMk cId="130298704" sldId="322"/>
            <ac:grpSpMk id="356" creationId="{6EE54D63-A650-4FE8-83E9-4C7530D04FF3}"/>
          </ac:grpSpMkLst>
        </pc:grpChg>
        <pc:grpChg chg="mod">
          <ac:chgData name="tomoya kamimura" userId="4a247245-9421-4752-b5fc-760241f018b2" providerId="ADAL" clId="{13A907BB-7E8B-41F5-B062-5787854770AF}" dt="2023-02-02T09:21:19.489" v="4314" actId="571"/>
          <ac:grpSpMkLst>
            <pc:docMk/>
            <pc:sldMk cId="130298704" sldId="322"/>
            <ac:grpSpMk id="361" creationId="{901B0147-2613-4553-A216-019D08C6B94D}"/>
          </ac:grpSpMkLst>
        </pc:grpChg>
        <pc:grpChg chg="mod">
          <ac:chgData name="tomoya kamimura" userId="4a247245-9421-4752-b5fc-760241f018b2" providerId="ADAL" clId="{13A907BB-7E8B-41F5-B062-5787854770AF}" dt="2023-02-02T09:21:19.489" v="4314" actId="571"/>
          <ac:grpSpMkLst>
            <pc:docMk/>
            <pc:sldMk cId="130298704" sldId="322"/>
            <ac:grpSpMk id="362" creationId="{CC782C37-93DB-44CF-815A-6C1A5E9D7473}"/>
          </ac:grpSpMkLst>
        </pc:grpChg>
        <pc:grpChg chg="mod">
          <ac:chgData name="tomoya kamimura" userId="4a247245-9421-4752-b5fc-760241f018b2" providerId="ADAL" clId="{13A907BB-7E8B-41F5-B062-5787854770AF}" dt="2023-02-02T09:21:19.489" v="4314" actId="571"/>
          <ac:grpSpMkLst>
            <pc:docMk/>
            <pc:sldMk cId="130298704" sldId="322"/>
            <ac:grpSpMk id="364" creationId="{A8DBD938-E03D-4467-9464-C94385C774AB}"/>
          </ac:grpSpMkLst>
        </pc:grpChg>
        <pc:grpChg chg="add del mod">
          <ac:chgData name="tomoya kamimura" userId="4a247245-9421-4752-b5fc-760241f018b2" providerId="ADAL" clId="{13A907BB-7E8B-41F5-B062-5787854770AF}" dt="2023-02-02T09:22:00.508" v="4356" actId="478"/>
          <ac:grpSpMkLst>
            <pc:docMk/>
            <pc:sldMk cId="130298704" sldId="322"/>
            <ac:grpSpMk id="371" creationId="{8111D708-357F-4924-AED0-028743F7AF15}"/>
          </ac:grpSpMkLst>
        </pc:grpChg>
        <pc:grpChg chg="mod">
          <ac:chgData name="tomoya kamimura" userId="4a247245-9421-4752-b5fc-760241f018b2" providerId="ADAL" clId="{13A907BB-7E8B-41F5-B062-5787854770AF}" dt="2023-02-02T09:21:41.935" v="4336" actId="571"/>
          <ac:grpSpMkLst>
            <pc:docMk/>
            <pc:sldMk cId="130298704" sldId="322"/>
            <ac:grpSpMk id="376" creationId="{611364C6-4E37-4071-BC41-F06E9645F0C3}"/>
          </ac:grpSpMkLst>
        </pc:grpChg>
        <pc:grpChg chg="mod">
          <ac:chgData name="tomoya kamimura" userId="4a247245-9421-4752-b5fc-760241f018b2" providerId="ADAL" clId="{13A907BB-7E8B-41F5-B062-5787854770AF}" dt="2023-02-02T09:21:41.935" v="4336" actId="571"/>
          <ac:grpSpMkLst>
            <pc:docMk/>
            <pc:sldMk cId="130298704" sldId="322"/>
            <ac:grpSpMk id="377" creationId="{61365A3A-4948-4337-9067-E30E180A8C40}"/>
          </ac:grpSpMkLst>
        </pc:grpChg>
        <pc:grpChg chg="mod">
          <ac:chgData name="tomoya kamimura" userId="4a247245-9421-4752-b5fc-760241f018b2" providerId="ADAL" clId="{13A907BB-7E8B-41F5-B062-5787854770AF}" dt="2023-02-02T09:21:41.935" v="4336" actId="571"/>
          <ac:grpSpMkLst>
            <pc:docMk/>
            <pc:sldMk cId="130298704" sldId="322"/>
            <ac:grpSpMk id="379" creationId="{10994D6A-9CBD-4891-B22F-C64184EAE40E}"/>
          </ac:grpSpMkLst>
        </pc:grpChg>
        <pc:grpChg chg="add del mod">
          <ac:chgData name="tomoya kamimura" userId="4a247245-9421-4752-b5fc-760241f018b2" providerId="ADAL" clId="{13A907BB-7E8B-41F5-B062-5787854770AF}" dt="2023-02-02T09:22:00.508" v="4356" actId="478"/>
          <ac:grpSpMkLst>
            <pc:docMk/>
            <pc:sldMk cId="130298704" sldId="322"/>
            <ac:grpSpMk id="386" creationId="{52B405A7-1474-4DB1-9B83-296D42137215}"/>
          </ac:grpSpMkLst>
        </pc:grpChg>
        <pc:grpChg chg="mod">
          <ac:chgData name="tomoya kamimura" userId="4a247245-9421-4752-b5fc-760241f018b2" providerId="ADAL" clId="{13A907BB-7E8B-41F5-B062-5787854770AF}" dt="2023-02-02T09:21:42.610" v="4337" actId="571"/>
          <ac:grpSpMkLst>
            <pc:docMk/>
            <pc:sldMk cId="130298704" sldId="322"/>
            <ac:grpSpMk id="391" creationId="{01B1DBE6-CA91-44A1-8846-E6ED231390CE}"/>
          </ac:grpSpMkLst>
        </pc:grpChg>
        <pc:grpChg chg="mod">
          <ac:chgData name="tomoya kamimura" userId="4a247245-9421-4752-b5fc-760241f018b2" providerId="ADAL" clId="{13A907BB-7E8B-41F5-B062-5787854770AF}" dt="2023-02-02T09:21:42.610" v="4337" actId="571"/>
          <ac:grpSpMkLst>
            <pc:docMk/>
            <pc:sldMk cId="130298704" sldId="322"/>
            <ac:grpSpMk id="392" creationId="{E7960521-7A7F-418B-ACAB-B8CD5D6755ED}"/>
          </ac:grpSpMkLst>
        </pc:grpChg>
        <pc:grpChg chg="mod">
          <ac:chgData name="tomoya kamimura" userId="4a247245-9421-4752-b5fc-760241f018b2" providerId="ADAL" clId="{13A907BB-7E8B-41F5-B062-5787854770AF}" dt="2023-02-02T09:21:42.610" v="4337" actId="571"/>
          <ac:grpSpMkLst>
            <pc:docMk/>
            <pc:sldMk cId="130298704" sldId="322"/>
            <ac:grpSpMk id="394" creationId="{EA0DD6D4-8A8A-4CE4-979B-4F18843BCD84}"/>
          </ac:grpSpMkLst>
        </pc:grpChg>
        <pc:grpChg chg="add del mod">
          <ac:chgData name="tomoya kamimura" userId="4a247245-9421-4752-b5fc-760241f018b2" providerId="ADAL" clId="{13A907BB-7E8B-41F5-B062-5787854770AF}" dt="2023-02-02T09:22:00.508" v="4356" actId="478"/>
          <ac:grpSpMkLst>
            <pc:docMk/>
            <pc:sldMk cId="130298704" sldId="322"/>
            <ac:grpSpMk id="401" creationId="{786D11E9-FA88-4768-8ABA-8D987F99714C}"/>
          </ac:grpSpMkLst>
        </pc:grpChg>
        <pc:grpChg chg="mod">
          <ac:chgData name="tomoya kamimura" userId="4a247245-9421-4752-b5fc-760241f018b2" providerId="ADAL" clId="{13A907BB-7E8B-41F5-B062-5787854770AF}" dt="2023-02-02T09:21:43.157" v="4338" actId="571"/>
          <ac:grpSpMkLst>
            <pc:docMk/>
            <pc:sldMk cId="130298704" sldId="322"/>
            <ac:grpSpMk id="406" creationId="{DF48DEDA-77F2-45FB-AB16-1B6C38D23E49}"/>
          </ac:grpSpMkLst>
        </pc:grpChg>
        <pc:grpChg chg="mod">
          <ac:chgData name="tomoya kamimura" userId="4a247245-9421-4752-b5fc-760241f018b2" providerId="ADAL" clId="{13A907BB-7E8B-41F5-B062-5787854770AF}" dt="2023-02-02T09:21:43.157" v="4338" actId="571"/>
          <ac:grpSpMkLst>
            <pc:docMk/>
            <pc:sldMk cId="130298704" sldId="322"/>
            <ac:grpSpMk id="407" creationId="{A849650C-96EC-46B7-A034-A693D466DF29}"/>
          </ac:grpSpMkLst>
        </pc:grpChg>
        <pc:grpChg chg="mod">
          <ac:chgData name="tomoya kamimura" userId="4a247245-9421-4752-b5fc-760241f018b2" providerId="ADAL" clId="{13A907BB-7E8B-41F5-B062-5787854770AF}" dt="2023-02-02T09:21:43.157" v="4338" actId="571"/>
          <ac:grpSpMkLst>
            <pc:docMk/>
            <pc:sldMk cId="130298704" sldId="322"/>
            <ac:grpSpMk id="409" creationId="{87C57281-60EF-4C1B-ADF3-DD48298575F4}"/>
          </ac:grpSpMkLst>
        </pc:grpChg>
        <pc:grpChg chg="add del mod">
          <ac:chgData name="tomoya kamimura" userId="4a247245-9421-4752-b5fc-760241f018b2" providerId="ADAL" clId="{13A907BB-7E8B-41F5-B062-5787854770AF}" dt="2023-02-02T09:22:00.508" v="4356" actId="478"/>
          <ac:grpSpMkLst>
            <pc:docMk/>
            <pc:sldMk cId="130298704" sldId="322"/>
            <ac:grpSpMk id="416" creationId="{47645488-C75C-4312-B845-728C851C2E0E}"/>
          </ac:grpSpMkLst>
        </pc:grpChg>
        <pc:grpChg chg="mod">
          <ac:chgData name="tomoya kamimura" userId="4a247245-9421-4752-b5fc-760241f018b2" providerId="ADAL" clId="{13A907BB-7E8B-41F5-B062-5787854770AF}" dt="2023-02-02T09:21:43.740" v="4339" actId="571"/>
          <ac:grpSpMkLst>
            <pc:docMk/>
            <pc:sldMk cId="130298704" sldId="322"/>
            <ac:grpSpMk id="421" creationId="{64C8122D-F8FB-4564-9FD0-194F5AB6F53C}"/>
          </ac:grpSpMkLst>
        </pc:grpChg>
        <pc:grpChg chg="mod">
          <ac:chgData name="tomoya kamimura" userId="4a247245-9421-4752-b5fc-760241f018b2" providerId="ADAL" clId="{13A907BB-7E8B-41F5-B062-5787854770AF}" dt="2023-02-02T09:21:43.740" v="4339" actId="571"/>
          <ac:grpSpMkLst>
            <pc:docMk/>
            <pc:sldMk cId="130298704" sldId="322"/>
            <ac:grpSpMk id="422" creationId="{87D890BF-C79D-4418-BB76-27151189AB8A}"/>
          </ac:grpSpMkLst>
        </pc:grpChg>
        <pc:grpChg chg="mod">
          <ac:chgData name="tomoya kamimura" userId="4a247245-9421-4752-b5fc-760241f018b2" providerId="ADAL" clId="{13A907BB-7E8B-41F5-B062-5787854770AF}" dt="2023-02-02T09:21:43.740" v="4339" actId="571"/>
          <ac:grpSpMkLst>
            <pc:docMk/>
            <pc:sldMk cId="130298704" sldId="322"/>
            <ac:grpSpMk id="424" creationId="{A7129FFB-C257-4B4A-9CC1-363320A2D4B4}"/>
          </ac:grpSpMkLst>
        </pc:grpChg>
        <pc:grpChg chg="add del mod">
          <ac:chgData name="tomoya kamimura" userId="4a247245-9421-4752-b5fc-760241f018b2" providerId="ADAL" clId="{13A907BB-7E8B-41F5-B062-5787854770AF}" dt="2023-02-02T09:22:00.508" v="4356" actId="478"/>
          <ac:grpSpMkLst>
            <pc:docMk/>
            <pc:sldMk cId="130298704" sldId="322"/>
            <ac:grpSpMk id="431" creationId="{45DD0BDF-A47F-4206-ADCB-6DD057850D96}"/>
          </ac:grpSpMkLst>
        </pc:grpChg>
        <pc:grpChg chg="mod">
          <ac:chgData name="tomoya kamimura" userId="4a247245-9421-4752-b5fc-760241f018b2" providerId="ADAL" clId="{13A907BB-7E8B-41F5-B062-5787854770AF}" dt="2023-02-02T09:21:44.190" v="4340" actId="571"/>
          <ac:grpSpMkLst>
            <pc:docMk/>
            <pc:sldMk cId="130298704" sldId="322"/>
            <ac:grpSpMk id="436" creationId="{1DA482AF-CC17-429C-AB45-4F9F671355A8}"/>
          </ac:grpSpMkLst>
        </pc:grpChg>
        <pc:grpChg chg="mod">
          <ac:chgData name="tomoya kamimura" userId="4a247245-9421-4752-b5fc-760241f018b2" providerId="ADAL" clId="{13A907BB-7E8B-41F5-B062-5787854770AF}" dt="2023-02-02T09:21:44.190" v="4340" actId="571"/>
          <ac:grpSpMkLst>
            <pc:docMk/>
            <pc:sldMk cId="130298704" sldId="322"/>
            <ac:grpSpMk id="437" creationId="{E516769F-CD56-4EFA-A312-D0134584A9BB}"/>
          </ac:grpSpMkLst>
        </pc:grpChg>
        <pc:grpChg chg="mod">
          <ac:chgData name="tomoya kamimura" userId="4a247245-9421-4752-b5fc-760241f018b2" providerId="ADAL" clId="{13A907BB-7E8B-41F5-B062-5787854770AF}" dt="2023-02-02T09:21:44.190" v="4340" actId="571"/>
          <ac:grpSpMkLst>
            <pc:docMk/>
            <pc:sldMk cId="130298704" sldId="322"/>
            <ac:grpSpMk id="439" creationId="{CC4DCEA9-26F6-44EA-A0E9-ED411EC5B332}"/>
          </ac:grpSpMkLst>
        </pc:grpChg>
        <pc:grpChg chg="add del mod">
          <ac:chgData name="tomoya kamimura" userId="4a247245-9421-4752-b5fc-760241f018b2" providerId="ADAL" clId="{13A907BB-7E8B-41F5-B062-5787854770AF}" dt="2023-02-02T09:22:00.508" v="4356" actId="478"/>
          <ac:grpSpMkLst>
            <pc:docMk/>
            <pc:sldMk cId="130298704" sldId="322"/>
            <ac:grpSpMk id="446" creationId="{AEAD5DEC-4409-412C-B57D-9E2DE98889F0}"/>
          </ac:grpSpMkLst>
        </pc:grpChg>
        <pc:grpChg chg="mod">
          <ac:chgData name="tomoya kamimura" userId="4a247245-9421-4752-b5fc-760241f018b2" providerId="ADAL" clId="{13A907BB-7E8B-41F5-B062-5787854770AF}" dt="2023-02-02T09:21:44.719" v="4341" actId="571"/>
          <ac:grpSpMkLst>
            <pc:docMk/>
            <pc:sldMk cId="130298704" sldId="322"/>
            <ac:grpSpMk id="451" creationId="{E4EAFDB8-7B70-43BC-AAEE-B1029FA510CC}"/>
          </ac:grpSpMkLst>
        </pc:grpChg>
        <pc:grpChg chg="mod">
          <ac:chgData name="tomoya kamimura" userId="4a247245-9421-4752-b5fc-760241f018b2" providerId="ADAL" clId="{13A907BB-7E8B-41F5-B062-5787854770AF}" dt="2023-02-02T09:21:44.719" v="4341" actId="571"/>
          <ac:grpSpMkLst>
            <pc:docMk/>
            <pc:sldMk cId="130298704" sldId="322"/>
            <ac:grpSpMk id="452" creationId="{FC8C00C5-607A-4ABA-A858-F8953A2871FB}"/>
          </ac:grpSpMkLst>
        </pc:grpChg>
        <pc:grpChg chg="mod">
          <ac:chgData name="tomoya kamimura" userId="4a247245-9421-4752-b5fc-760241f018b2" providerId="ADAL" clId="{13A907BB-7E8B-41F5-B062-5787854770AF}" dt="2023-02-02T09:21:44.719" v="4341" actId="571"/>
          <ac:grpSpMkLst>
            <pc:docMk/>
            <pc:sldMk cId="130298704" sldId="322"/>
            <ac:grpSpMk id="454" creationId="{A14DA405-E7CA-4DC9-9F1D-1668BC616D38}"/>
          </ac:grpSpMkLst>
        </pc:grpChg>
        <pc:grpChg chg="add del mod">
          <ac:chgData name="tomoya kamimura" userId="4a247245-9421-4752-b5fc-760241f018b2" providerId="ADAL" clId="{13A907BB-7E8B-41F5-B062-5787854770AF}" dt="2023-02-02T09:22:00.508" v="4356" actId="478"/>
          <ac:grpSpMkLst>
            <pc:docMk/>
            <pc:sldMk cId="130298704" sldId="322"/>
            <ac:grpSpMk id="461" creationId="{2D1D55E3-5D7F-4414-BEDE-C84E276C4385}"/>
          </ac:grpSpMkLst>
        </pc:grpChg>
        <pc:grpChg chg="mod">
          <ac:chgData name="tomoya kamimura" userId="4a247245-9421-4752-b5fc-760241f018b2" providerId="ADAL" clId="{13A907BB-7E8B-41F5-B062-5787854770AF}" dt="2023-02-02T09:21:45.282" v="4342" actId="571"/>
          <ac:grpSpMkLst>
            <pc:docMk/>
            <pc:sldMk cId="130298704" sldId="322"/>
            <ac:grpSpMk id="466" creationId="{702FEB40-E4A9-4DB7-99ED-E83D28D58103}"/>
          </ac:grpSpMkLst>
        </pc:grpChg>
        <pc:grpChg chg="mod">
          <ac:chgData name="tomoya kamimura" userId="4a247245-9421-4752-b5fc-760241f018b2" providerId="ADAL" clId="{13A907BB-7E8B-41F5-B062-5787854770AF}" dt="2023-02-02T09:21:45.282" v="4342" actId="571"/>
          <ac:grpSpMkLst>
            <pc:docMk/>
            <pc:sldMk cId="130298704" sldId="322"/>
            <ac:grpSpMk id="467" creationId="{43E44548-307A-4368-8A15-2C285D67D164}"/>
          </ac:grpSpMkLst>
        </pc:grpChg>
        <pc:grpChg chg="mod">
          <ac:chgData name="tomoya kamimura" userId="4a247245-9421-4752-b5fc-760241f018b2" providerId="ADAL" clId="{13A907BB-7E8B-41F5-B062-5787854770AF}" dt="2023-02-02T09:21:45.282" v="4342" actId="571"/>
          <ac:grpSpMkLst>
            <pc:docMk/>
            <pc:sldMk cId="130298704" sldId="322"/>
            <ac:grpSpMk id="469" creationId="{F55511E0-9683-407D-8584-5C6274318A09}"/>
          </ac:grpSpMkLst>
        </pc:grpChg>
        <pc:grpChg chg="add del mod">
          <ac:chgData name="tomoya kamimura" userId="4a247245-9421-4752-b5fc-760241f018b2" providerId="ADAL" clId="{13A907BB-7E8B-41F5-B062-5787854770AF}" dt="2023-02-02T09:22:00.508" v="4356" actId="478"/>
          <ac:grpSpMkLst>
            <pc:docMk/>
            <pc:sldMk cId="130298704" sldId="322"/>
            <ac:grpSpMk id="476" creationId="{D7163DA3-8737-420A-8E50-AB33B320949F}"/>
          </ac:grpSpMkLst>
        </pc:grpChg>
        <pc:grpChg chg="mod">
          <ac:chgData name="tomoya kamimura" userId="4a247245-9421-4752-b5fc-760241f018b2" providerId="ADAL" clId="{13A907BB-7E8B-41F5-B062-5787854770AF}" dt="2023-02-02T09:21:45.915" v="4343" actId="571"/>
          <ac:grpSpMkLst>
            <pc:docMk/>
            <pc:sldMk cId="130298704" sldId="322"/>
            <ac:grpSpMk id="481" creationId="{58D34249-4C5F-4F59-864D-B164E911924C}"/>
          </ac:grpSpMkLst>
        </pc:grpChg>
        <pc:grpChg chg="mod">
          <ac:chgData name="tomoya kamimura" userId="4a247245-9421-4752-b5fc-760241f018b2" providerId="ADAL" clId="{13A907BB-7E8B-41F5-B062-5787854770AF}" dt="2023-02-02T09:21:45.915" v="4343" actId="571"/>
          <ac:grpSpMkLst>
            <pc:docMk/>
            <pc:sldMk cId="130298704" sldId="322"/>
            <ac:grpSpMk id="482" creationId="{ADDDA7C2-83D4-4D93-8068-0AF2E5D2265F}"/>
          </ac:grpSpMkLst>
        </pc:grpChg>
        <pc:grpChg chg="mod">
          <ac:chgData name="tomoya kamimura" userId="4a247245-9421-4752-b5fc-760241f018b2" providerId="ADAL" clId="{13A907BB-7E8B-41F5-B062-5787854770AF}" dt="2023-02-02T09:21:45.915" v="4343" actId="571"/>
          <ac:grpSpMkLst>
            <pc:docMk/>
            <pc:sldMk cId="130298704" sldId="322"/>
            <ac:grpSpMk id="484" creationId="{A8DFF43C-55F5-4C53-9A97-B1FE43F0F7D5}"/>
          </ac:grpSpMkLst>
        </pc:grpChg>
        <pc:grpChg chg="add del mod">
          <ac:chgData name="tomoya kamimura" userId="4a247245-9421-4752-b5fc-760241f018b2" providerId="ADAL" clId="{13A907BB-7E8B-41F5-B062-5787854770AF}" dt="2023-02-02T09:22:00.508" v="4356" actId="478"/>
          <ac:grpSpMkLst>
            <pc:docMk/>
            <pc:sldMk cId="130298704" sldId="322"/>
            <ac:grpSpMk id="491" creationId="{12E77F74-1174-4071-9AF1-49521EB4528E}"/>
          </ac:grpSpMkLst>
        </pc:grpChg>
        <pc:grpChg chg="mod">
          <ac:chgData name="tomoya kamimura" userId="4a247245-9421-4752-b5fc-760241f018b2" providerId="ADAL" clId="{13A907BB-7E8B-41F5-B062-5787854770AF}" dt="2023-02-02T09:21:46.534" v="4344" actId="571"/>
          <ac:grpSpMkLst>
            <pc:docMk/>
            <pc:sldMk cId="130298704" sldId="322"/>
            <ac:grpSpMk id="496" creationId="{0FE46665-EDF6-4C44-83B4-989E00C9AA1A}"/>
          </ac:grpSpMkLst>
        </pc:grpChg>
        <pc:grpChg chg="mod">
          <ac:chgData name="tomoya kamimura" userId="4a247245-9421-4752-b5fc-760241f018b2" providerId="ADAL" clId="{13A907BB-7E8B-41F5-B062-5787854770AF}" dt="2023-02-02T09:21:46.534" v="4344" actId="571"/>
          <ac:grpSpMkLst>
            <pc:docMk/>
            <pc:sldMk cId="130298704" sldId="322"/>
            <ac:grpSpMk id="497" creationId="{3D5A7381-6B74-4A9A-9928-0E5289F9E798}"/>
          </ac:grpSpMkLst>
        </pc:grpChg>
        <pc:grpChg chg="mod">
          <ac:chgData name="tomoya kamimura" userId="4a247245-9421-4752-b5fc-760241f018b2" providerId="ADAL" clId="{13A907BB-7E8B-41F5-B062-5787854770AF}" dt="2023-02-02T09:21:46.534" v="4344" actId="571"/>
          <ac:grpSpMkLst>
            <pc:docMk/>
            <pc:sldMk cId="130298704" sldId="322"/>
            <ac:grpSpMk id="499" creationId="{E43FF2DF-942B-4FA0-8A58-DD3DC2AAF6A2}"/>
          </ac:grpSpMkLst>
        </pc:grpChg>
        <pc:grpChg chg="add del mod">
          <ac:chgData name="tomoya kamimura" userId="4a247245-9421-4752-b5fc-760241f018b2" providerId="ADAL" clId="{13A907BB-7E8B-41F5-B062-5787854770AF}" dt="2023-02-02T09:22:00.508" v="4356" actId="478"/>
          <ac:grpSpMkLst>
            <pc:docMk/>
            <pc:sldMk cId="130298704" sldId="322"/>
            <ac:grpSpMk id="506" creationId="{0E24F45A-DE1A-4ECA-87AD-6B520BF3D0C2}"/>
          </ac:grpSpMkLst>
        </pc:grpChg>
        <pc:grpChg chg="mod">
          <ac:chgData name="tomoya kamimura" userId="4a247245-9421-4752-b5fc-760241f018b2" providerId="ADAL" clId="{13A907BB-7E8B-41F5-B062-5787854770AF}" dt="2023-02-02T09:21:47.359" v="4345" actId="571"/>
          <ac:grpSpMkLst>
            <pc:docMk/>
            <pc:sldMk cId="130298704" sldId="322"/>
            <ac:grpSpMk id="511" creationId="{6E1FF14D-C22F-4FE6-8C0A-B259AA5B99F6}"/>
          </ac:grpSpMkLst>
        </pc:grpChg>
        <pc:grpChg chg="mod">
          <ac:chgData name="tomoya kamimura" userId="4a247245-9421-4752-b5fc-760241f018b2" providerId="ADAL" clId="{13A907BB-7E8B-41F5-B062-5787854770AF}" dt="2023-02-02T09:21:47.359" v="4345" actId="571"/>
          <ac:grpSpMkLst>
            <pc:docMk/>
            <pc:sldMk cId="130298704" sldId="322"/>
            <ac:grpSpMk id="512" creationId="{61D5514D-EEAE-4B33-86A6-9F2338FA14DF}"/>
          </ac:grpSpMkLst>
        </pc:grpChg>
        <pc:grpChg chg="mod">
          <ac:chgData name="tomoya kamimura" userId="4a247245-9421-4752-b5fc-760241f018b2" providerId="ADAL" clId="{13A907BB-7E8B-41F5-B062-5787854770AF}" dt="2023-02-02T09:21:47.359" v="4345" actId="571"/>
          <ac:grpSpMkLst>
            <pc:docMk/>
            <pc:sldMk cId="130298704" sldId="322"/>
            <ac:grpSpMk id="514" creationId="{96239918-D7A6-4DD7-A3B5-B59779637449}"/>
          </ac:grpSpMkLst>
        </pc:grpChg>
        <pc:grpChg chg="add del mod">
          <ac:chgData name="tomoya kamimura" userId="4a247245-9421-4752-b5fc-760241f018b2" providerId="ADAL" clId="{13A907BB-7E8B-41F5-B062-5787854770AF}" dt="2023-02-02T09:22:00.508" v="4356" actId="478"/>
          <ac:grpSpMkLst>
            <pc:docMk/>
            <pc:sldMk cId="130298704" sldId="322"/>
            <ac:grpSpMk id="521" creationId="{D6E4EBF8-CD9B-4D11-946D-24F5A8BD25BD}"/>
          </ac:grpSpMkLst>
        </pc:grpChg>
        <pc:grpChg chg="mod">
          <ac:chgData name="tomoya kamimura" userId="4a247245-9421-4752-b5fc-760241f018b2" providerId="ADAL" clId="{13A907BB-7E8B-41F5-B062-5787854770AF}" dt="2023-02-02T09:21:47.889" v="4346" actId="571"/>
          <ac:grpSpMkLst>
            <pc:docMk/>
            <pc:sldMk cId="130298704" sldId="322"/>
            <ac:grpSpMk id="526" creationId="{8E126971-D1DA-4912-9FF3-3565E89239E5}"/>
          </ac:grpSpMkLst>
        </pc:grpChg>
        <pc:grpChg chg="mod">
          <ac:chgData name="tomoya kamimura" userId="4a247245-9421-4752-b5fc-760241f018b2" providerId="ADAL" clId="{13A907BB-7E8B-41F5-B062-5787854770AF}" dt="2023-02-02T09:21:47.889" v="4346" actId="571"/>
          <ac:grpSpMkLst>
            <pc:docMk/>
            <pc:sldMk cId="130298704" sldId="322"/>
            <ac:grpSpMk id="527" creationId="{88E60337-81D4-4615-A104-75DE529841FF}"/>
          </ac:grpSpMkLst>
        </pc:grpChg>
        <pc:grpChg chg="mod">
          <ac:chgData name="tomoya kamimura" userId="4a247245-9421-4752-b5fc-760241f018b2" providerId="ADAL" clId="{13A907BB-7E8B-41F5-B062-5787854770AF}" dt="2023-02-02T09:21:47.889" v="4346" actId="571"/>
          <ac:grpSpMkLst>
            <pc:docMk/>
            <pc:sldMk cId="130298704" sldId="322"/>
            <ac:grpSpMk id="529" creationId="{53E236E8-C43A-473E-B8CF-6AE8791E8A3F}"/>
          </ac:grpSpMkLst>
        </pc:grpChg>
        <pc:grpChg chg="add del mod">
          <ac:chgData name="tomoya kamimura" userId="4a247245-9421-4752-b5fc-760241f018b2" providerId="ADAL" clId="{13A907BB-7E8B-41F5-B062-5787854770AF}" dt="2023-02-02T09:22:00.508" v="4356" actId="478"/>
          <ac:grpSpMkLst>
            <pc:docMk/>
            <pc:sldMk cId="130298704" sldId="322"/>
            <ac:grpSpMk id="536" creationId="{5E4DA039-88B7-4442-9719-573900294677}"/>
          </ac:grpSpMkLst>
        </pc:grpChg>
        <pc:grpChg chg="mod">
          <ac:chgData name="tomoya kamimura" userId="4a247245-9421-4752-b5fc-760241f018b2" providerId="ADAL" clId="{13A907BB-7E8B-41F5-B062-5787854770AF}" dt="2023-02-02T09:21:48.467" v="4347" actId="571"/>
          <ac:grpSpMkLst>
            <pc:docMk/>
            <pc:sldMk cId="130298704" sldId="322"/>
            <ac:grpSpMk id="541" creationId="{95EE1170-BD94-4CDF-9E62-5303B9B4A433}"/>
          </ac:grpSpMkLst>
        </pc:grpChg>
        <pc:grpChg chg="mod">
          <ac:chgData name="tomoya kamimura" userId="4a247245-9421-4752-b5fc-760241f018b2" providerId="ADAL" clId="{13A907BB-7E8B-41F5-B062-5787854770AF}" dt="2023-02-02T09:21:48.467" v="4347" actId="571"/>
          <ac:grpSpMkLst>
            <pc:docMk/>
            <pc:sldMk cId="130298704" sldId="322"/>
            <ac:grpSpMk id="542" creationId="{0F6B5616-AC94-4AA8-9A05-135D2B4EAAD8}"/>
          </ac:grpSpMkLst>
        </pc:grpChg>
        <pc:grpChg chg="mod">
          <ac:chgData name="tomoya kamimura" userId="4a247245-9421-4752-b5fc-760241f018b2" providerId="ADAL" clId="{13A907BB-7E8B-41F5-B062-5787854770AF}" dt="2023-02-02T09:21:48.467" v="4347" actId="571"/>
          <ac:grpSpMkLst>
            <pc:docMk/>
            <pc:sldMk cId="130298704" sldId="322"/>
            <ac:grpSpMk id="544" creationId="{BA4BF76A-FA2F-4E29-9467-E926246B28CC}"/>
          </ac:grpSpMkLst>
        </pc:grpChg>
        <pc:grpChg chg="add del mod">
          <ac:chgData name="tomoya kamimura" userId="4a247245-9421-4752-b5fc-760241f018b2" providerId="ADAL" clId="{13A907BB-7E8B-41F5-B062-5787854770AF}" dt="2023-02-02T09:22:00.508" v="4356" actId="478"/>
          <ac:grpSpMkLst>
            <pc:docMk/>
            <pc:sldMk cId="130298704" sldId="322"/>
            <ac:grpSpMk id="551" creationId="{78501C19-507D-44CF-A57D-4D5A04BFF5F9}"/>
          </ac:grpSpMkLst>
        </pc:grpChg>
        <pc:grpChg chg="mod">
          <ac:chgData name="tomoya kamimura" userId="4a247245-9421-4752-b5fc-760241f018b2" providerId="ADAL" clId="{13A907BB-7E8B-41F5-B062-5787854770AF}" dt="2023-02-02T09:21:48.974" v="4348" actId="571"/>
          <ac:grpSpMkLst>
            <pc:docMk/>
            <pc:sldMk cId="130298704" sldId="322"/>
            <ac:grpSpMk id="556" creationId="{354FBFBE-2E5E-4ECE-8ADB-7FD3A0909AA9}"/>
          </ac:grpSpMkLst>
        </pc:grpChg>
        <pc:grpChg chg="mod">
          <ac:chgData name="tomoya kamimura" userId="4a247245-9421-4752-b5fc-760241f018b2" providerId="ADAL" clId="{13A907BB-7E8B-41F5-B062-5787854770AF}" dt="2023-02-02T09:21:48.974" v="4348" actId="571"/>
          <ac:grpSpMkLst>
            <pc:docMk/>
            <pc:sldMk cId="130298704" sldId="322"/>
            <ac:grpSpMk id="557" creationId="{8F9A99A1-D5EB-4739-9EB9-6C2EEB99D5A4}"/>
          </ac:grpSpMkLst>
        </pc:grpChg>
        <pc:grpChg chg="mod">
          <ac:chgData name="tomoya kamimura" userId="4a247245-9421-4752-b5fc-760241f018b2" providerId="ADAL" clId="{13A907BB-7E8B-41F5-B062-5787854770AF}" dt="2023-02-02T09:21:48.974" v="4348" actId="571"/>
          <ac:grpSpMkLst>
            <pc:docMk/>
            <pc:sldMk cId="130298704" sldId="322"/>
            <ac:grpSpMk id="559" creationId="{1D8885E3-B8F7-4DBC-96F6-1C1F91FA1667}"/>
          </ac:grpSpMkLst>
        </pc:grpChg>
        <pc:grpChg chg="add del mod">
          <ac:chgData name="tomoya kamimura" userId="4a247245-9421-4752-b5fc-760241f018b2" providerId="ADAL" clId="{13A907BB-7E8B-41F5-B062-5787854770AF}" dt="2023-02-02T09:22:00.508" v="4356" actId="478"/>
          <ac:grpSpMkLst>
            <pc:docMk/>
            <pc:sldMk cId="130298704" sldId="322"/>
            <ac:grpSpMk id="566" creationId="{A9079523-1261-4DB2-804E-A0C9024595AF}"/>
          </ac:grpSpMkLst>
        </pc:grpChg>
        <pc:grpChg chg="mod">
          <ac:chgData name="tomoya kamimura" userId="4a247245-9421-4752-b5fc-760241f018b2" providerId="ADAL" clId="{13A907BB-7E8B-41F5-B062-5787854770AF}" dt="2023-02-02T09:21:49.535" v="4349" actId="571"/>
          <ac:grpSpMkLst>
            <pc:docMk/>
            <pc:sldMk cId="130298704" sldId="322"/>
            <ac:grpSpMk id="571" creationId="{FD05F71E-CF44-43B0-AB01-074C9FE18405}"/>
          </ac:grpSpMkLst>
        </pc:grpChg>
        <pc:grpChg chg="mod">
          <ac:chgData name="tomoya kamimura" userId="4a247245-9421-4752-b5fc-760241f018b2" providerId="ADAL" clId="{13A907BB-7E8B-41F5-B062-5787854770AF}" dt="2023-02-02T09:21:49.535" v="4349" actId="571"/>
          <ac:grpSpMkLst>
            <pc:docMk/>
            <pc:sldMk cId="130298704" sldId="322"/>
            <ac:grpSpMk id="572" creationId="{79CAB122-EED0-4263-A37C-34B83D9A44CF}"/>
          </ac:grpSpMkLst>
        </pc:grpChg>
        <pc:grpChg chg="mod">
          <ac:chgData name="tomoya kamimura" userId="4a247245-9421-4752-b5fc-760241f018b2" providerId="ADAL" clId="{13A907BB-7E8B-41F5-B062-5787854770AF}" dt="2023-02-02T09:21:49.535" v="4349" actId="571"/>
          <ac:grpSpMkLst>
            <pc:docMk/>
            <pc:sldMk cId="130298704" sldId="322"/>
            <ac:grpSpMk id="574" creationId="{BC418360-5599-4A3F-80E0-926563886BF0}"/>
          </ac:grpSpMkLst>
        </pc:grpChg>
        <pc:grpChg chg="add del mod">
          <ac:chgData name="tomoya kamimura" userId="4a247245-9421-4752-b5fc-760241f018b2" providerId="ADAL" clId="{13A907BB-7E8B-41F5-B062-5787854770AF}" dt="2023-02-02T09:22:00.508" v="4356" actId="478"/>
          <ac:grpSpMkLst>
            <pc:docMk/>
            <pc:sldMk cId="130298704" sldId="322"/>
            <ac:grpSpMk id="581" creationId="{7BD3B05E-DC19-47ED-B078-2D7C625B6887}"/>
          </ac:grpSpMkLst>
        </pc:grpChg>
        <pc:grpChg chg="mod">
          <ac:chgData name="tomoya kamimura" userId="4a247245-9421-4752-b5fc-760241f018b2" providerId="ADAL" clId="{13A907BB-7E8B-41F5-B062-5787854770AF}" dt="2023-02-02T09:21:50.093" v="4350" actId="571"/>
          <ac:grpSpMkLst>
            <pc:docMk/>
            <pc:sldMk cId="130298704" sldId="322"/>
            <ac:grpSpMk id="586" creationId="{C5D8B350-3286-4517-9FBB-6205123E1F79}"/>
          </ac:grpSpMkLst>
        </pc:grpChg>
        <pc:grpChg chg="mod">
          <ac:chgData name="tomoya kamimura" userId="4a247245-9421-4752-b5fc-760241f018b2" providerId="ADAL" clId="{13A907BB-7E8B-41F5-B062-5787854770AF}" dt="2023-02-02T09:21:50.093" v="4350" actId="571"/>
          <ac:grpSpMkLst>
            <pc:docMk/>
            <pc:sldMk cId="130298704" sldId="322"/>
            <ac:grpSpMk id="587" creationId="{921BAE32-4C62-4B09-838E-A1C422A55915}"/>
          </ac:grpSpMkLst>
        </pc:grpChg>
        <pc:grpChg chg="mod">
          <ac:chgData name="tomoya kamimura" userId="4a247245-9421-4752-b5fc-760241f018b2" providerId="ADAL" clId="{13A907BB-7E8B-41F5-B062-5787854770AF}" dt="2023-02-02T09:21:50.093" v="4350" actId="571"/>
          <ac:grpSpMkLst>
            <pc:docMk/>
            <pc:sldMk cId="130298704" sldId="322"/>
            <ac:grpSpMk id="589" creationId="{8B153917-61DE-4102-8777-E9E7CFF1A4A4}"/>
          </ac:grpSpMkLst>
        </pc:grpChg>
        <pc:grpChg chg="add del mod">
          <ac:chgData name="tomoya kamimura" userId="4a247245-9421-4752-b5fc-760241f018b2" providerId="ADAL" clId="{13A907BB-7E8B-41F5-B062-5787854770AF}" dt="2023-02-02T09:22:00.508" v="4356" actId="478"/>
          <ac:grpSpMkLst>
            <pc:docMk/>
            <pc:sldMk cId="130298704" sldId="322"/>
            <ac:grpSpMk id="596" creationId="{180DB344-118F-4A05-82C8-EF2FF6C98332}"/>
          </ac:grpSpMkLst>
        </pc:grpChg>
        <pc:grpChg chg="mod">
          <ac:chgData name="tomoya kamimura" userId="4a247245-9421-4752-b5fc-760241f018b2" providerId="ADAL" clId="{13A907BB-7E8B-41F5-B062-5787854770AF}" dt="2023-02-02T09:21:50.503" v="4351" actId="571"/>
          <ac:grpSpMkLst>
            <pc:docMk/>
            <pc:sldMk cId="130298704" sldId="322"/>
            <ac:grpSpMk id="601" creationId="{B2EA5F28-3CF0-4FDB-AC9E-FE7742213F54}"/>
          </ac:grpSpMkLst>
        </pc:grpChg>
        <pc:grpChg chg="mod">
          <ac:chgData name="tomoya kamimura" userId="4a247245-9421-4752-b5fc-760241f018b2" providerId="ADAL" clId="{13A907BB-7E8B-41F5-B062-5787854770AF}" dt="2023-02-02T09:21:50.503" v="4351" actId="571"/>
          <ac:grpSpMkLst>
            <pc:docMk/>
            <pc:sldMk cId="130298704" sldId="322"/>
            <ac:grpSpMk id="602" creationId="{1ECBC332-8558-4CDE-A199-9AF05127FE8C}"/>
          </ac:grpSpMkLst>
        </pc:grpChg>
        <pc:grpChg chg="mod">
          <ac:chgData name="tomoya kamimura" userId="4a247245-9421-4752-b5fc-760241f018b2" providerId="ADAL" clId="{13A907BB-7E8B-41F5-B062-5787854770AF}" dt="2023-02-02T09:21:50.503" v="4351" actId="571"/>
          <ac:grpSpMkLst>
            <pc:docMk/>
            <pc:sldMk cId="130298704" sldId="322"/>
            <ac:grpSpMk id="604" creationId="{3B7D66D8-42FB-49C7-8F1E-8D9EAC183A1E}"/>
          </ac:grpSpMkLst>
        </pc:grpChg>
        <pc:grpChg chg="add del mod">
          <ac:chgData name="tomoya kamimura" userId="4a247245-9421-4752-b5fc-760241f018b2" providerId="ADAL" clId="{13A907BB-7E8B-41F5-B062-5787854770AF}" dt="2023-02-02T09:22:00.508" v="4356" actId="478"/>
          <ac:grpSpMkLst>
            <pc:docMk/>
            <pc:sldMk cId="130298704" sldId="322"/>
            <ac:grpSpMk id="611" creationId="{07A25724-B538-4D5E-8F31-398865D305C2}"/>
          </ac:grpSpMkLst>
        </pc:grpChg>
        <pc:grpChg chg="mod">
          <ac:chgData name="tomoya kamimura" userId="4a247245-9421-4752-b5fc-760241f018b2" providerId="ADAL" clId="{13A907BB-7E8B-41F5-B062-5787854770AF}" dt="2023-02-02T09:21:51.009" v="4352" actId="571"/>
          <ac:grpSpMkLst>
            <pc:docMk/>
            <pc:sldMk cId="130298704" sldId="322"/>
            <ac:grpSpMk id="616" creationId="{6EE7D4C4-0CDE-4089-818B-9111BA1779B3}"/>
          </ac:grpSpMkLst>
        </pc:grpChg>
        <pc:grpChg chg="mod">
          <ac:chgData name="tomoya kamimura" userId="4a247245-9421-4752-b5fc-760241f018b2" providerId="ADAL" clId="{13A907BB-7E8B-41F5-B062-5787854770AF}" dt="2023-02-02T09:21:51.009" v="4352" actId="571"/>
          <ac:grpSpMkLst>
            <pc:docMk/>
            <pc:sldMk cId="130298704" sldId="322"/>
            <ac:grpSpMk id="617" creationId="{639C5716-E293-4334-8CC6-7B4AF2AA3058}"/>
          </ac:grpSpMkLst>
        </pc:grpChg>
        <pc:grpChg chg="mod">
          <ac:chgData name="tomoya kamimura" userId="4a247245-9421-4752-b5fc-760241f018b2" providerId="ADAL" clId="{13A907BB-7E8B-41F5-B062-5787854770AF}" dt="2023-02-02T09:21:51.009" v="4352" actId="571"/>
          <ac:grpSpMkLst>
            <pc:docMk/>
            <pc:sldMk cId="130298704" sldId="322"/>
            <ac:grpSpMk id="619" creationId="{4B0C20AF-2547-4265-907E-3CFA2AEC4B96}"/>
          </ac:grpSpMkLst>
        </pc:grpChg>
        <pc:grpChg chg="add del mod">
          <ac:chgData name="tomoya kamimura" userId="4a247245-9421-4752-b5fc-760241f018b2" providerId="ADAL" clId="{13A907BB-7E8B-41F5-B062-5787854770AF}" dt="2023-02-02T09:22:00.508" v="4356" actId="478"/>
          <ac:grpSpMkLst>
            <pc:docMk/>
            <pc:sldMk cId="130298704" sldId="322"/>
            <ac:grpSpMk id="626" creationId="{C225857D-DBA9-4336-801F-ACDFD32C496F}"/>
          </ac:grpSpMkLst>
        </pc:grpChg>
        <pc:grpChg chg="mod">
          <ac:chgData name="tomoya kamimura" userId="4a247245-9421-4752-b5fc-760241f018b2" providerId="ADAL" clId="{13A907BB-7E8B-41F5-B062-5787854770AF}" dt="2023-02-02T09:21:51.553" v="4353" actId="571"/>
          <ac:grpSpMkLst>
            <pc:docMk/>
            <pc:sldMk cId="130298704" sldId="322"/>
            <ac:grpSpMk id="631" creationId="{4F27C192-240D-48FB-8A48-686947904FD8}"/>
          </ac:grpSpMkLst>
        </pc:grpChg>
        <pc:grpChg chg="mod">
          <ac:chgData name="tomoya kamimura" userId="4a247245-9421-4752-b5fc-760241f018b2" providerId="ADAL" clId="{13A907BB-7E8B-41F5-B062-5787854770AF}" dt="2023-02-02T09:21:51.553" v="4353" actId="571"/>
          <ac:grpSpMkLst>
            <pc:docMk/>
            <pc:sldMk cId="130298704" sldId="322"/>
            <ac:grpSpMk id="632" creationId="{AE926FE8-1710-4B93-849D-20E5E66485F5}"/>
          </ac:grpSpMkLst>
        </pc:grpChg>
        <pc:grpChg chg="mod">
          <ac:chgData name="tomoya kamimura" userId="4a247245-9421-4752-b5fc-760241f018b2" providerId="ADAL" clId="{13A907BB-7E8B-41F5-B062-5787854770AF}" dt="2023-02-02T09:21:51.553" v="4353" actId="571"/>
          <ac:grpSpMkLst>
            <pc:docMk/>
            <pc:sldMk cId="130298704" sldId="322"/>
            <ac:grpSpMk id="634" creationId="{8F87DCE5-8579-484E-8C6E-853103D8E2DC}"/>
          </ac:grpSpMkLst>
        </pc:grpChg>
        <pc:grpChg chg="add del mod">
          <ac:chgData name="tomoya kamimura" userId="4a247245-9421-4752-b5fc-760241f018b2" providerId="ADAL" clId="{13A907BB-7E8B-41F5-B062-5787854770AF}" dt="2023-02-03T01:32:54.233" v="5649" actId="1035"/>
          <ac:grpSpMkLst>
            <pc:docMk/>
            <pc:sldMk cId="130298704" sldId="322"/>
            <ac:grpSpMk id="641" creationId="{B79C7604-11A0-4280-B30A-0A962BE4144B}"/>
          </ac:grpSpMkLst>
        </pc:grpChg>
        <pc:grpChg chg="mod">
          <ac:chgData name="tomoya kamimura" userId="4a247245-9421-4752-b5fc-760241f018b2" providerId="ADAL" clId="{13A907BB-7E8B-41F5-B062-5787854770AF}" dt="2023-02-02T09:22:17.371" v="4357" actId="571"/>
          <ac:grpSpMkLst>
            <pc:docMk/>
            <pc:sldMk cId="130298704" sldId="322"/>
            <ac:grpSpMk id="646" creationId="{7BF8B4BB-6C58-4DCD-81B8-9E5FE95AEBF1}"/>
          </ac:grpSpMkLst>
        </pc:grpChg>
        <pc:grpChg chg="mod">
          <ac:chgData name="tomoya kamimura" userId="4a247245-9421-4752-b5fc-760241f018b2" providerId="ADAL" clId="{13A907BB-7E8B-41F5-B062-5787854770AF}" dt="2023-02-02T09:22:17.371" v="4357" actId="571"/>
          <ac:grpSpMkLst>
            <pc:docMk/>
            <pc:sldMk cId="130298704" sldId="322"/>
            <ac:grpSpMk id="647" creationId="{10600286-3D8A-4DAB-ADFF-204F9C22C1F1}"/>
          </ac:grpSpMkLst>
        </pc:grpChg>
        <pc:grpChg chg="mod">
          <ac:chgData name="tomoya kamimura" userId="4a247245-9421-4752-b5fc-760241f018b2" providerId="ADAL" clId="{13A907BB-7E8B-41F5-B062-5787854770AF}" dt="2023-02-02T09:22:17.371" v="4357" actId="571"/>
          <ac:grpSpMkLst>
            <pc:docMk/>
            <pc:sldMk cId="130298704" sldId="322"/>
            <ac:grpSpMk id="649" creationId="{39E067DD-3A21-403B-A4E8-5F7D35207043}"/>
          </ac:grpSpMkLst>
        </pc:grpChg>
        <pc:grpChg chg="add del mod">
          <ac:chgData name="tomoya kamimura" userId="4a247245-9421-4752-b5fc-760241f018b2" providerId="ADAL" clId="{13A907BB-7E8B-41F5-B062-5787854770AF}" dt="2023-02-03T01:35:23.755" v="5667" actId="478"/>
          <ac:grpSpMkLst>
            <pc:docMk/>
            <pc:sldMk cId="130298704" sldId="322"/>
            <ac:grpSpMk id="656" creationId="{8FFF942A-EE9A-41DC-8E9F-62D0F97FB54A}"/>
          </ac:grpSpMkLst>
        </pc:grpChg>
        <pc:grpChg chg="mod">
          <ac:chgData name="tomoya kamimura" userId="4a247245-9421-4752-b5fc-760241f018b2" providerId="ADAL" clId="{13A907BB-7E8B-41F5-B062-5787854770AF}" dt="2023-02-02T09:22:17.846" v="4358" actId="571"/>
          <ac:grpSpMkLst>
            <pc:docMk/>
            <pc:sldMk cId="130298704" sldId="322"/>
            <ac:grpSpMk id="661" creationId="{346A5BCA-9075-486A-BEC9-0995FA647538}"/>
          </ac:grpSpMkLst>
        </pc:grpChg>
        <pc:grpChg chg="mod">
          <ac:chgData name="tomoya kamimura" userId="4a247245-9421-4752-b5fc-760241f018b2" providerId="ADAL" clId="{13A907BB-7E8B-41F5-B062-5787854770AF}" dt="2023-02-02T09:22:17.846" v="4358" actId="571"/>
          <ac:grpSpMkLst>
            <pc:docMk/>
            <pc:sldMk cId="130298704" sldId="322"/>
            <ac:grpSpMk id="662" creationId="{EA1B873D-8859-42D8-A0E8-4797074F53BD}"/>
          </ac:grpSpMkLst>
        </pc:grpChg>
        <pc:grpChg chg="mod">
          <ac:chgData name="tomoya kamimura" userId="4a247245-9421-4752-b5fc-760241f018b2" providerId="ADAL" clId="{13A907BB-7E8B-41F5-B062-5787854770AF}" dt="2023-02-02T09:22:17.846" v="4358" actId="571"/>
          <ac:grpSpMkLst>
            <pc:docMk/>
            <pc:sldMk cId="130298704" sldId="322"/>
            <ac:grpSpMk id="664" creationId="{F54C6806-8223-439D-BFEF-5ECA4212995F}"/>
          </ac:grpSpMkLst>
        </pc:grpChg>
        <pc:grpChg chg="add mod">
          <ac:chgData name="tomoya kamimura" userId="4a247245-9421-4752-b5fc-760241f018b2" providerId="ADAL" clId="{13A907BB-7E8B-41F5-B062-5787854770AF}" dt="2023-02-03T01:35:12.743" v="5662" actId="1076"/>
          <ac:grpSpMkLst>
            <pc:docMk/>
            <pc:sldMk cId="130298704" sldId="322"/>
            <ac:grpSpMk id="671" creationId="{223046BB-57B9-40DE-80DE-5EC30E6C6676}"/>
          </ac:grpSpMkLst>
        </pc:grpChg>
        <pc:grpChg chg="mod">
          <ac:chgData name="tomoya kamimura" userId="4a247245-9421-4752-b5fc-760241f018b2" providerId="ADAL" clId="{13A907BB-7E8B-41F5-B062-5787854770AF}" dt="2023-02-02T09:22:18.302" v="4359" actId="571"/>
          <ac:grpSpMkLst>
            <pc:docMk/>
            <pc:sldMk cId="130298704" sldId="322"/>
            <ac:grpSpMk id="676" creationId="{B21AEDA1-09E1-4760-BCC3-ED15CAF0DFB4}"/>
          </ac:grpSpMkLst>
        </pc:grpChg>
        <pc:grpChg chg="mod">
          <ac:chgData name="tomoya kamimura" userId="4a247245-9421-4752-b5fc-760241f018b2" providerId="ADAL" clId="{13A907BB-7E8B-41F5-B062-5787854770AF}" dt="2023-02-02T09:22:18.302" v="4359" actId="571"/>
          <ac:grpSpMkLst>
            <pc:docMk/>
            <pc:sldMk cId="130298704" sldId="322"/>
            <ac:grpSpMk id="677" creationId="{558B2B2F-FA76-40E7-8CD5-E87C6C72CBB8}"/>
          </ac:grpSpMkLst>
        </pc:grpChg>
        <pc:grpChg chg="mod">
          <ac:chgData name="tomoya kamimura" userId="4a247245-9421-4752-b5fc-760241f018b2" providerId="ADAL" clId="{13A907BB-7E8B-41F5-B062-5787854770AF}" dt="2023-02-02T09:22:18.302" v="4359" actId="571"/>
          <ac:grpSpMkLst>
            <pc:docMk/>
            <pc:sldMk cId="130298704" sldId="322"/>
            <ac:grpSpMk id="679" creationId="{F5287D8F-80CD-4903-A002-DC01138B682F}"/>
          </ac:grpSpMkLst>
        </pc:grpChg>
        <pc:grpChg chg="add mod">
          <ac:chgData name="tomoya kamimura" userId="4a247245-9421-4752-b5fc-760241f018b2" providerId="ADAL" clId="{13A907BB-7E8B-41F5-B062-5787854770AF}" dt="2023-02-03T01:35:25.672" v="5668" actId="1076"/>
          <ac:grpSpMkLst>
            <pc:docMk/>
            <pc:sldMk cId="130298704" sldId="322"/>
            <ac:grpSpMk id="686" creationId="{E57FD1A4-4A68-44D0-BF3A-16203E9FB60F}"/>
          </ac:grpSpMkLst>
        </pc:grpChg>
        <pc:grpChg chg="mod">
          <ac:chgData name="tomoya kamimura" userId="4a247245-9421-4752-b5fc-760241f018b2" providerId="ADAL" clId="{13A907BB-7E8B-41F5-B062-5787854770AF}" dt="2023-02-02T09:22:18.750" v="4360" actId="571"/>
          <ac:grpSpMkLst>
            <pc:docMk/>
            <pc:sldMk cId="130298704" sldId="322"/>
            <ac:grpSpMk id="691" creationId="{5675FE0E-B0B7-4255-A643-3E4CD42574E6}"/>
          </ac:grpSpMkLst>
        </pc:grpChg>
        <pc:grpChg chg="mod">
          <ac:chgData name="tomoya kamimura" userId="4a247245-9421-4752-b5fc-760241f018b2" providerId="ADAL" clId="{13A907BB-7E8B-41F5-B062-5787854770AF}" dt="2023-02-02T09:22:18.750" v="4360" actId="571"/>
          <ac:grpSpMkLst>
            <pc:docMk/>
            <pc:sldMk cId="130298704" sldId="322"/>
            <ac:grpSpMk id="692" creationId="{09CEEA38-3AF9-4147-8223-5A4B3A31941B}"/>
          </ac:grpSpMkLst>
        </pc:grpChg>
        <pc:grpChg chg="mod">
          <ac:chgData name="tomoya kamimura" userId="4a247245-9421-4752-b5fc-760241f018b2" providerId="ADAL" clId="{13A907BB-7E8B-41F5-B062-5787854770AF}" dt="2023-02-02T09:22:18.750" v="4360" actId="571"/>
          <ac:grpSpMkLst>
            <pc:docMk/>
            <pc:sldMk cId="130298704" sldId="322"/>
            <ac:grpSpMk id="694" creationId="{AB488FDA-B182-49A2-8EB9-E985E4B04EE3}"/>
          </ac:grpSpMkLst>
        </pc:grpChg>
        <pc:grpChg chg="add del mod">
          <ac:chgData name="tomoya kamimura" userId="4a247245-9421-4752-b5fc-760241f018b2" providerId="ADAL" clId="{13A907BB-7E8B-41F5-B062-5787854770AF}" dt="2023-02-03T01:34:42.406" v="5654" actId="478"/>
          <ac:grpSpMkLst>
            <pc:docMk/>
            <pc:sldMk cId="130298704" sldId="322"/>
            <ac:grpSpMk id="701" creationId="{95361CC4-EC7F-4806-849C-6F90BA0C30E2}"/>
          </ac:grpSpMkLst>
        </pc:grpChg>
        <pc:grpChg chg="mod">
          <ac:chgData name="tomoya kamimura" userId="4a247245-9421-4752-b5fc-760241f018b2" providerId="ADAL" clId="{13A907BB-7E8B-41F5-B062-5787854770AF}" dt="2023-02-02T09:22:19.167" v="4361" actId="571"/>
          <ac:grpSpMkLst>
            <pc:docMk/>
            <pc:sldMk cId="130298704" sldId="322"/>
            <ac:grpSpMk id="706" creationId="{8ADEE703-99F7-4218-86ED-4E8F9CFC0A70}"/>
          </ac:grpSpMkLst>
        </pc:grpChg>
        <pc:grpChg chg="mod">
          <ac:chgData name="tomoya kamimura" userId="4a247245-9421-4752-b5fc-760241f018b2" providerId="ADAL" clId="{13A907BB-7E8B-41F5-B062-5787854770AF}" dt="2023-02-02T09:22:19.167" v="4361" actId="571"/>
          <ac:grpSpMkLst>
            <pc:docMk/>
            <pc:sldMk cId="130298704" sldId="322"/>
            <ac:grpSpMk id="707" creationId="{FAD88370-BA08-4F47-9429-DC1256543430}"/>
          </ac:grpSpMkLst>
        </pc:grpChg>
        <pc:grpChg chg="mod">
          <ac:chgData name="tomoya kamimura" userId="4a247245-9421-4752-b5fc-760241f018b2" providerId="ADAL" clId="{13A907BB-7E8B-41F5-B062-5787854770AF}" dt="2023-02-02T09:22:19.167" v="4361" actId="571"/>
          <ac:grpSpMkLst>
            <pc:docMk/>
            <pc:sldMk cId="130298704" sldId="322"/>
            <ac:grpSpMk id="709" creationId="{F88FF80A-0055-4E28-8227-D24B90FEF46F}"/>
          </ac:grpSpMkLst>
        </pc:grpChg>
        <pc:grpChg chg="add mod">
          <ac:chgData name="tomoya kamimura" userId="4a247245-9421-4752-b5fc-760241f018b2" providerId="ADAL" clId="{13A907BB-7E8B-41F5-B062-5787854770AF}" dt="2023-02-03T01:35:44.941" v="5675" actId="1076"/>
          <ac:grpSpMkLst>
            <pc:docMk/>
            <pc:sldMk cId="130298704" sldId="322"/>
            <ac:grpSpMk id="716" creationId="{16BF295A-0C67-40B0-AEF6-5C6B52EDE65D}"/>
          </ac:grpSpMkLst>
        </pc:grpChg>
        <pc:grpChg chg="mod">
          <ac:chgData name="tomoya kamimura" userId="4a247245-9421-4752-b5fc-760241f018b2" providerId="ADAL" clId="{13A907BB-7E8B-41F5-B062-5787854770AF}" dt="2023-02-02T09:22:19.670" v="4362" actId="571"/>
          <ac:grpSpMkLst>
            <pc:docMk/>
            <pc:sldMk cId="130298704" sldId="322"/>
            <ac:grpSpMk id="721" creationId="{79DF09B0-DA5D-41A5-A7E4-07A7A3851D19}"/>
          </ac:grpSpMkLst>
        </pc:grpChg>
        <pc:grpChg chg="mod">
          <ac:chgData name="tomoya kamimura" userId="4a247245-9421-4752-b5fc-760241f018b2" providerId="ADAL" clId="{13A907BB-7E8B-41F5-B062-5787854770AF}" dt="2023-02-02T09:22:19.670" v="4362" actId="571"/>
          <ac:grpSpMkLst>
            <pc:docMk/>
            <pc:sldMk cId="130298704" sldId="322"/>
            <ac:grpSpMk id="722" creationId="{37A90DB7-FC3D-442D-B524-FF927AE6ABE5}"/>
          </ac:grpSpMkLst>
        </pc:grpChg>
        <pc:grpChg chg="mod">
          <ac:chgData name="tomoya kamimura" userId="4a247245-9421-4752-b5fc-760241f018b2" providerId="ADAL" clId="{13A907BB-7E8B-41F5-B062-5787854770AF}" dt="2023-02-02T09:22:19.670" v="4362" actId="571"/>
          <ac:grpSpMkLst>
            <pc:docMk/>
            <pc:sldMk cId="130298704" sldId="322"/>
            <ac:grpSpMk id="724" creationId="{9FE650C8-CEAB-45AC-A3F2-DAF514585629}"/>
          </ac:grpSpMkLst>
        </pc:grpChg>
        <pc:grpChg chg="add mod">
          <ac:chgData name="tomoya kamimura" userId="4a247245-9421-4752-b5fc-760241f018b2" providerId="ADAL" clId="{13A907BB-7E8B-41F5-B062-5787854770AF}" dt="2023-02-03T01:32:54.233" v="5649" actId="1035"/>
          <ac:grpSpMkLst>
            <pc:docMk/>
            <pc:sldMk cId="130298704" sldId="322"/>
            <ac:grpSpMk id="731" creationId="{C6CECAF1-AEA4-49CB-8F2B-CCFF1BD0D00E}"/>
          </ac:grpSpMkLst>
        </pc:grpChg>
        <pc:grpChg chg="mod">
          <ac:chgData name="tomoya kamimura" userId="4a247245-9421-4752-b5fc-760241f018b2" providerId="ADAL" clId="{13A907BB-7E8B-41F5-B062-5787854770AF}" dt="2023-02-02T09:22:20.050" v="4363" actId="571"/>
          <ac:grpSpMkLst>
            <pc:docMk/>
            <pc:sldMk cId="130298704" sldId="322"/>
            <ac:grpSpMk id="736" creationId="{F32BC8C6-2254-4B0D-BF75-080E37AAECA3}"/>
          </ac:grpSpMkLst>
        </pc:grpChg>
        <pc:grpChg chg="mod">
          <ac:chgData name="tomoya kamimura" userId="4a247245-9421-4752-b5fc-760241f018b2" providerId="ADAL" clId="{13A907BB-7E8B-41F5-B062-5787854770AF}" dt="2023-02-02T09:22:20.050" v="4363" actId="571"/>
          <ac:grpSpMkLst>
            <pc:docMk/>
            <pc:sldMk cId="130298704" sldId="322"/>
            <ac:grpSpMk id="737" creationId="{B803B876-526D-4176-897E-DAA761813DFF}"/>
          </ac:grpSpMkLst>
        </pc:grpChg>
        <pc:grpChg chg="mod">
          <ac:chgData name="tomoya kamimura" userId="4a247245-9421-4752-b5fc-760241f018b2" providerId="ADAL" clId="{13A907BB-7E8B-41F5-B062-5787854770AF}" dt="2023-02-02T09:22:20.050" v="4363" actId="571"/>
          <ac:grpSpMkLst>
            <pc:docMk/>
            <pc:sldMk cId="130298704" sldId="322"/>
            <ac:grpSpMk id="739" creationId="{0DBC4894-A01B-45BB-8DC6-DEFAA7087E9B}"/>
          </ac:grpSpMkLst>
        </pc:grpChg>
        <pc:grpChg chg="add mod">
          <ac:chgData name="tomoya kamimura" userId="4a247245-9421-4752-b5fc-760241f018b2" providerId="ADAL" clId="{13A907BB-7E8B-41F5-B062-5787854770AF}" dt="2023-02-03T01:35:45.636" v="5677" actId="1076"/>
          <ac:grpSpMkLst>
            <pc:docMk/>
            <pc:sldMk cId="130298704" sldId="322"/>
            <ac:grpSpMk id="746" creationId="{7576F9A1-180F-4079-8F02-A0549A98E19D}"/>
          </ac:grpSpMkLst>
        </pc:grpChg>
        <pc:grpChg chg="mod">
          <ac:chgData name="tomoya kamimura" userId="4a247245-9421-4752-b5fc-760241f018b2" providerId="ADAL" clId="{13A907BB-7E8B-41F5-B062-5787854770AF}" dt="2023-02-02T09:22:20.406" v="4364" actId="571"/>
          <ac:grpSpMkLst>
            <pc:docMk/>
            <pc:sldMk cId="130298704" sldId="322"/>
            <ac:grpSpMk id="751" creationId="{EC8862DC-ACCD-4802-AF9B-41B8C19F573E}"/>
          </ac:grpSpMkLst>
        </pc:grpChg>
        <pc:grpChg chg="mod">
          <ac:chgData name="tomoya kamimura" userId="4a247245-9421-4752-b5fc-760241f018b2" providerId="ADAL" clId="{13A907BB-7E8B-41F5-B062-5787854770AF}" dt="2023-02-02T09:22:20.406" v="4364" actId="571"/>
          <ac:grpSpMkLst>
            <pc:docMk/>
            <pc:sldMk cId="130298704" sldId="322"/>
            <ac:grpSpMk id="752" creationId="{2D291E0A-369A-4B17-9373-6E4E730C8535}"/>
          </ac:grpSpMkLst>
        </pc:grpChg>
        <pc:grpChg chg="mod">
          <ac:chgData name="tomoya kamimura" userId="4a247245-9421-4752-b5fc-760241f018b2" providerId="ADAL" clId="{13A907BB-7E8B-41F5-B062-5787854770AF}" dt="2023-02-02T09:22:20.406" v="4364" actId="571"/>
          <ac:grpSpMkLst>
            <pc:docMk/>
            <pc:sldMk cId="130298704" sldId="322"/>
            <ac:grpSpMk id="754" creationId="{20850946-C0C6-4D1A-8DAF-2C04B9081CB5}"/>
          </ac:grpSpMkLst>
        </pc:grpChg>
        <pc:grpChg chg="add mod">
          <ac:chgData name="tomoya kamimura" userId="4a247245-9421-4752-b5fc-760241f018b2" providerId="ADAL" clId="{13A907BB-7E8B-41F5-B062-5787854770AF}" dt="2023-02-03T01:32:54.233" v="5649" actId="1035"/>
          <ac:grpSpMkLst>
            <pc:docMk/>
            <pc:sldMk cId="130298704" sldId="322"/>
            <ac:grpSpMk id="761" creationId="{0821EFF6-2101-46B6-9BC2-9E3F4BF12FF1}"/>
          </ac:grpSpMkLst>
        </pc:grpChg>
        <pc:grpChg chg="mod">
          <ac:chgData name="tomoya kamimura" userId="4a247245-9421-4752-b5fc-760241f018b2" providerId="ADAL" clId="{13A907BB-7E8B-41F5-B062-5787854770AF}" dt="2023-02-02T09:22:20.878" v="4365" actId="571"/>
          <ac:grpSpMkLst>
            <pc:docMk/>
            <pc:sldMk cId="130298704" sldId="322"/>
            <ac:grpSpMk id="766" creationId="{5B5BCE4D-10C3-44DA-A031-4CBA63AD7DFC}"/>
          </ac:grpSpMkLst>
        </pc:grpChg>
        <pc:grpChg chg="mod">
          <ac:chgData name="tomoya kamimura" userId="4a247245-9421-4752-b5fc-760241f018b2" providerId="ADAL" clId="{13A907BB-7E8B-41F5-B062-5787854770AF}" dt="2023-02-02T09:22:20.878" v="4365" actId="571"/>
          <ac:grpSpMkLst>
            <pc:docMk/>
            <pc:sldMk cId="130298704" sldId="322"/>
            <ac:grpSpMk id="767" creationId="{BE12757B-D8AC-4EB5-A3BF-4DF38290315E}"/>
          </ac:grpSpMkLst>
        </pc:grpChg>
        <pc:grpChg chg="mod">
          <ac:chgData name="tomoya kamimura" userId="4a247245-9421-4752-b5fc-760241f018b2" providerId="ADAL" clId="{13A907BB-7E8B-41F5-B062-5787854770AF}" dt="2023-02-02T09:22:20.878" v="4365" actId="571"/>
          <ac:grpSpMkLst>
            <pc:docMk/>
            <pc:sldMk cId="130298704" sldId="322"/>
            <ac:grpSpMk id="769" creationId="{15BA04A1-8A9C-4A87-AEB5-541DB562382F}"/>
          </ac:grpSpMkLst>
        </pc:grpChg>
        <pc:grpChg chg="add mod">
          <ac:chgData name="tomoya kamimura" userId="4a247245-9421-4752-b5fc-760241f018b2" providerId="ADAL" clId="{13A907BB-7E8B-41F5-B062-5787854770AF}" dt="2023-02-03T01:35:33.993" v="5670" actId="1076"/>
          <ac:grpSpMkLst>
            <pc:docMk/>
            <pc:sldMk cId="130298704" sldId="322"/>
            <ac:grpSpMk id="776" creationId="{FBBEC230-E316-4F9A-8F51-650ED02E6381}"/>
          </ac:grpSpMkLst>
        </pc:grpChg>
        <pc:grpChg chg="mod">
          <ac:chgData name="tomoya kamimura" userId="4a247245-9421-4752-b5fc-760241f018b2" providerId="ADAL" clId="{13A907BB-7E8B-41F5-B062-5787854770AF}" dt="2023-02-02T09:22:21.304" v="4366" actId="571"/>
          <ac:grpSpMkLst>
            <pc:docMk/>
            <pc:sldMk cId="130298704" sldId="322"/>
            <ac:grpSpMk id="781" creationId="{70A876BA-413B-44EF-A1AB-2B8475718E5C}"/>
          </ac:grpSpMkLst>
        </pc:grpChg>
        <pc:grpChg chg="mod">
          <ac:chgData name="tomoya kamimura" userId="4a247245-9421-4752-b5fc-760241f018b2" providerId="ADAL" clId="{13A907BB-7E8B-41F5-B062-5787854770AF}" dt="2023-02-02T09:22:21.304" v="4366" actId="571"/>
          <ac:grpSpMkLst>
            <pc:docMk/>
            <pc:sldMk cId="130298704" sldId="322"/>
            <ac:grpSpMk id="782" creationId="{1DE91C89-B7B2-4792-A09F-680C2B31D789}"/>
          </ac:grpSpMkLst>
        </pc:grpChg>
        <pc:grpChg chg="mod">
          <ac:chgData name="tomoya kamimura" userId="4a247245-9421-4752-b5fc-760241f018b2" providerId="ADAL" clId="{13A907BB-7E8B-41F5-B062-5787854770AF}" dt="2023-02-02T09:22:21.304" v="4366" actId="571"/>
          <ac:grpSpMkLst>
            <pc:docMk/>
            <pc:sldMk cId="130298704" sldId="322"/>
            <ac:grpSpMk id="784" creationId="{D9716BA9-90B5-4E69-8C6D-B454663704E2}"/>
          </ac:grpSpMkLst>
        </pc:grpChg>
        <pc:grpChg chg="add mod">
          <ac:chgData name="tomoya kamimura" userId="4a247245-9421-4752-b5fc-760241f018b2" providerId="ADAL" clId="{13A907BB-7E8B-41F5-B062-5787854770AF}" dt="2023-02-03T01:32:54.233" v="5649" actId="1035"/>
          <ac:grpSpMkLst>
            <pc:docMk/>
            <pc:sldMk cId="130298704" sldId="322"/>
            <ac:grpSpMk id="791" creationId="{C0C5C2A4-EDD0-41DE-897B-C88DDA172543}"/>
          </ac:grpSpMkLst>
        </pc:grpChg>
        <pc:grpChg chg="mod">
          <ac:chgData name="tomoya kamimura" userId="4a247245-9421-4752-b5fc-760241f018b2" providerId="ADAL" clId="{13A907BB-7E8B-41F5-B062-5787854770AF}" dt="2023-02-02T09:22:21.696" v="4367" actId="571"/>
          <ac:grpSpMkLst>
            <pc:docMk/>
            <pc:sldMk cId="130298704" sldId="322"/>
            <ac:grpSpMk id="796" creationId="{7A186056-7116-4DB3-AEE9-3EC9C395BC27}"/>
          </ac:grpSpMkLst>
        </pc:grpChg>
        <pc:grpChg chg="mod">
          <ac:chgData name="tomoya kamimura" userId="4a247245-9421-4752-b5fc-760241f018b2" providerId="ADAL" clId="{13A907BB-7E8B-41F5-B062-5787854770AF}" dt="2023-02-02T09:22:21.696" v="4367" actId="571"/>
          <ac:grpSpMkLst>
            <pc:docMk/>
            <pc:sldMk cId="130298704" sldId="322"/>
            <ac:grpSpMk id="797" creationId="{49C11552-213E-4B79-9821-808CE4B5837B}"/>
          </ac:grpSpMkLst>
        </pc:grpChg>
        <pc:grpChg chg="mod">
          <ac:chgData name="tomoya kamimura" userId="4a247245-9421-4752-b5fc-760241f018b2" providerId="ADAL" clId="{13A907BB-7E8B-41F5-B062-5787854770AF}" dt="2023-02-02T09:22:21.696" v="4367" actId="571"/>
          <ac:grpSpMkLst>
            <pc:docMk/>
            <pc:sldMk cId="130298704" sldId="322"/>
            <ac:grpSpMk id="799" creationId="{5BA3E0AE-A963-42A5-B828-8BDA2C4790AE}"/>
          </ac:grpSpMkLst>
        </pc:grpChg>
        <pc:grpChg chg="add mod">
          <ac:chgData name="tomoya kamimura" userId="4a247245-9421-4752-b5fc-760241f018b2" providerId="ADAL" clId="{13A907BB-7E8B-41F5-B062-5787854770AF}" dt="2023-02-03T01:32:54.233" v="5649" actId="1035"/>
          <ac:grpSpMkLst>
            <pc:docMk/>
            <pc:sldMk cId="130298704" sldId="322"/>
            <ac:grpSpMk id="806" creationId="{092CB487-AE57-42C5-B54D-53FA8D627E2F}"/>
          </ac:grpSpMkLst>
        </pc:grpChg>
        <pc:grpChg chg="mod">
          <ac:chgData name="tomoya kamimura" userId="4a247245-9421-4752-b5fc-760241f018b2" providerId="ADAL" clId="{13A907BB-7E8B-41F5-B062-5787854770AF}" dt="2023-02-02T09:22:22.170" v="4368" actId="571"/>
          <ac:grpSpMkLst>
            <pc:docMk/>
            <pc:sldMk cId="130298704" sldId="322"/>
            <ac:grpSpMk id="811" creationId="{615E0CCB-894E-4176-889F-0267F6A9C774}"/>
          </ac:grpSpMkLst>
        </pc:grpChg>
        <pc:grpChg chg="mod">
          <ac:chgData name="tomoya kamimura" userId="4a247245-9421-4752-b5fc-760241f018b2" providerId="ADAL" clId="{13A907BB-7E8B-41F5-B062-5787854770AF}" dt="2023-02-02T09:22:22.170" v="4368" actId="571"/>
          <ac:grpSpMkLst>
            <pc:docMk/>
            <pc:sldMk cId="130298704" sldId="322"/>
            <ac:grpSpMk id="812" creationId="{B841945C-4894-443C-A1DB-9D7764222A66}"/>
          </ac:grpSpMkLst>
        </pc:grpChg>
        <pc:grpChg chg="mod">
          <ac:chgData name="tomoya kamimura" userId="4a247245-9421-4752-b5fc-760241f018b2" providerId="ADAL" clId="{13A907BB-7E8B-41F5-B062-5787854770AF}" dt="2023-02-02T09:22:22.170" v="4368" actId="571"/>
          <ac:grpSpMkLst>
            <pc:docMk/>
            <pc:sldMk cId="130298704" sldId="322"/>
            <ac:grpSpMk id="814" creationId="{300056A2-8807-42F9-897A-910162EAC135}"/>
          </ac:grpSpMkLst>
        </pc:grpChg>
        <pc:grpChg chg="add mod">
          <ac:chgData name="tomoya kamimura" userId="4a247245-9421-4752-b5fc-760241f018b2" providerId="ADAL" clId="{13A907BB-7E8B-41F5-B062-5787854770AF}" dt="2023-02-03T01:35:45.193" v="5676" actId="1076"/>
          <ac:grpSpMkLst>
            <pc:docMk/>
            <pc:sldMk cId="130298704" sldId="322"/>
            <ac:grpSpMk id="821" creationId="{4F4E7BD2-52FE-4B29-BCA4-FA9C9563016B}"/>
          </ac:grpSpMkLst>
        </pc:grpChg>
        <pc:grpChg chg="mod">
          <ac:chgData name="tomoya kamimura" userId="4a247245-9421-4752-b5fc-760241f018b2" providerId="ADAL" clId="{13A907BB-7E8B-41F5-B062-5787854770AF}" dt="2023-02-02T09:22:22.635" v="4369" actId="571"/>
          <ac:grpSpMkLst>
            <pc:docMk/>
            <pc:sldMk cId="130298704" sldId="322"/>
            <ac:grpSpMk id="826" creationId="{D182E77A-1460-4E0D-97FB-926377A6A197}"/>
          </ac:grpSpMkLst>
        </pc:grpChg>
        <pc:grpChg chg="mod">
          <ac:chgData name="tomoya kamimura" userId="4a247245-9421-4752-b5fc-760241f018b2" providerId="ADAL" clId="{13A907BB-7E8B-41F5-B062-5787854770AF}" dt="2023-02-02T09:22:22.635" v="4369" actId="571"/>
          <ac:grpSpMkLst>
            <pc:docMk/>
            <pc:sldMk cId="130298704" sldId="322"/>
            <ac:grpSpMk id="827" creationId="{02353327-1F16-4967-B22B-0AF3AA2792B0}"/>
          </ac:grpSpMkLst>
        </pc:grpChg>
        <pc:grpChg chg="mod">
          <ac:chgData name="tomoya kamimura" userId="4a247245-9421-4752-b5fc-760241f018b2" providerId="ADAL" clId="{13A907BB-7E8B-41F5-B062-5787854770AF}" dt="2023-02-02T09:22:22.635" v="4369" actId="571"/>
          <ac:grpSpMkLst>
            <pc:docMk/>
            <pc:sldMk cId="130298704" sldId="322"/>
            <ac:grpSpMk id="829" creationId="{2817E753-5054-43BB-8F87-3D35716ABA64}"/>
          </ac:grpSpMkLst>
        </pc:grpChg>
        <pc:grpChg chg="add mod">
          <ac:chgData name="tomoya kamimura" userId="4a247245-9421-4752-b5fc-760241f018b2" providerId="ADAL" clId="{13A907BB-7E8B-41F5-B062-5787854770AF}" dt="2023-02-03T01:34:30.279" v="5652" actId="1076"/>
          <ac:grpSpMkLst>
            <pc:docMk/>
            <pc:sldMk cId="130298704" sldId="322"/>
            <ac:grpSpMk id="836" creationId="{CD1854EB-AE2C-4BC0-942C-D262F0E16542}"/>
          </ac:grpSpMkLst>
        </pc:grpChg>
        <pc:grpChg chg="mod">
          <ac:chgData name="tomoya kamimura" userId="4a247245-9421-4752-b5fc-760241f018b2" providerId="ADAL" clId="{13A907BB-7E8B-41F5-B062-5787854770AF}" dt="2023-02-02T09:22:23.082" v="4370" actId="571"/>
          <ac:grpSpMkLst>
            <pc:docMk/>
            <pc:sldMk cId="130298704" sldId="322"/>
            <ac:grpSpMk id="841" creationId="{1840D188-5715-4471-9278-8C1A2470F082}"/>
          </ac:grpSpMkLst>
        </pc:grpChg>
        <pc:grpChg chg="mod">
          <ac:chgData name="tomoya kamimura" userId="4a247245-9421-4752-b5fc-760241f018b2" providerId="ADAL" clId="{13A907BB-7E8B-41F5-B062-5787854770AF}" dt="2023-02-02T09:22:23.082" v="4370" actId="571"/>
          <ac:grpSpMkLst>
            <pc:docMk/>
            <pc:sldMk cId="130298704" sldId="322"/>
            <ac:grpSpMk id="842" creationId="{E0AF91D7-49D5-4663-899E-3F1DB63A180E}"/>
          </ac:grpSpMkLst>
        </pc:grpChg>
        <pc:grpChg chg="mod">
          <ac:chgData name="tomoya kamimura" userId="4a247245-9421-4752-b5fc-760241f018b2" providerId="ADAL" clId="{13A907BB-7E8B-41F5-B062-5787854770AF}" dt="2023-02-02T09:22:23.082" v="4370" actId="571"/>
          <ac:grpSpMkLst>
            <pc:docMk/>
            <pc:sldMk cId="130298704" sldId="322"/>
            <ac:grpSpMk id="844" creationId="{DA9F0146-70FA-4A29-88E0-C513B6C07B8D}"/>
          </ac:grpSpMkLst>
        </pc:grpChg>
        <pc:grpChg chg="add del mod">
          <ac:chgData name="tomoya kamimura" userId="4a247245-9421-4752-b5fc-760241f018b2" providerId="ADAL" clId="{13A907BB-7E8B-41F5-B062-5787854770AF}" dt="2023-02-03T01:34:34.925" v="5653" actId="478"/>
          <ac:grpSpMkLst>
            <pc:docMk/>
            <pc:sldMk cId="130298704" sldId="322"/>
            <ac:grpSpMk id="851" creationId="{E7B5B69E-0B65-419B-8B28-BA856AF5FF83}"/>
          </ac:grpSpMkLst>
        </pc:grpChg>
        <pc:grpChg chg="mod">
          <ac:chgData name="tomoya kamimura" userId="4a247245-9421-4752-b5fc-760241f018b2" providerId="ADAL" clId="{13A907BB-7E8B-41F5-B062-5787854770AF}" dt="2023-02-02T09:22:23.512" v="4371" actId="571"/>
          <ac:grpSpMkLst>
            <pc:docMk/>
            <pc:sldMk cId="130298704" sldId="322"/>
            <ac:grpSpMk id="856" creationId="{1F21900C-D98F-4241-BD1D-46D21A5F1054}"/>
          </ac:grpSpMkLst>
        </pc:grpChg>
        <pc:grpChg chg="mod">
          <ac:chgData name="tomoya kamimura" userId="4a247245-9421-4752-b5fc-760241f018b2" providerId="ADAL" clId="{13A907BB-7E8B-41F5-B062-5787854770AF}" dt="2023-02-02T09:22:23.512" v="4371" actId="571"/>
          <ac:grpSpMkLst>
            <pc:docMk/>
            <pc:sldMk cId="130298704" sldId="322"/>
            <ac:grpSpMk id="857" creationId="{CFB99908-F9C3-4475-99D6-C9C0A3B3B16F}"/>
          </ac:grpSpMkLst>
        </pc:grpChg>
        <pc:grpChg chg="mod">
          <ac:chgData name="tomoya kamimura" userId="4a247245-9421-4752-b5fc-760241f018b2" providerId="ADAL" clId="{13A907BB-7E8B-41F5-B062-5787854770AF}" dt="2023-02-02T09:22:23.512" v="4371" actId="571"/>
          <ac:grpSpMkLst>
            <pc:docMk/>
            <pc:sldMk cId="130298704" sldId="322"/>
            <ac:grpSpMk id="859" creationId="{F2E21F2E-80BE-4187-BD3B-28E78CAAF468}"/>
          </ac:grpSpMkLst>
        </pc:grpChg>
        <pc:grpChg chg="add del mod">
          <ac:chgData name="tomoya kamimura" userId="4a247245-9421-4752-b5fc-760241f018b2" providerId="ADAL" clId="{13A907BB-7E8B-41F5-B062-5787854770AF}" dt="2023-02-02T09:23:44.510" v="4407" actId="478"/>
          <ac:grpSpMkLst>
            <pc:docMk/>
            <pc:sldMk cId="130298704" sldId="322"/>
            <ac:grpSpMk id="866" creationId="{6943D8A6-D60B-46CF-8ADB-EA22448491EB}"/>
          </ac:grpSpMkLst>
        </pc:grpChg>
        <pc:grpChg chg="mod">
          <ac:chgData name="tomoya kamimura" userId="4a247245-9421-4752-b5fc-760241f018b2" providerId="ADAL" clId="{13A907BB-7E8B-41F5-B062-5787854770AF}" dt="2023-02-02T09:22:23.905" v="4372" actId="571"/>
          <ac:grpSpMkLst>
            <pc:docMk/>
            <pc:sldMk cId="130298704" sldId="322"/>
            <ac:grpSpMk id="871" creationId="{22288EED-B5C2-44FF-AF06-5A260D7CFE2C}"/>
          </ac:grpSpMkLst>
        </pc:grpChg>
        <pc:grpChg chg="mod">
          <ac:chgData name="tomoya kamimura" userId="4a247245-9421-4752-b5fc-760241f018b2" providerId="ADAL" clId="{13A907BB-7E8B-41F5-B062-5787854770AF}" dt="2023-02-02T09:22:23.905" v="4372" actId="571"/>
          <ac:grpSpMkLst>
            <pc:docMk/>
            <pc:sldMk cId="130298704" sldId="322"/>
            <ac:grpSpMk id="872" creationId="{952EBC97-9C95-4F72-9202-B26466C0593B}"/>
          </ac:grpSpMkLst>
        </pc:grpChg>
        <pc:grpChg chg="mod">
          <ac:chgData name="tomoya kamimura" userId="4a247245-9421-4752-b5fc-760241f018b2" providerId="ADAL" clId="{13A907BB-7E8B-41F5-B062-5787854770AF}" dt="2023-02-02T09:22:23.905" v="4372" actId="571"/>
          <ac:grpSpMkLst>
            <pc:docMk/>
            <pc:sldMk cId="130298704" sldId="322"/>
            <ac:grpSpMk id="874" creationId="{B8EB5720-7E10-4F62-BEE7-CBE80FBC0E9D}"/>
          </ac:grpSpMkLst>
        </pc:grpChg>
        <pc:grpChg chg="add mod">
          <ac:chgData name="tomoya kamimura" userId="4a247245-9421-4752-b5fc-760241f018b2" providerId="ADAL" clId="{13A907BB-7E8B-41F5-B062-5787854770AF}" dt="2023-02-03T01:32:54.233" v="5649" actId="1035"/>
          <ac:grpSpMkLst>
            <pc:docMk/>
            <pc:sldMk cId="130298704" sldId="322"/>
            <ac:grpSpMk id="881" creationId="{427D6070-C88F-42B1-BAE5-EA64CE7F210B}"/>
          </ac:grpSpMkLst>
        </pc:grpChg>
        <pc:grpChg chg="mod">
          <ac:chgData name="tomoya kamimura" userId="4a247245-9421-4752-b5fc-760241f018b2" providerId="ADAL" clId="{13A907BB-7E8B-41F5-B062-5787854770AF}" dt="2023-02-02T09:22:24.360" v="4373" actId="571"/>
          <ac:grpSpMkLst>
            <pc:docMk/>
            <pc:sldMk cId="130298704" sldId="322"/>
            <ac:grpSpMk id="886" creationId="{40B8E983-45C6-4A72-989B-C0639B452703}"/>
          </ac:grpSpMkLst>
        </pc:grpChg>
        <pc:grpChg chg="mod">
          <ac:chgData name="tomoya kamimura" userId="4a247245-9421-4752-b5fc-760241f018b2" providerId="ADAL" clId="{13A907BB-7E8B-41F5-B062-5787854770AF}" dt="2023-02-02T09:22:24.360" v="4373" actId="571"/>
          <ac:grpSpMkLst>
            <pc:docMk/>
            <pc:sldMk cId="130298704" sldId="322"/>
            <ac:grpSpMk id="887" creationId="{5D0865D5-E67D-40D2-834E-91813EA4A41A}"/>
          </ac:grpSpMkLst>
        </pc:grpChg>
        <pc:grpChg chg="mod">
          <ac:chgData name="tomoya kamimura" userId="4a247245-9421-4752-b5fc-760241f018b2" providerId="ADAL" clId="{13A907BB-7E8B-41F5-B062-5787854770AF}" dt="2023-02-02T09:22:24.360" v="4373" actId="571"/>
          <ac:grpSpMkLst>
            <pc:docMk/>
            <pc:sldMk cId="130298704" sldId="322"/>
            <ac:grpSpMk id="889" creationId="{68161077-1A71-4F43-AB49-F6A17B84D51F}"/>
          </ac:grpSpMkLst>
        </pc:grpChg>
        <pc:grpChg chg="add del mod">
          <ac:chgData name="tomoya kamimura" userId="4a247245-9421-4752-b5fc-760241f018b2" providerId="ADAL" clId="{13A907BB-7E8B-41F5-B062-5787854770AF}" dt="2023-02-03T01:34:51.331" v="5656" actId="478"/>
          <ac:grpSpMkLst>
            <pc:docMk/>
            <pc:sldMk cId="130298704" sldId="322"/>
            <ac:grpSpMk id="896" creationId="{8173C798-C364-49C7-BA1D-8EFE4BA4533B}"/>
          </ac:grpSpMkLst>
        </pc:grpChg>
        <pc:grpChg chg="mod">
          <ac:chgData name="tomoya kamimura" userId="4a247245-9421-4752-b5fc-760241f018b2" providerId="ADAL" clId="{13A907BB-7E8B-41F5-B062-5787854770AF}" dt="2023-02-02T09:22:24.828" v="4374" actId="571"/>
          <ac:grpSpMkLst>
            <pc:docMk/>
            <pc:sldMk cId="130298704" sldId="322"/>
            <ac:grpSpMk id="901" creationId="{D3B2CF94-3C29-4167-92BE-809EDE6D4E19}"/>
          </ac:grpSpMkLst>
        </pc:grpChg>
        <pc:grpChg chg="mod">
          <ac:chgData name="tomoya kamimura" userId="4a247245-9421-4752-b5fc-760241f018b2" providerId="ADAL" clId="{13A907BB-7E8B-41F5-B062-5787854770AF}" dt="2023-02-02T09:22:24.828" v="4374" actId="571"/>
          <ac:grpSpMkLst>
            <pc:docMk/>
            <pc:sldMk cId="130298704" sldId="322"/>
            <ac:grpSpMk id="902" creationId="{470D461C-8B2E-44D3-A1C6-AD841402E870}"/>
          </ac:grpSpMkLst>
        </pc:grpChg>
        <pc:grpChg chg="mod">
          <ac:chgData name="tomoya kamimura" userId="4a247245-9421-4752-b5fc-760241f018b2" providerId="ADAL" clId="{13A907BB-7E8B-41F5-B062-5787854770AF}" dt="2023-02-02T09:22:24.828" v="4374" actId="571"/>
          <ac:grpSpMkLst>
            <pc:docMk/>
            <pc:sldMk cId="130298704" sldId="322"/>
            <ac:grpSpMk id="904" creationId="{C215A376-8F86-4DFA-991E-8FB612B2B3B4}"/>
          </ac:grpSpMkLst>
        </pc:grpChg>
        <pc:grpChg chg="add mod">
          <ac:chgData name="tomoya kamimura" userId="4a247245-9421-4752-b5fc-760241f018b2" providerId="ADAL" clId="{13A907BB-7E8B-41F5-B062-5787854770AF}" dt="2023-02-03T01:32:54.233" v="5649" actId="1035"/>
          <ac:grpSpMkLst>
            <pc:docMk/>
            <pc:sldMk cId="130298704" sldId="322"/>
            <ac:grpSpMk id="911" creationId="{80819148-CBF9-4583-B0D3-54C51A182A97}"/>
          </ac:grpSpMkLst>
        </pc:grpChg>
        <pc:grpChg chg="mod">
          <ac:chgData name="tomoya kamimura" userId="4a247245-9421-4752-b5fc-760241f018b2" providerId="ADAL" clId="{13A907BB-7E8B-41F5-B062-5787854770AF}" dt="2023-02-02T09:22:25.142" v="4375" actId="571"/>
          <ac:grpSpMkLst>
            <pc:docMk/>
            <pc:sldMk cId="130298704" sldId="322"/>
            <ac:grpSpMk id="916" creationId="{05D8F540-3A9D-498F-8116-A0CC3723A567}"/>
          </ac:grpSpMkLst>
        </pc:grpChg>
        <pc:grpChg chg="mod">
          <ac:chgData name="tomoya kamimura" userId="4a247245-9421-4752-b5fc-760241f018b2" providerId="ADAL" clId="{13A907BB-7E8B-41F5-B062-5787854770AF}" dt="2023-02-02T09:22:25.142" v="4375" actId="571"/>
          <ac:grpSpMkLst>
            <pc:docMk/>
            <pc:sldMk cId="130298704" sldId="322"/>
            <ac:grpSpMk id="917" creationId="{DB4CDCE2-AEB4-4496-B788-B29DD0CDFA37}"/>
          </ac:grpSpMkLst>
        </pc:grpChg>
        <pc:grpChg chg="mod">
          <ac:chgData name="tomoya kamimura" userId="4a247245-9421-4752-b5fc-760241f018b2" providerId="ADAL" clId="{13A907BB-7E8B-41F5-B062-5787854770AF}" dt="2023-02-02T09:22:25.142" v="4375" actId="571"/>
          <ac:grpSpMkLst>
            <pc:docMk/>
            <pc:sldMk cId="130298704" sldId="322"/>
            <ac:grpSpMk id="919" creationId="{589D7AA3-3A00-4ABA-A882-325848486268}"/>
          </ac:grpSpMkLst>
        </pc:grpChg>
        <pc:grpChg chg="add mod">
          <ac:chgData name="tomoya kamimura" userId="4a247245-9421-4752-b5fc-760241f018b2" providerId="ADAL" clId="{13A907BB-7E8B-41F5-B062-5787854770AF}" dt="2023-02-03T01:35:29.147" v="5669" actId="1076"/>
          <ac:grpSpMkLst>
            <pc:docMk/>
            <pc:sldMk cId="130298704" sldId="322"/>
            <ac:grpSpMk id="926" creationId="{4B64A939-E07D-4261-A047-720AF9FFFDAA}"/>
          </ac:grpSpMkLst>
        </pc:grpChg>
        <pc:grpChg chg="mod">
          <ac:chgData name="tomoya kamimura" userId="4a247245-9421-4752-b5fc-760241f018b2" providerId="ADAL" clId="{13A907BB-7E8B-41F5-B062-5787854770AF}" dt="2023-02-02T09:22:25.681" v="4376" actId="571"/>
          <ac:grpSpMkLst>
            <pc:docMk/>
            <pc:sldMk cId="130298704" sldId="322"/>
            <ac:grpSpMk id="931" creationId="{192A1D0F-3B70-4325-BD57-9A4EE5E24990}"/>
          </ac:grpSpMkLst>
        </pc:grpChg>
        <pc:grpChg chg="mod">
          <ac:chgData name="tomoya kamimura" userId="4a247245-9421-4752-b5fc-760241f018b2" providerId="ADAL" clId="{13A907BB-7E8B-41F5-B062-5787854770AF}" dt="2023-02-02T09:22:25.681" v="4376" actId="571"/>
          <ac:grpSpMkLst>
            <pc:docMk/>
            <pc:sldMk cId="130298704" sldId="322"/>
            <ac:grpSpMk id="932" creationId="{A2548F0C-C59D-4012-8681-53884BC2B670}"/>
          </ac:grpSpMkLst>
        </pc:grpChg>
        <pc:grpChg chg="mod">
          <ac:chgData name="tomoya kamimura" userId="4a247245-9421-4752-b5fc-760241f018b2" providerId="ADAL" clId="{13A907BB-7E8B-41F5-B062-5787854770AF}" dt="2023-02-02T09:22:25.681" v="4376" actId="571"/>
          <ac:grpSpMkLst>
            <pc:docMk/>
            <pc:sldMk cId="130298704" sldId="322"/>
            <ac:grpSpMk id="934" creationId="{5E8008D8-285F-4E7F-912E-5B9CF4DE93C3}"/>
          </ac:grpSpMkLst>
        </pc:grpChg>
        <pc:grpChg chg="add mod">
          <ac:chgData name="tomoya kamimura" userId="4a247245-9421-4752-b5fc-760241f018b2" providerId="ADAL" clId="{13A907BB-7E8B-41F5-B062-5787854770AF}" dt="2023-02-03T01:32:54.233" v="5649" actId="1035"/>
          <ac:grpSpMkLst>
            <pc:docMk/>
            <pc:sldMk cId="130298704" sldId="322"/>
            <ac:grpSpMk id="941" creationId="{A5523F56-D8E4-4106-8F92-109E81388E17}"/>
          </ac:grpSpMkLst>
        </pc:grpChg>
        <pc:grpChg chg="mod">
          <ac:chgData name="tomoya kamimura" userId="4a247245-9421-4752-b5fc-760241f018b2" providerId="ADAL" clId="{13A907BB-7E8B-41F5-B062-5787854770AF}" dt="2023-02-02T09:22:26.047" v="4377" actId="571"/>
          <ac:grpSpMkLst>
            <pc:docMk/>
            <pc:sldMk cId="130298704" sldId="322"/>
            <ac:grpSpMk id="946" creationId="{1B3876E3-A507-4D3C-AFCF-AE192EDD7F53}"/>
          </ac:grpSpMkLst>
        </pc:grpChg>
        <pc:grpChg chg="mod">
          <ac:chgData name="tomoya kamimura" userId="4a247245-9421-4752-b5fc-760241f018b2" providerId="ADAL" clId="{13A907BB-7E8B-41F5-B062-5787854770AF}" dt="2023-02-02T09:22:26.047" v="4377" actId="571"/>
          <ac:grpSpMkLst>
            <pc:docMk/>
            <pc:sldMk cId="130298704" sldId="322"/>
            <ac:grpSpMk id="947" creationId="{08294718-9DA4-4470-8BDC-CA67C3A6F432}"/>
          </ac:grpSpMkLst>
        </pc:grpChg>
        <pc:grpChg chg="mod">
          <ac:chgData name="tomoya kamimura" userId="4a247245-9421-4752-b5fc-760241f018b2" providerId="ADAL" clId="{13A907BB-7E8B-41F5-B062-5787854770AF}" dt="2023-02-02T09:22:26.047" v="4377" actId="571"/>
          <ac:grpSpMkLst>
            <pc:docMk/>
            <pc:sldMk cId="130298704" sldId="322"/>
            <ac:grpSpMk id="949" creationId="{9160D3A3-58AA-4879-8D7E-785B13CE5613}"/>
          </ac:grpSpMkLst>
        </pc:grpChg>
        <pc:grpChg chg="add mod">
          <ac:chgData name="tomoya kamimura" userId="4a247245-9421-4752-b5fc-760241f018b2" providerId="ADAL" clId="{13A907BB-7E8B-41F5-B062-5787854770AF}" dt="2023-02-03T01:32:54.233" v="5649" actId="1035"/>
          <ac:grpSpMkLst>
            <pc:docMk/>
            <pc:sldMk cId="130298704" sldId="322"/>
            <ac:grpSpMk id="956" creationId="{FF17905E-605B-447F-89F6-E4B88481A343}"/>
          </ac:grpSpMkLst>
        </pc:grpChg>
        <pc:grpChg chg="mod">
          <ac:chgData name="tomoya kamimura" userId="4a247245-9421-4752-b5fc-760241f018b2" providerId="ADAL" clId="{13A907BB-7E8B-41F5-B062-5787854770AF}" dt="2023-02-02T09:22:27.895" v="4380" actId="571"/>
          <ac:grpSpMkLst>
            <pc:docMk/>
            <pc:sldMk cId="130298704" sldId="322"/>
            <ac:grpSpMk id="961" creationId="{E4814105-C9E1-4B7B-B9A9-543E825F2E82}"/>
          </ac:grpSpMkLst>
        </pc:grpChg>
        <pc:grpChg chg="mod">
          <ac:chgData name="tomoya kamimura" userId="4a247245-9421-4752-b5fc-760241f018b2" providerId="ADAL" clId="{13A907BB-7E8B-41F5-B062-5787854770AF}" dt="2023-02-02T09:22:27.895" v="4380" actId="571"/>
          <ac:grpSpMkLst>
            <pc:docMk/>
            <pc:sldMk cId="130298704" sldId="322"/>
            <ac:grpSpMk id="962" creationId="{31726B8B-4E5F-4878-AC68-0F18BF2ADF6F}"/>
          </ac:grpSpMkLst>
        </pc:grpChg>
        <pc:grpChg chg="mod">
          <ac:chgData name="tomoya kamimura" userId="4a247245-9421-4752-b5fc-760241f018b2" providerId="ADAL" clId="{13A907BB-7E8B-41F5-B062-5787854770AF}" dt="2023-02-02T09:22:27.895" v="4380" actId="571"/>
          <ac:grpSpMkLst>
            <pc:docMk/>
            <pc:sldMk cId="130298704" sldId="322"/>
            <ac:grpSpMk id="964" creationId="{32CF32C1-322C-4BA2-94FE-04986356F245}"/>
          </ac:grpSpMkLst>
        </pc:grpChg>
        <pc:grpChg chg="add mod">
          <ac:chgData name="tomoya kamimura" userId="4a247245-9421-4752-b5fc-760241f018b2" providerId="ADAL" clId="{13A907BB-7E8B-41F5-B062-5787854770AF}" dt="2023-02-03T01:35:49.521" v="5678" actId="1076"/>
          <ac:grpSpMkLst>
            <pc:docMk/>
            <pc:sldMk cId="130298704" sldId="322"/>
            <ac:grpSpMk id="971" creationId="{938187E2-AB6E-461C-9A36-38E2F4F71F10}"/>
          </ac:grpSpMkLst>
        </pc:grpChg>
        <pc:grpChg chg="mod">
          <ac:chgData name="tomoya kamimura" userId="4a247245-9421-4752-b5fc-760241f018b2" providerId="ADAL" clId="{13A907BB-7E8B-41F5-B062-5787854770AF}" dt="2023-02-02T09:22:28.732" v="4381" actId="571"/>
          <ac:grpSpMkLst>
            <pc:docMk/>
            <pc:sldMk cId="130298704" sldId="322"/>
            <ac:grpSpMk id="976" creationId="{FD95A6F3-3973-4952-BC9C-9540B05AF747}"/>
          </ac:grpSpMkLst>
        </pc:grpChg>
        <pc:grpChg chg="mod">
          <ac:chgData name="tomoya kamimura" userId="4a247245-9421-4752-b5fc-760241f018b2" providerId="ADAL" clId="{13A907BB-7E8B-41F5-B062-5787854770AF}" dt="2023-02-02T09:22:28.732" v="4381" actId="571"/>
          <ac:grpSpMkLst>
            <pc:docMk/>
            <pc:sldMk cId="130298704" sldId="322"/>
            <ac:grpSpMk id="977" creationId="{FD33F098-2667-4362-A624-310D108843BC}"/>
          </ac:grpSpMkLst>
        </pc:grpChg>
        <pc:grpChg chg="mod">
          <ac:chgData name="tomoya kamimura" userId="4a247245-9421-4752-b5fc-760241f018b2" providerId="ADAL" clId="{13A907BB-7E8B-41F5-B062-5787854770AF}" dt="2023-02-02T09:22:28.732" v="4381" actId="571"/>
          <ac:grpSpMkLst>
            <pc:docMk/>
            <pc:sldMk cId="130298704" sldId="322"/>
            <ac:grpSpMk id="979" creationId="{F1564055-0118-43DD-9728-0F59FB44E425}"/>
          </ac:grpSpMkLst>
        </pc:grpChg>
        <pc:grpChg chg="add del mod">
          <ac:chgData name="tomoya kamimura" userId="4a247245-9421-4752-b5fc-760241f018b2" providerId="ADAL" clId="{13A907BB-7E8B-41F5-B062-5787854770AF}" dt="2023-02-03T01:34:26.870" v="5651" actId="478"/>
          <ac:grpSpMkLst>
            <pc:docMk/>
            <pc:sldMk cId="130298704" sldId="322"/>
            <ac:grpSpMk id="986" creationId="{58442374-2BC9-4385-9EAE-7C3192900CDF}"/>
          </ac:grpSpMkLst>
        </pc:grpChg>
        <pc:grpChg chg="mod">
          <ac:chgData name="tomoya kamimura" userId="4a247245-9421-4752-b5fc-760241f018b2" providerId="ADAL" clId="{13A907BB-7E8B-41F5-B062-5787854770AF}" dt="2023-02-02T09:22:36.740" v="4385" actId="571"/>
          <ac:grpSpMkLst>
            <pc:docMk/>
            <pc:sldMk cId="130298704" sldId="322"/>
            <ac:grpSpMk id="991" creationId="{690DF79D-EC51-4566-8D35-DC0937F4E941}"/>
          </ac:grpSpMkLst>
        </pc:grpChg>
        <pc:grpChg chg="mod">
          <ac:chgData name="tomoya kamimura" userId="4a247245-9421-4752-b5fc-760241f018b2" providerId="ADAL" clId="{13A907BB-7E8B-41F5-B062-5787854770AF}" dt="2023-02-02T09:22:36.740" v="4385" actId="571"/>
          <ac:grpSpMkLst>
            <pc:docMk/>
            <pc:sldMk cId="130298704" sldId="322"/>
            <ac:grpSpMk id="992" creationId="{C10D82ED-77D0-415A-965E-46F802F20CA8}"/>
          </ac:grpSpMkLst>
        </pc:grpChg>
        <pc:grpChg chg="mod">
          <ac:chgData name="tomoya kamimura" userId="4a247245-9421-4752-b5fc-760241f018b2" providerId="ADAL" clId="{13A907BB-7E8B-41F5-B062-5787854770AF}" dt="2023-02-02T09:22:36.740" v="4385" actId="571"/>
          <ac:grpSpMkLst>
            <pc:docMk/>
            <pc:sldMk cId="130298704" sldId="322"/>
            <ac:grpSpMk id="994" creationId="{A1B16960-7B6E-45CC-93FE-8282FDEEBA10}"/>
          </ac:grpSpMkLst>
        </pc:grpChg>
        <pc:grpChg chg="add mod">
          <ac:chgData name="tomoya kamimura" userId="4a247245-9421-4752-b5fc-760241f018b2" providerId="ADAL" clId="{13A907BB-7E8B-41F5-B062-5787854770AF}" dt="2023-02-03T01:35:08.048" v="5660" actId="1076"/>
          <ac:grpSpMkLst>
            <pc:docMk/>
            <pc:sldMk cId="130298704" sldId="322"/>
            <ac:grpSpMk id="1001" creationId="{D7E493F6-7BBD-465D-8AA5-E0A278068DB8}"/>
          </ac:grpSpMkLst>
        </pc:grpChg>
        <pc:grpChg chg="mod">
          <ac:chgData name="tomoya kamimura" userId="4a247245-9421-4752-b5fc-760241f018b2" providerId="ADAL" clId="{13A907BB-7E8B-41F5-B062-5787854770AF}" dt="2023-02-02T09:24:21.779" v="4414" actId="571"/>
          <ac:grpSpMkLst>
            <pc:docMk/>
            <pc:sldMk cId="130298704" sldId="322"/>
            <ac:grpSpMk id="1006" creationId="{4EE46C3D-02F5-4A46-B079-95BB57F04C36}"/>
          </ac:grpSpMkLst>
        </pc:grpChg>
        <pc:grpChg chg="mod">
          <ac:chgData name="tomoya kamimura" userId="4a247245-9421-4752-b5fc-760241f018b2" providerId="ADAL" clId="{13A907BB-7E8B-41F5-B062-5787854770AF}" dt="2023-02-02T09:24:21.779" v="4414" actId="571"/>
          <ac:grpSpMkLst>
            <pc:docMk/>
            <pc:sldMk cId="130298704" sldId="322"/>
            <ac:grpSpMk id="1007" creationId="{C22E663F-157A-429C-A34B-8CEA7763AE0E}"/>
          </ac:grpSpMkLst>
        </pc:grpChg>
        <pc:grpChg chg="mod">
          <ac:chgData name="tomoya kamimura" userId="4a247245-9421-4752-b5fc-760241f018b2" providerId="ADAL" clId="{13A907BB-7E8B-41F5-B062-5787854770AF}" dt="2023-02-02T09:24:21.779" v="4414" actId="571"/>
          <ac:grpSpMkLst>
            <pc:docMk/>
            <pc:sldMk cId="130298704" sldId="322"/>
            <ac:grpSpMk id="1009" creationId="{249014A4-1A3E-4657-B522-EEE0A7F81FAD}"/>
          </ac:grpSpMkLst>
        </pc:grpChg>
        <pc:picChg chg="add mod ord modCrop">
          <ac:chgData name="tomoya kamimura" userId="4a247245-9421-4752-b5fc-760241f018b2" providerId="ADAL" clId="{13A907BB-7E8B-41F5-B062-5787854770AF}" dt="2023-02-02T09:19:54.942" v="4284" actId="164"/>
          <ac:picMkLst>
            <pc:docMk/>
            <pc:sldMk cId="130298704" sldId="322"/>
            <ac:picMk id="6" creationId="{8198C85B-FB55-425D-9B44-28C1D5BC7C2A}"/>
          </ac:picMkLst>
        </pc:picChg>
        <pc:picChg chg="add mod ord modCrop">
          <ac:chgData name="tomoya kamimura" userId="4a247245-9421-4752-b5fc-760241f018b2" providerId="ADAL" clId="{13A907BB-7E8B-41F5-B062-5787854770AF}" dt="2023-02-02T09:19:54.942" v="4284" actId="164"/>
          <ac:picMkLst>
            <pc:docMk/>
            <pc:sldMk cId="130298704" sldId="322"/>
            <ac:picMk id="8" creationId="{31ED91E7-DEB0-41D0-9AF8-2CD72206F16A}"/>
          </ac:picMkLst>
        </pc:picChg>
      </pc:sldChg>
      <pc:sldChg chg="addSp modSp add">
        <pc:chgData name="tomoya kamimura" userId="4a247245-9421-4752-b5fc-760241f018b2" providerId="ADAL" clId="{13A907BB-7E8B-41F5-B062-5787854770AF}" dt="2023-02-03T05:33:48.532" v="6120" actId="1076"/>
        <pc:sldMkLst>
          <pc:docMk/>
          <pc:sldMk cId="640191755" sldId="323"/>
        </pc:sldMkLst>
        <pc:spChg chg="mod">
          <ac:chgData name="tomoya kamimura" userId="4a247245-9421-4752-b5fc-760241f018b2" providerId="ADAL" clId="{13A907BB-7E8B-41F5-B062-5787854770AF}" dt="2023-02-03T05:31:34.193" v="5923" actId="404"/>
          <ac:spMkLst>
            <pc:docMk/>
            <pc:sldMk cId="640191755" sldId="323"/>
            <ac:spMk id="2" creationId="{5B7EAA7A-8381-4739-BD5A-156BC639B42D}"/>
          </ac:spMkLst>
        </pc:spChg>
        <pc:spChg chg="mod">
          <ac:chgData name="tomoya kamimura" userId="4a247245-9421-4752-b5fc-760241f018b2" providerId="ADAL" clId="{13A907BB-7E8B-41F5-B062-5787854770AF}" dt="2023-02-02T09:01:42.545" v="3269"/>
          <ac:spMkLst>
            <pc:docMk/>
            <pc:sldMk cId="640191755" sldId="323"/>
            <ac:spMk id="3" creationId="{0C314789-2080-44D5-B7F5-FD5E5030CF29}"/>
          </ac:spMkLst>
        </pc:spChg>
        <pc:spChg chg="add mod">
          <ac:chgData name="tomoya kamimura" userId="4a247245-9421-4752-b5fc-760241f018b2" providerId="ADAL" clId="{13A907BB-7E8B-41F5-B062-5787854770AF}" dt="2023-02-03T05:33:33.165" v="6118" actId="15"/>
          <ac:spMkLst>
            <pc:docMk/>
            <pc:sldMk cId="640191755" sldId="323"/>
            <ac:spMk id="5" creationId="{371837F2-5840-46CC-8777-C4DFF2167302}"/>
          </ac:spMkLst>
        </pc:spChg>
        <pc:spChg chg="add mod">
          <ac:chgData name="tomoya kamimura" userId="4a247245-9421-4752-b5fc-760241f018b2" providerId="ADAL" clId="{13A907BB-7E8B-41F5-B062-5787854770AF}" dt="2023-02-03T05:31:38.530" v="5924" actId="1076"/>
          <ac:spMkLst>
            <pc:docMk/>
            <pc:sldMk cId="640191755" sldId="323"/>
            <ac:spMk id="6" creationId="{6AD797C1-88B0-487B-A08C-6947A06BE7AB}"/>
          </ac:spMkLst>
        </pc:spChg>
        <pc:spChg chg="add mod">
          <ac:chgData name="tomoya kamimura" userId="4a247245-9421-4752-b5fc-760241f018b2" providerId="ADAL" clId="{13A907BB-7E8B-41F5-B062-5787854770AF}" dt="2023-02-03T05:33:48.532" v="6120" actId="1076"/>
          <ac:spMkLst>
            <pc:docMk/>
            <pc:sldMk cId="640191755" sldId="323"/>
            <ac:spMk id="11" creationId="{2DB21F15-C6B6-4AEE-9097-D3C9C0E42EA6}"/>
          </ac:spMkLst>
        </pc:spChg>
        <pc:spChg chg="add mod">
          <ac:chgData name="tomoya kamimura" userId="4a247245-9421-4752-b5fc-760241f018b2" providerId="ADAL" clId="{13A907BB-7E8B-41F5-B062-5787854770AF}" dt="2023-02-03T05:33:06.311" v="6112" actId="2711"/>
          <ac:spMkLst>
            <pc:docMk/>
            <pc:sldMk cId="640191755" sldId="323"/>
            <ac:spMk id="15" creationId="{CEE4067E-0E9D-4FC9-83A2-7613C279FC07}"/>
          </ac:spMkLst>
        </pc:spChg>
        <pc:cxnChg chg="add mod">
          <ac:chgData name="tomoya kamimura" userId="4a247245-9421-4752-b5fc-760241f018b2" providerId="ADAL" clId="{13A907BB-7E8B-41F5-B062-5787854770AF}" dt="2023-02-03T05:33:41.302" v="6119" actId="1076"/>
          <ac:cxnSpMkLst>
            <pc:docMk/>
            <pc:sldMk cId="640191755" sldId="323"/>
            <ac:cxnSpMk id="8" creationId="{BF12D9C3-F41F-49CE-ABD8-BFF4AB00892E}"/>
          </ac:cxnSpMkLst>
        </pc:cxnChg>
        <pc:cxnChg chg="add mod">
          <ac:chgData name="tomoya kamimura" userId="4a247245-9421-4752-b5fc-760241f018b2" providerId="ADAL" clId="{13A907BB-7E8B-41F5-B062-5787854770AF}" dt="2023-02-03T05:33:48.532" v="6120" actId="1076"/>
          <ac:cxnSpMkLst>
            <pc:docMk/>
            <pc:sldMk cId="640191755" sldId="323"/>
            <ac:cxnSpMk id="10" creationId="{5E16C3C5-B32E-4930-BAFD-2AAA6534B8E8}"/>
          </ac:cxnSpMkLst>
        </pc:cxnChg>
        <pc:cxnChg chg="add mod">
          <ac:chgData name="tomoya kamimura" userId="4a247245-9421-4752-b5fc-760241f018b2" providerId="ADAL" clId="{13A907BB-7E8B-41F5-B062-5787854770AF}" dt="2023-02-03T05:33:48.532" v="6120" actId="1076"/>
          <ac:cxnSpMkLst>
            <pc:docMk/>
            <pc:sldMk cId="640191755" sldId="323"/>
            <ac:cxnSpMk id="12" creationId="{8862432E-88CF-4FC2-9C57-E23F6AC519BB}"/>
          </ac:cxnSpMkLst>
        </pc:cxnChg>
      </pc:sldChg>
      <pc:sldChg chg="modSp add">
        <pc:chgData name="tomoya kamimura" userId="4a247245-9421-4752-b5fc-760241f018b2" providerId="ADAL" clId="{13A907BB-7E8B-41F5-B062-5787854770AF}" dt="2023-02-03T05:33:10.882" v="6114" actId="27636"/>
        <pc:sldMkLst>
          <pc:docMk/>
          <pc:sldMk cId="1144202453" sldId="324"/>
        </pc:sldMkLst>
        <pc:spChg chg="mod">
          <ac:chgData name="tomoya kamimura" userId="4a247245-9421-4752-b5fc-760241f018b2" providerId="ADAL" clId="{13A907BB-7E8B-41F5-B062-5787854770AF}" dt="2023-02-03T05:33:10.882" v="6114" actId="27636"/>
          <ac:spMkLst>
            <pc:docMk/>
            <pc:sldMk cId="1144202453" sldId="324"/>
            <ac:spMk id="3" creationId="{B2E99C55-FBC8-4023-95A6-8F2AA2C38715}"/>
          </ac:spMkLst>
        </pc:spChg>
      </pc:sldChg>
    </pc:docChg>
  </pc:docChgLst>
  <pc:docChgLst>
    <pc:chgData name="上村　知也" userId="4a247245-9421-4752-b5fc-760241f018b2" providerId="ADAL" clId="{7ADD99E6-3CB4-476B-85EC-79E638559DA5}"/>
    <pc:docChg chg="undo custSel addSld delSld modSld sldOrd">
      <pc:chgData name="上村　知也" userId="4a247245-9421-4752-b5fc-760241f018b2" providerId="ADAL" clId="{7ADD99E6-3CB4-476B-85EC-79E638559DA5}" dt="2023-02-10T08:24:48.640" v="8457"/>
      <pc:docMkLst>
        <pc:docMk/>
      </pc:docMkLst>
      <pc:sldChg chg="modSp">
        <pc:chgData name="上村　知也" userId="4a247245-9421-4752-b5fc-760241f018b2" providerId="ADAL" clId="{7ADD99E6-3CB4-476B-85EC-79E638559DA5}" dt="2023-02-10T08:23:41.492" v="8420" actId="1076"/>
        <pc:sldMkLst>
          <pc:docMk/>
          <pc:sldMk cId="4251466710" sldId="309"/>
        </pc:sldMkLst>
        <pc:picChg chg="mod">
          <ac:chgData name="上村　知也" userId="4a247245-9421-4752-b5fc-760241f018b2" providerId="ADAL" clId="{7ADD99E6-3CB4-476B-85EC-79E638559DA5}" dt="2023-02-10T08:23:37.494" v="8418" actId="1076"/>
          <ac:picMkLst>
            <pc:docMk/>
            <pc:sldMk cId="4251466710" sldId="309"/>
            <ac:picMk id="5" creationId="{9176031F-491D-4CBD-97AD-F0FC6E2E5272}"/>
          </ac:picMkLst>
        </pc:picChg>
        <pc:picChg chg="mod">
          <ac:chgData name="上村　知也" userId="4a247245-9421-4752-b5fc-760241f018b2" providerId="ADAL" clId="{7ADD99E6-3CB4-476B-85EC-79E638559DA5}" dt="2023-02-10T08:23:39.004" v="8419" actId="1076"/>
          <ac:picMkLst>
            <pc:docMk/>
            <pc:sldMk cId="4251466710" sldId="309"/>
            <ac:picMk id="6" creationId="{70709DF8-AFF0-4F15-BC55-B42BE65D2BF2}"/>
          </ac:picMkLst>
        </pc:picChg>
        <pc:picChg chg="mod">
          <ac:chgData name="上村　知也" userId="4a247245-9421-4752-b5fc-760241f018b2" providerId="ADAL" clId="{7ADD99E6-3CB4-476B-85EC-79E638559DA5}" dt="2023-02-10T08:23:41.492" v="8420" actId="1076"/>
          <ac:picMkLst>
            <pc:docMk/>
            <pc:sldMk cId="4251466710" sldId="309"/>
            <ac:picMk id="7" creationId="{92C9D1EA-AE3C-4610-8825-E520F9487FBE}"/>
          </ac:picMkLst>
        </pc:picChg>
      </pc:sldChg>
      <pc:sldChg chg="modSp">
        <pc:chgData name="上村　知也" userId="4a247245-9421-4752-b5fc-760241f018b2" providerId="ADAL" clId="{7ADD99E6-3CB4-476B-85EC-79E638559DA5}" dt="2023-02-10T08:23:26.069" v="8417" actId="6549"/>
        <pc:sldMkLst>
          <pc:docMk/>
          <pc:sldMk cId="2364151033" sldId="320"/>
        </pc:sldMkLst>
        <pc:spChg chg="mod">
          <ac:chgData name="上村　知也" userId="4a247245-9421-4752-b5fc-760241f018b2" providerId="ADAL" clId="{7ADD99E6-3CB4-476B-85EC-79E638559DA5}" dt="2023-02-10T08:23:26.069" v="8417" actId="6549"/>
          <ac:spMkLst>
            <pc:docMk/>
            <pc:sldMk cId="2364151033" sldId="320"/>
            <ac:spMk id="4" creationId="{A7487C07-B873-4A67-A5B5-587AE675B76D}"/>
          </ac:spMkLst>
        </pc:spChg>
      </pc:sldChg>
      <pc:sldChg chg="modSp">
        <pc:chgData name="上村　知也" userId="4a247245-9421-4752-b5fc-760241f018b2" providerId="ADAL" clId="{7ADD99E6-3CB4-476B-85EC-79E638559DA5}" dt="2023-02-10T08:24:17.791" v="8456" actId="6549"/>
        <pc:sldMkLst>
          <pc:docMk/>
          <pc:sldMk cId="2062240779" sldId="326"/>
        </pc:sldMkLst>
        <pc:spChg chg="mod">
          <ac:chgData name="上村　知也" userId="4a247245-9421-4752-b5fc-760241f018b2" providerId="ADAL" clId="{7ADD99E6-3CB4-476B-85EC-79E638559DA5}" dt="2023-02-10T08:24:17.791" v="8456" actId="6549"/>
          <ac:spMkLst>
            <pc:docMk/>
            <pc:sldMk cId="2062240779" sldId="326"/>
            <ac:spMk id="2" creationId="{5A6179FA-40D0-4E4E-BFC6-2BBD16842811}"/>
          </ac:spMkLst>
        </pc:spChg>
      </pc:sldChg>
      <pc:sldChg chg="modSp">
        <pc:chgData name="上村　知也" userId="4a247245-9421-4752-b5fc-760241f018b2" providerId="ADAL" clId="{7ADD99E6-3CB4-476B-85EC-79E638559DA5}" dt="2023-02-10T02:27:30.323" v="2588" actId="113"/>
        <pc:sldMkLst>
          <pc:docMk/>
          <pc:sldMk cId="3108757437" sldId="330"/>
        </pc:sldMkLst>
        <pc:spChg chg="mod">
          <ac:chgData name="上村　知也" userId="4a247245-9421-4752-b5fc-760241f018b2" providerId="ADAL" clId="{7ADD99E6-3CB4-476B-85EC-79E638559DA5}" dt="2023-02-10T02:27:30.323" v="2588" actId="113"/>
          <ac:spMkLst>
            <pc:docMk/>
            <pc:sldMk cId="3108757437" sldId="330"/>
            <ac:spMk id="2" creationId="{4FD2B7F3-0016-41B8-9DD6-AB1CDD4CD379}"/>
          </ac:spMkLst>
        </pc:spChg>
        <pc:spChg chg="mod">
          <ac:chgData name="上村　知也" userId="4a247245-9421-4752-b5fc-760241f018b2" providerId="ADAL" clId="{7ADD99E6-3CB4-476B-85EC-79E638559DA5}" dt="2023-02-10T02:27:17.149" v="2583" actId="1076"/>
          <ac:spMkLst>
            <pc:docMk/>
            <pc:sldMk cId="3108757437" sldId="330"/>
            <ac:spMk id="9" creationId="{208D6ED6-1546-4154-B448-6680E1FB5F28}"/>
          </ac:spMkLst>
        </pc:spChg>
        <pc:cxnChg chg="mod">
          <ac:chgData name="上村　知也" userId="4a247245-9421-4752-b5fc-760241f018b2" providerId="ADAL" clId="{7ADD99E6-3CB4-476B-85EC-79E638559DA5}" dt="2023-02-10T02:27:25.114" v="2586" actId="14100"/>
          <ac:cxnSpMkLst>
            <pc:docMk/>
            <pc:sldMk cId="3108757437" sldId="330"/>
            <ac:cxnSpMk id="8" creationId="{6EB03478-5C2B-435C-9EAA-71B8E156F4B7}"/>
          </ac:cxnSpMkLst>
        </pc:cxnChg>
      </pc:sldChg>
      <pc:sldChg chg="addSp modSp">
        <pc:chgData name="上村　知也" userId="4a247245-9421-4752-b5fc-760241f018b2" providerId="ADAL" clId="{7ADD99E6-3CB4-476B-85EC-79E638559DA5}" dt="2023-02-10T02:30:02.497" v="2779" actId="6549"/>
        <pc:sldMkLst>
          <pc:docMk/>
          <pc:sldMk cId="3360610706" sldId="331"/>
        </pc:sldMkLst>
        <pc:spChg chg="mod">
          <ac:chgData name="上村　知也" userId="4a247245-9421-4752-b5fc-760241f018b2" providerId="ADAL" clId="{7ADD99E6-3CB4-476B-85EC-79E638559DA5}" dt="2023-02-10T02:30:02.497" v="2779" actId="6549"/>
          <ac:spMkLst>
            <pc:docMk/>
            <pc:sldMk cId="3360610706" sldId="331"/>
            <ac:spMk id="2" creationId="{74FCBA84-5173-414B-B948-2BCDAD43916E}"/>
          </ac:spMkLst>
        </pc:spChg>
        <pc:spChg chg="mod">
          <ac:chgData name="上村　知也" userId="4a247245-9421-4752-b5fc-760241f018b2" providerId="ADAL" clId="{7ADD99E6-3CB4-476B-85EC-79E638559DA5}" dt="2023-02-10T02:22:44.736" v="2210" actId="1076"/>
          <ac:spMkLst>
            <pc:docMk/>
            <pc:sldMk cId="3360610706" sldId="331"/>
            <ac:spMk id="10" creationId="{5A0510B9-FC20-4AB4-AEDE-E1122A4EDE79}"/>
          </ac:spMkLst>
        </pc:spChg>
        <pc:spChg chg="mod">
          <ac:chgData name="上村　知也" userId="4a247245-9421-4752-b5fc-760241f018b2" providerId="ADAL" clId="{7ADD99E6-3CB4-476B-85EC-79E638559DA5}" dt="2023-02-10T02:22:44.736" v="2210" actId="1076"/>
          <ac:spMkLst>
            <pc:docMk/>
            <pc:sldMk cId="3360610706" sldId="331"/>
            <ac:spMk id="12" creationId="{911FEA8E-DC9A-4039-BB41-781D7724EF10}"/>
          </ac:spMkLst>
        </pc:spChg>
        <pc:spChg chg="mod">
          <ac:chgData name="上村　知也" userId="4a247245-9421-4752-b5fc-760241f018b2" providerId="ADAL" clId="{7ADD99E6-3CB4-476B-85EC-79E638559DA5}" dt="2023-02-10T02:24:15.704" v="2246" actId="1076"/>
          <ac:spMkLst>
            <pc:docMk/>
            <pc:sldMk cId="3360610706" sldId="331"/>
            <ac:spMk id="13" creationId="{D662A162-A8BA-4BB4-9AF6-A9D94C85A77A}"/>
          </ac:spMkLst>
        </pc:spChg>
        <pc:spChg chg="mod">
          <ac:chgData name="上村　知也" userId="4a247245-9421-4752-b5fc-760241f018b2" providerId="ADAL" clId="{7ADD99E6-3CB4-476B-85EC-79E638559DA5}" dt="2023-02-10T02:24:56.533" v="2265" actId="12788"/>
          <ac:spMkLst>
            <pc:docMk/>
            <pc:sldMk cId="3360610706" sldId="331"/>
            <ac:spMk id="18" creationId="{55FB22B1-F745-4E6A-B7AB-093147CC43A1}"/>
          </ac:spMkLst>
        </pc:spChg>
        <pc:spChg chg="mod">
          <ac:chgData name="上村　知也" userId="4a247245-9421-4752-b5fc-760241f018b2" providerId="ADAL" clId="{7ADD99E6-3CB4-476B-85EC-79E638559DA5}" dt="2023-02-10T02:25:08.397" v="2269" actId="1076"/>
          <ac:spMkLst>
            <pc:docMk/>
            <pc:sldMk cId="3360610706" sldId="331"/>
            <ac:spMk id="19" creationId="{0CD92465-E7C5-49EC-ABCE-EDB3B249C081}"/>
          </ac:spMkLst>
        </pc:spChg>
        <pc:spChg chg="add mod">
          <ac:chgData name="上村　知也" userId="4a247245-9421-4752-b5fc-760241f018b2" providerId="ADAL" clId="{7ADD99E6-3CB4-476B-85EC-79E638559DA5}" dt="2023-02-10T02:24:15.704" v="2246" actId="1076"/>
          <ac:spMkLst>
            <pc:docMk/>
            <pc:sldMk cId="3360610706" sldId="331"/>
            <ac:spMk id="24" creationId="{57B5CD36-C5F3-4955-8594-2202B725CB74}"/>
          </ac:spMkLst>
        </pc:spChg>
        <pc:spChg chg="add mod">
          <ac:chgData name="上村　知也" userId="4a247245-9421-4752-b5fc-760241f018b2" providerId="ADAL" clId="{7ADD99E6-3CB4-476B-85EC-79E638559DA5}" dt="2023-02-10T02:25:11.045" v="2270" actId="1076"/>
          <ac:spMkLst>
            <pc:docMk/>
            <pc:sldMk cId="3360610706" sldId="331"/>
            <ac:spMk id="26" creationId="{65D95E1C-8FAD-454F-A3E7-F9F81D851A66}"/>
          </ac:spMkLst>
        </pc:spChg>
        <pc:spChg chg="mod">
          <ac:chgData name="上村　知也" userId="4a247245-9421-4752-b5fc-760241f018b2" providerId="ADAL" clId="{7ADD99E6-3CB4-476B-85EC-79E638559DA5}" dt="2023-02-10T02:24:56.533" v="2265" actId="12788"/>
          <ac:spMkLst>
            <pc:docMk/>
            <pc:sldMk cId="3360610706" sldId="331"/>
            <ac:spMk id="32" creationId="{5BE2FE12-AEE9-47D9-8451-20A887C8EB04}"/>
          </ac:spMkLst>
        </pc:spChg>
        <pc:spChg chg="add mod">
          <ac:chgData name="上村　知也" userId="4a247245-9421-4752-b5fc-760241f018b2" providerId="ADAL" clId="{7ADD99E6-3CB4-476B-85EC-79E638559DA5}" dt="2023-02-10T02:25:05.250" v="2268" actId="1076"/>
          <ac:spMkLst>
            <pc:docMk/>
            <pc:sldMk cId="3360610706" sldId="331"/>
            <ac:spMk id="33" creationId="{E9C2B938-1E4E-4402-9165-5686D3EF04AC}"/>
          </ac:spMkLst>
        </pc:spChg>
        <pc:spChg chg="add mod">
          <ac:chgData name="上村　知也" userId="4a247245-9421-4752-b5fc-760241f018b2" providerId="ADAL" clId="{7ADD99E6-3CB4-476B-85EC-79E638559DA5}" dt="2023-02-10T02:29:52.581" v="2758" actId="1076"/>
          <ac:spMkLst>
            <pc:docMk/>
            <pc:sldMk cId="3360610706" sldId="331"/>
            <ac:spMk id="35" creationId="{760CA567-EE6F-4E7C-A14E-A5F625B86755}"/>
          </ac:spMkLst>
        </pc:spChg>
        <pc:picChg chg="mod">
          <ac:chgData name="上村　知也" userId="4a247245-9421-4752-b5fc-760241f018b2" providerId="ADAL" clId="{7ADD99E6-3CB4-476B-85EC-79E638559DA5}" dt="2023-02-10T02:25:17.563" v="2271" actId="12788"/>
          <ac:picMkLst>
            <pc:docMk/>
            <pc:sldMk cId="3360610706" sldId="331"/>
            <ac:picMk id="15" creationId="{D2F3C599-7476-48A8-8815-2F5FF8327936}"/>
          </ac:picMkLst>
        </pc:picChg>
        <pc:picChg chg="mod">
          <ac:chgData name="上村　知也" userId="4a247245-9421-4752-b5fc-760241f018b2" providerId="ADAL" clId="{7ADD99E6-3CB4-476B-85EC-79E638559DA5}" dt="2023-02-10T02:25:17.563" v="2271" actId="12788"/>
          <ac:picMkLst>
            <pc:docMk/>
            <pc:sldMk cId="3360610706" sldId="331"/>
            <ac:picMk id="16" creationId="{79077687-C72D-4248-84CD-3AF6B22AEA8F}"/>
          </ac:picMkLst>
        </pc:picChg>
        <pc:picChg chg="mod">
          <ac:chgData name="上村　知也" userId="4a247245-9421-4752-b5fc-760241f018b2" providerId="ADAL" clId="{7ADD99E6-3CB4-476B-85EC-79E638559DA5}" dt="2023-02-10T02:25:17.563" v="2271" actId="12788"/>
          <ac:picMkLst>
            <pc:docMk/>
            <pc:sldMk cId="3360610706" sldId="331"/>
            <ac:picMk id="17" creationId="{4A3EF837-BB79-4D8A-A0D8-D34EF07E4ABE}"/>
          </ac:picMkLst>
        </pc:picChg>
        <pc:picChg chg="add mod">
          <ac:chgData name="上村　知也" userId="4a247245-9421-4752-b5fc-760241f018b2" providerId="ADAL" clId="{7ADD99E6-3CB4-476B-85EC-79E638559DA5}" dt="2023-02-10T02:25:17.563" v="2271" actId="12788"/>
          <ac:picMkLst>
            <pc:docMk/>
            <pc:sldMk cId="3360610706" sldId="331"/>
            <ac:picMk id="30" creationId="{FAFB0945-9FC4-4017-BF5B-37C5F042402E}"/>
          </ac:picMkLst>
        </pc:picChg>
        <pc:picChg chg="mod">
          <ac:chgData name="上村　知也" userId="4a247245-9421-4752-b5fc-760241f018b2" providerId="ADAL" clId="{7ADD99E6-3CB4-476B-85EC-79E638559DA5}" dt="2023-02-10T02:29:52.581" v="2758" actId="1076"/>
          <ac:picMkLst>
            <pc:docMk/>
            <pc:sldMk cId="3360610706" sldId="331"/>
            <ac:picMk id="1030" creationId="{9C7D4945-5CF2-4F9B-9813-145779196B66}"/>
          </ac:picMkLst>
        </pc:picChg>
        <pc:cxnChg chg="mod">
          <ac:chgData name="上村　知也" userId="4a247245-9421-4752-b5fc-760241f018b2" providerId="ADAL" clId="{7ADD99E6-3CB4-476B-85EC-79E638559DA5}" dt="2023-02-10T02:22:44.736" v="2210" actId="1076"/>
          <ac:cxnSpMkLst>
            <pc:docMk/>
            <pc:sldMk cId="3360610706" sldId="331"/>
            <ac:cxnSpMk id="11" creationId="{5C206DA6-438C-4C78-A32B-8B5BC331190E}"/>
          </ac:cxnSpMkLst>
        </pc:cxnChg>
        <pc:cxnChg chg="mod">
          <ac:chgData name="上村　知也" userId="4a247245-9421-4752-b5fc-760241f018b2" providerId="ADAL" clId="{7ADD99E6-3CB4-476B-85EC-79E638559DA5}" dt="2023-02-10T02:24:15.704" v="2246" actId="1076"/>
          <ac:cxnSpMkLst>
            <pc:docMk/>
            <pc:sldMk cId="3360610706" sldId="331"/>
            <ac:cxnSpMk id="14" creationId="{C750D90C-E522-427F-BD66-AD1D6B62A7CF}"/>
          </ac:cxnSpMkLst>
        </pc:cxnChg>
        <pc:cxnChg chg="add mod">
          <ac:chgData name="上村　知也" userId="4a247245-9421-4752-b5fc-760241f018b2" providerId="ADAL" clId="{7ADD99E6-3CB4-476B-85EC-79E638559DA5}" dt="2023-02-10T02:24:15.704" v="2246" actId="1076"/>
          <ac:cxnSpMkLst>
            <pc:docMk/>
            <pc:sldMk cId="3360610706" sldId="331"/>
            <ac:cxnSpMk id="25" creationId="{97B7A86B-A787-4737-8A25-41CB85E4DC17}"/>
          </ac:cxnSpMkLst>
        </pc:cxnChg>
        <pc:cxnChg chg="add mod">
          <ac:chgData name="上村　知也" userId="4a247245-9421-4752-b5fc-760241f018b2" providerId="ADAL" clId="{7ADD99E6-3CB4-476B-85EC-79E638559DA5}" dt="2023-02-10T02:23:15.007" v="2236" actId="571"/>
          <ac:cxnSpMkLst>
            <pc:docMk/>
            <pc:sldMk cId="3360610706" sldId="331"/>
            <ac:cxnSpMk id="27" creationId="{7A3E47BD-0751-4121-BC51-C0178FF6372F}"/>
          </ac:cxnSpMkLst>
        </pc:cxnChg>
        <pc:cxnChg chg="add mod">
          <ac:chgData name="上村　知也" userId="4a247245-9421-4752-b5fc-760241f018b2" providerId="ADAL" clId="{7ADD99E6-3CB4-476B-85EC-79E638559DA5}" dt="2023-02-10T02:29:52.581" v="2758" actId="1076"/>
          <ac:cxnSpMkLst>
            <pc:docMk/>
            <pc:sldMk cId="3360610706" sldId="331"/>
            <ac:cxnSpMk id="34" creationId="{BAD26895-FD13-4A38-84F7-43E49E566445}"/>
          </ac:cxnSpMkLst>
        </pc:cxnChg>
      </pc:sldChg>
      <pc:sldChg chg="addSp delSp modSp">
        <pc:chgData name="上村　知也" userId="4a247245-9421-4752-b5fc-760241f018b2" providerId="ADAL" clId="{7ADD99E6-3CB4-476B-85EC-79E638559DA5}" dt="2023-02-10T07:44:25.356" v="6220" actId="20577"/>
        <pc:sldMkLst>
          <pc:docMk/>
          <pc:sldMk cId="1818614296" sldId="332"/>
        </pc:sldMkLst>
        <pc:spChg chg="mod">
          <ac:chgData name="上村　知也" userId="4a247245-9421-4752-b5fc-760241f018b2" providerId="ADAL" clId="{7ADD99E6-3CB4-476B-85EC-79E638559DA5}" dt="2023-02-10T07:44:25.356" v="6220" actId="20577"/>
          <ac:spMkLst>
            <pc:docMk/>
            <pc:sldMk cId="1818614296" sldId="332"/>
            <ac:spMk id="2" creationId="{DEB8CC49-62A6-45C1-8DFC-283C3229A39E}"/>
          </ac:spMkLst>
        </pc:spChg>
        <pc:spChg chg="add mod">
          <ac:chgData name="上村　知也" userId="4a247245-9421-4752-b5fc-760241f018b2" providerId="ADAL" clId="{7ADD99E6-3CB4-476B-85EC-79E638559DA5}" dt="2023-02-10T02:32:27.581" v="2848" actId="1076"/>
          <ac:spMkLst>
            <pc:docMk/>
            <pc:sldMk cId="1818614296" sldId="332"/>
            <ac:spMk id="10" creationId="{5E135F3A-7340-4D16-9EBE-D398E24BA63D}"/>
          </ac:spMkLst>
        </pc:spChg>
        <pc:spChg chg="add mod topLvl">
          <ac:chgData name="上村　知也" userId="4a247245-9421-4752-b5fc-760241f018b2" providerId="ADAL" clId="{7ADD99E6-3CB4-476B-85EC-79E638559DA5}" dt="2023-02-10T02:34:57.008" v="3088" actId="164"/>
          <ac:spMkLst>
            <pc:docMk/>
            <pc:sldMk cId="1818614296" sldId="332"/>
            <ac:spMk id="13" creationId="{CE620038-3645-41EE-96BF-C15893FE88B7}"/>
          </ac:spMkLst>
        </pc:spChg>
        <pc:spChg chg="add mod topLvl">
          <ac:chgData name="上村　知也" userId="4a247245-9421-4752-b5fc-760241f018b2" providerId="ADAL" clId="{7ADD99E6-3CB4-476B-85EC-79E638559DA5}" dt="2023-02-10T02:34:57.008" v="3088" actId="164"/>
          <ac:spMkLst>
            <pc:docMk/>
            <pc:sldMk cId="1818614296" sldId="332"/>
            <ac:spMk id="15" creationId="{5F477379-4D44-4530-8073-FC911886AA98}"/>
          </ac:spMkLst>
        </pc:spChg>
        <pc:spChg chg="add mod topLvl">
          <ac:chgData name="上村　知也" userId="4a247245-9421-4752-b5fc-760241f018b2" providerId="ADAL" clId="{7ADD99E6-3CB4-476B-85EC-79E638559DA5}" dt="2023-02-10T02:34:57.008" v="3088" actId="164"/>
          <ac:spMkLst>
            <pc:docMk/>
            <pc:sldMk cId="1818614296" sldId="332"/>
            <ac:spMk id="16" creationId="{2178B990-4304-4917-ABB8-9CEFE847A70E}"/>
          </ac:spMkLst>
        </pc:spChg>
        <pc:spChg chg="add mod topLvl">
          <ac:chgData name="上村　知也" userId="4a247245-9421-4752-b5fc-760241f018b2" providerId="ADAL" clId="{7ADD99E6-3CB4-476B-85EC-79E638559DA5}" dt="2023-02-10T02:34:57.008" v="3088" actId="164"/>
          <ac:spMkLst>
            <pc:docMk/>
            <pc:sldMk cId="1818614296" sldId="332"/>
            <ac:spMk id="21" creationId="{3173C319-1ACA-417E-A300-FADE61DCE6F2}"/>
          </ac:spMkLst>
        </pc:spChg>
        <pc:spChg chg="add mod topLvl">
          <ac:chgData name="上村　知也" userId="4a247245-9421-4752-b5fc-760241f018b2" providerId="ADAL" clId="{7ADD99E6-3CB4-476B-85EC-79E638559DA5}" dt="2023-02-10T02:34:57.008" v="3088" actId="164"/>
          <ac:spMkLst>
            <pc:docMk/>
            <pc:sldMk cId="1818614296" sldId="332"/>
            <ac:spMk id="22" creationId="{2F444194-A488-4E9D-8B77-32F02A31E504}"/>
          </ac:spMkLst>
        </pc:spChg>
        <pc:spChg chg="add mod topLvl">
          <ac:chgData name="上村　知也" userId="4a247245-9421-4752-b5fc-760241f018b2" providerId="ADAL" clId="{7ADD99E6-3CB4-476B-85EC-79E638559DA5}" dt="2023-02-10T02:34:57.008" v="3088" actId="164"/>
          <ac:spMkLst>
            <pc:docMk/>
            <pc:sldMk cId="1818614296" sldId="332"/>
            <ac:spMk id="23" creationId="{24F475C1-DBEB-48FB-9C12-C0B02F4ADE6C}"/>
          </ac:spMkLst>
        </pc:spChg>
        <pc:spChg chg="add mod topLvl">
          <ac:chgData name="上村　知也" userId="4a247245-9421-4752-b5fc-760241f018b2" providerId="ADAL" clId="{7ADD99E6-3CB4-476B-85EC-79E638559DA5}" dt="2023-02-10T02:34:57.008" v="3088" actId="164"/>
          <ac:spMkLst>
            <pc:docMk/>
            <pc:sldMk cId="1818614296" sldId="332"/>
            <ac:spMk id="24" creationId="{7213F2C1-D02E-44DF-AED0-2F77795E827A}"/>
          </ac:spMkLst>
        </pc:spChg>
        <pc:spChg chg="add mod topLvl">
          <ac:chgData name="上村　知也" userId="4a247245-9421-4752-b5fc-760241f018b2" providerId="ADAL" clId="{7ADD99E6-3CB4-476B-85EC-79E638559DA5}" dt="2023-02-10T02:34:57.008" v="3088" actId="164"/>
          <ac:spMkLst>
            <pc:docMk/>
            <pc:sldMk cId="1818614296" sldId="332"/>
            <ac:spMk id="26" creationId="{92F1FFDB-C90A-4754-A2B8-E811CA60909A}"/>
          </ac:spMkLst>
        </pc:spChg>
        <pc:spChg chg="add mod topLvl">
          <ac:chgData name="上村　知也" userId="4a247245-9421-4752-b5fc-760241f018b2" providerId="ADAL" clId="{7ADD99E6-3CB4-476B-85EC-79E638559DA5}" dt="2023-02-10T02:34:57.008" v="3088" actId="164"/>
          <ac:spMkLst>
            <pc:docMk/>
            <pc:sldMk cId="1818614296" sldId="332"/>
            <ac:spMk id="28" creationId="{916BB02F-89EF-4890-BC37-2F4E68452114}"/>
          </ac:spMkLst>
        </pc:spChg>
        <pc:spChg chg="add mod">
          <ac:chgData name="上村　知也" userId="4a247245-9421-4752-b5fc-760241f018b2" providerId="ADAL" clId="{7ADD99E6-3CB4-476B-85EC-79E638559DA5}" dt="2023-02-10T02:32:09.061" v="2784" actId="571"/>
          <ac:spMkLst>
            <pc:docMk/>
            <pc:sldMk cId="1818614296" sldId="332"/>
            <ac:spMk id="33" creationId="{34BA63A8-B066-4E52-98B5-8938DD4C7AC0}"/>
          </ac:spMkLst>
        </pc:spChg>
        <pc:spChg chg="add mod">
          <ac:chgData name="上村　知也" userId="4a247245-9421-4752-b5fc-760241f018b2" providerId="ADAL" clId="{7ADD99E6-3CB4-476B-85EC-79E638559DA5}" dt="2023-02-10T02:32:09.061" v="2784" actId="571"/>
          <ac:spMkLst>
            <pc:docMk/>
            <pc:sldMk cId="1818614296" sldId="332"/>
            <ac:spMk id="34" creationId="{BAFE4EA7-6855-479B-920D-AC506E772F47}"/>
          </ac:spMkLst>
        </pc:spChg>
        <pc:spChg chg="add mod">
          <ac:chgData name="上村　知也" userId="4a247245-9421-4752-b5fc-760241f018b2" providerId="ADAL" clId="{7ADD99E6-3CB4-476B-85EC-79E638559DA5}" dt="2023-02-10T02:32:09.061" v="2784" actId="571"/>
          <ac:spMkLst>
            <pc:docMk/>
            <pc:sldMk cId="1818614296" sldId="332"/>
            <ac:spMk id="35" creationId="{AE99A449-A2EF-4ACB-AA5D-EB0783E3FCFD}"/>
          </ac:spMkLst>
        </pc:spChg>
        <pc:spChg chg="add mod">
          <ac:chgData name="上村　知也" userId="4a247245-9421-4752-b5fc-760241f018b2" providerId="ADAL" clId="{7ADD99E6-3CB4-476B-85EC-79E638559DA5}" dt="2023-02-10T02:32:09.061" v="2784" actId="571"/>
          <ac:spMkLst>
            <pc:docMk/>
            <pc:sldMk cId="1818614296" sldId="332"/>
            <ac:spMk id="37" creationId="{92433D3E-2506-43D2-8FE2-E705C65A3EB1}"/>
          </ac:spMkLst>
        </pc:spChg>
        <pc:spChg chg="add mod">
          <ac:chgData name="上村　知也" userId="4a247245-9421-4752-b5fc-760241f018b2" providerId="ADAL" clId="{7ADD99E6-3CB4-476B-85EC-79E638559DA5}" dt="2023-02-10T02:32:09.061" v="2784" actId="571"/>
          <ac:spMkLst>
            <pc:docMk/>
            <pc:sldMk cId="1818614296" sldId="332"/>
            <ac:spMk id="38" creationId="{44D46D39-B25E-4E88-BDFF-B27639116F65}"/>
          </ac:spMkLst>
        </pc:spChg>
        <pc:spChg chg="add mod">
          <ac:chgData name="上村　知也" userId="4a247245-9421-4752-b5fc-760241f018b2" providerId="ADAL" clId="{7ADD99E6-3CB4-476B-85EC-79E638559DA5}" dt="2023-02-10T02:32:09.061" v="2784" actId="571"/>
          <ac:spMkLst>
            <pc:docMk/>
            <pc:sldMk cId="1818614296" sldId="332"/>
            <ac:spMk id="39" creationId="{15B5FDF6-2EA7-4F90-84E4-1801BCF438D9}"/>
          </ac:spMkLst>
        </pc:spChg>
        <pc:spChg chg="add mod">
          <ac:chgData name="上村　知也" userId="4a247245-9421-4752-b5fc-760241f018b2" providerId="ADAL" clId="{7ADD99E6-3CB4-476B-85EC-79E638559DA5}" dt="2023-02-10T02:34:57.008" v="3088" actId="164"/>
          <ac:spMkLst>
            <pc:docMk/>
            <pc:sldMk cId="1818614296" sldId="332"/>
            <ac:spMk id="43" creationId="{5FE74C67-0C3A-4256-9059-3BD1F26EA47D}"/>
          </ac:spMkLst>
        </pc:spChg>
        <pc:spChg chg="add mod">
          <ac:chgData name="上村　知也" userId="4a247245-9421-4752-b5fc-760241f018b2" providerId="ADAL" clId="{7ADD99E6-3CB4-476B-85EC-79E638559DA5}" dt="2023-02-10T02:34:57.008" v="3088" actId="164"/>
          <ac:spMkLst>
            <pc:docMk/>
            <pc:sldMk cId="1818614296" sldId="332"/>
            <ac:spMk id="44" creationId="{95F174B8-B1C9-4AD8-86D0-2453D5CCB207}"/>
          </ac:spMkLst>
        </pc:spChg>
        <pc:spChg chg="add mod">
          <ac:chgData name="上村　知也" userId="4a247245-9421-4752-b5fc-760241f018b2" providerId="ADAL" clId="{7ADD99E6-3CB4-476B-85EC-79E638559DA5}" dt="2023-02-10T02:34:57.008" v="3088" actId="164"/>
          <ac:spMkLst>
            <pc:docMk/>
            <pc:sldMk cId="1818614296" sldId="332"/>
            <ac:spMk id="2055" creationId="{4257A150-A93F-44E1-9D02-176021790829}"/>
          </ac:spMkLst>
        </pc:spChg>
        <pc:spChg chg="add mod">
          <ac:chgData name="上村　知也" userId="4a247245-9421-4752-b5fc-760241f018b2" providerId="ADAL" clId="{7ADD99E6-3CB4-476B-85EC-79E638559DA5}" dt="2023-02-10T02:34:57.008" v="3088" actId="164"/>
          <ac:spMkLst>
            <pc:docMk/>
            <pc:sldMk cId="1818614296" sldId="332"/>
            <ac:spMk id="2056" creationId="{AE55DACF-A6E6-4F80-8C80-E27546A87962}"/>
          </ac:spMkLst>
        </pc:spChg>
        <pc:grpChg chg="add del mod">
          <ac:chgData name="上村　知也" userId="4a247245-9421-4752-b5fc-760241f018b2" providerId="ADAL" clId="{7ADD99E6-3CB4-476B-85EC-79E638559DA5}" dt="2023-02-10T02:32:43.848" v="2854" actId="165"/>
          <ac:grpSpMkLst>
            <pc:docMk/>
            <pc:sldMk cId="1818614296" sldId="332"/>
            <ac:grpSpMk id="30" creationId="{8C3962DA-F055-4274-8958-A546C1275405}"/>
          </ac:grpSpMkLst>
        </pc:grpChg>
        <pc:grpChg chg="add mod">
          <ac:chgData name="上村　知也" userId="4a247245-9421-4752-b5fc-760241f018b2" providerId="ADAL" clId="{7ADD99E6-3CB4-476B-85EC-79E638559DA5}" dt="2023-02-10T02:35:00.059" v="3089" actId="1076"/>
          <ac:grpSpMkLst>
            <pc:docMk/>
            <pc:sldMk cId="1818614296" sldId="332"/>
            <ac:grpSpMk id="2057" creationId="{9CA83CB3-B91B-4FB7-ACF9-6B7725995308}"/>
          </ac:grpSpMkLst>
        </pc:grpChg>
        <pc:picChg chg="add mod topLvl">
          <ac:chgData name="上村　知也" userId="4a247245-9421-4752-b5fc-760241f018b2" providerId="ADAL" clId="{7ADD99E6-3CB4-476B-85EC-79E638559DA5}" dt="2023-02-10T02:34:57.008" v="3088" actId="164"/>
          <ac:picMkLst>
            <pc:docMk/>
            <pc:sldMk cId="1818614296" sldId="332"/>
            <ac:picMk id="18" creationId="{DE348B7B-2C62-47C2-816C-130019825211}"/>
          </ac:picMkLst>
        </pc:picChg>
        <pc:picChg chg="add mod topLvl">
          <ac:chgData name="上村　知也" userId="4a247245-9421-4752-b5fc-760241f018b2" providerId="ADAL" clId="{7ADD99E6-3CB4-476B-85EC-79E638559DA5}" dt="2023-02-10T02:34:57.008" v="3088" actId="164"/>
          <ac:picMkLst>
            <pc:docMk/>
            <pc:sldMk cId="1818614296" sldId="332"/>
            <ac:picMk id="19" creationId="{87119E2C-A620-495A-AF95-041E5E16B1C1}"/>
          </ac:picMkLst>
        </pc:picChg>
        <pc:picChg chg="add mod topLvl">
          <ac:chgData name="上村　知也" userId="4a247245-9421-4752-b5fc-760241f018b2" providerId="ADAL" clId="{7ADD99E6-3CB4-476B-85EC-79E638559DA5}" dt="2023-02-10T02:34:57.008" v="3088" actId="164"/>
          <ac:picMkLst>
            <pc:docMk/>
            <pc:sldMk cId="1818614296" sldId="332"/>
            <ac:picMk id="20" creationId="{79A8D2D2-A794-4D89-B36F-A5DA93971059}"/>
          </ac:picMkLst>
        </pc:picChg>
        <pc:picChg chg="add mod topLvl">
          <ac:chgData name="上村　知也" userId="4a247245-9421-4752-b5fc-760241f018b2" providerId="ADAL" clId="{7ADD99E6-3CB4-476B-85EC-79E638559DA5}" dt="2023-02-10T02:34:57.008" v="3088" actId="164"/>
          <ac:picMkLst>
            <pc:docMk/>
            <pc:sldMk cId="1818614296" sldId="332"/>
            <ac:picMk id="27" creationId="{2D98C4A8-522B-4981-A366-0C70111B5110}"/>
          </ac:picMkLst>
        </pc:picChg>
        <pc:picChg chg="mod">
          <ac:chgData name="上村　知也" userId="4a247245-9421-4752-b5fc-760241f018b2" providerId="ADAL" clId="{7ADD99E6-3CB4-476B-85EC-79E638559DA5}" dt="2023-02-10T02:32:05.177" v="2782" actId="1076"/>
          <ac:picMkLst>
            <pc:docMk/>
            <pc:sldMk cId="1818614296" sldId="332"/>
            <ac:picMk id="2052" creationId="{1C307E24-5A59-4D27-ACCA-FF2F2589C75A}"/>
          </ac:picMkLst>
        </pc:picChg>
        <pc:cxnChg chg="add mod">
          <ac:chgData name="上村　知也" userId="4a247245-9421-4752-b5fc-760241f018b2" providerId="ADAL" clId="{7ADD99E6-3CB4-476B-85EC-79E638559DA5}" dt="2023-02-10T02:32:13.682" v="2785" actId="1076"/>
          <ac:cxnSpMkLst>
            <pc:docMk/>
            <pc:sldMk cId="1818614296" sldId="332"/>
            <ac:cxnSpMk id="6" creationId="{C8A7047E-5E34-40CE-8FDE-72D7089883E8}"/>
          </ac:cxnSpMkLst>
        </pc:cxnChg>
        <pc:cxnChg chg="add mod">
          <ac:chgData name="上村　知也" userId="4a247245-9421-4752-b5fc-760241f018b2" providerId="ADAL" clId="{7ADD99E6-3CB4-476B-85EC-79E638559DA5}" dt="2023-02-10T02:32:13.682" v="2785" actId="1076"/>
          <ac:cxnSpMkLst>
            <pc:docMk/>
            <pc:sldMk cId="1818614296" sldId="332"/>
            <ac:cxnSpMk id="9" creationId="{E7BCB648-7ADF-433A-AC13-FDF8AF4230A0}"/>
          </ac:cxnSpMkLst>
        </pc:cxnChg>
        <pc:cxnChg chg="add mod topLvl">
          <ac:chgData name="上村　知也" userId="4a247245-9421-4752-b5fc-760241f018b2" providerId="ADAL" clId="{7ADD99E6-3CB4-476B-85EC-79E638559DA5}" dt="2023-02-10T02:34:57.008" v="3088" actId="164"/>
          <ac:cxnSpMkLst>
            <pc:docMk/>
            <pc:sldMk cId="1818614296" sldId="332"/>
            <ac:cxnSpMk id="14" creationId="{B6078E31-F6B6-4EEB-8891-8BD3668604CE}"/>
          </ac:cxnSpMkLst>
        </pc:cxnChg>
        <pc:cxnChg chg="add mod topLvl">
          <ac:chgData name="上村　知也" userId="4a247245-9421-4752-b5fc-760241f018b2" providerId="ADAL" clId="{7ADD99E6-3CB4-476B-85EC-79E638559DA5}" dt="2023-02-10T02:34:57.008" v="3088" actId="164"/>
          <ac:cxnSpMkLst>
            <pc:docMk/>
            <pc:sldMk cId="1818614296" sldId="332"/>
            <ac:cxnSpMk id="17" creationId="{F071C8CD-2F47-4205-B724-BB84ABCB38F0}"/>
          </ac:cxnSpMkLst>
        </pc:cxnChg>
        <pc:cxnChg chg="add mod topLvl">
          <ac:chgData name="上村　知也" userId="4a247245-9421-4752-b5fc-760241f018b2" providerId="ADAL" clId="{7ADD99E6-3CB4-476B-85EC-79E638559DA5}" dt="2023-02-10T02:34:57.008" v="3088" actId="164"/>
          <ac:cxnSpMkLst>
            <pc:docMk/>
            <pc:sldMk cId="1818614296" sldId="332"/>
            <ac:cxnSpMk id="25" creationId="{5705E341-2AE8-4185-BE3A-6F14078CD00D}"/>
          </ac:cxnSpMkLst>
        </pc:cxnChg>
        <pc:cxnChg chg="add mod">
          <ac:chgData name="上村　知也" userId="4a247245-9421-4752-b5fc-760241f018b2" providerId="ADAL" clId="{7ADD99E6-3CB4-476B-85EC-79E638559DA5}" dt="2023-02-10T02:32:09.061" v="2784" actId="571"/>
          <ac:cxnSpMkLst>
            <pc:docMk/>
            <pc:sldMk cId="1818614296" sldId="332"/>
            <ac:cxnSpMk id="31" creationId="{D531BDCC-02F9-4440-B80A-7E82E2B7C464}"/>
          </ac:cxnSpMkLst>
        </pc:cxnChg>
        <pc:cxnChg chg="add mod">
          <ac:chgData name="上村　知也" userId="4a247245-9421-4752-b5fc-760241f018b2" providerId="ADAL" clId="{7ADD99E6-3CB4-476B-85EC-79E638559DA5}" dt="2023-02-10T02:32:09.061" v="2784" actId="571"/>
          <ac:cxnSpMkLst>
            <pc:docMk/>
            <pc:sldMk cId="1818614296" sldId="332"/>
            <ac:cxnSpMk id="32" creationId="{F1CEB34B-1C17-43C1-A6E1-070730505F64}"/>
          </ac:cxnSpMkLst>
        </pc:cxnChg>
        <pc:cxnChg chg="add mod">
          <ac:chgData name="上村　知也" userId="4a247245-9421-4752-b5fc-760241f018b2" providerId="ADAL" clId="{7ADD99E6-3CB4-476B-85EC-79E638559DA5}" dt="2023-02-10T02:32:09.061" v="2784" actId="571"/>
          <ac:cxnSpMkLst>
            <pc:docMk/>
            <pc:sldMk cId="1818614296" sldId="332"/>
            <ac:cxnSpMk id="36" creationId="{C02893BC-EF36-4950-A530-3CBBFAAD41DB}"/>
          </ac:cxnSpMkLst>
        </pc:cxnChg>
        <pc:cxnChg chg="add mod">
          <ac:chgData name="上村　知也" userId="4a247245-9421-4752-b5fc-760241f018b2" providerId="ADAL" clId="{7ADD99E6-3CB4-476B-85EC-79E638559DA5}" dt="2023-02-10T02:34:57.008" v="3088" actId="164"/>
          <ac:cxnSpMkLst>
            <pc:docMk/>
            <pc:sldMk cId="1818614296" sldId="332"/>
            <ac:cxnSpMk id="45" creationId="{BE0022A6-05B5-4EE2-8ABB-930E92856DDB}"/>
          </ac:cxnSpMkLst>
        </pc:cxnChg>
        <pc:cxnChg chg="add mod">
          <ac:chgData name="上村　知也" userId="4a247245-9421-4752-b5fc-760241f018b2" providerId="ADAL" clId="{7ADD99E6-3CB4-476B-85EC-79E638559DA5}" dt="2023-02-10T02:34:57.008" v="3088" actId="164"/>
          <ac:cxnSpMkLst>
            <pc:docMk/>
            <pc:sldMk cId="1818614296" sldId="332"/>
            <ac:cxnSpMk id="46" creationId="{693E9820-0B43-42C3-8E1A-3DF5F1DCCFF3}"/>
          </ac:cxnSpMkLst>
        </pc:cxnChg>
      </pc:sldChg>
      <pc:sldChg chg="addSp delSp modSp">
        <pc:chgData name="上村　知也" userId="4a247245-9421-4752-b5fc-760241f018b2" providerId="ADAL" clId="{7ADD99E6-3CB4-476B-85EC-79E638559DA5}" dt="2023-02-10T02:09:19.095" v="956"/>
        <pc:sldMkLst>
          <pc:docMk/>
          <pc:sldMk cId="2760627950" sldId="336"/>
        </pc:sldMkLst>
        <pc:spChg chg="mod">
          <ac:chgData name="上村　知也" userId="4a247245-9421-4752-b5fc-760241f018b2" providerId="ADAL" clId="{7ADD99E6-3CB4-476B-85EC-79E638559DA5}" dt="2023-02-10T02:08:18.921" v="895" actId="207"/>
          <ac:spMkLst>
            <pc:docMk/>
            <pc:sldMk cId="2760627950" sldId="336"/>
            <ac:spMk id="5" creationId="{A56945B6-90EA-4A5A-AB97-3AEF8A8121CB}"/>
          </ac:spMkLst>
        </pc:spChg>
        <pc:spChg chg="add mod">
          <ac:chgData name="上村　知也" userId="4a247245-9421-4752-b5fc-760241f018b2" providerId="ADAL" clId="{7ADD99E6-3CB4-476B-85EC-79E638559DA5}" dt="2023-02-10T02:07:07.326" v="689" actId="2085"/>
          <ac:spMkLst>
            <pc:docMk/>
            <pc:sldMk cId="2760627950" sldId="336"/>
            <ac:spMk id="10" creationId="{15CFE871-C92C-46B3-A444-5924B8379FCC}"/>
          </ac:spMkLst>
        </pc:spChg>
        <pc:spChg chg="add mod">
          <ac:chgData name="上村　知也" userId="4a247245-9421-4752-b5fc-760241f018b2" providerId="ADAL" clId="{7ADD99E6-3CB4-476B-85EC-79E638559DA5}" dt="2023-02-10T02:09:13.415" v="938"/>
          <ac:spMkLst>
            <pc:docMk/>
            <pc:sldMk cId="2760627950" sldId="336"/>
            <ac:spMk id="12" creationId="{98EAD83C-7BFC-4E76-A60D-CAFE4F6A7C76}"/>
          </ac:spMkLst>
        </pc:spChg>
        <pc:spChg chg="mod">
          <ac:chgData name="上村　知也" userId="4a247245-9421-4752-b5fc-760241f018b2" providerId="ADAL" clId="{7ADD99E6-3CB4-476B-85EC-79E638559DA5}" dt="2023-02-10T02:08:23.274" v="896" actId="1076"/>
          <ac:spMkLst>
            <pc:docMk/>
            <pc:sldMk cId="2760627950" sldId="336"/>
            <ac:spMk id="14" creationId="{DCD84983-79EB-49B2-9EBD-22270E7C3561}"/>
          </ac:spMkLst>
        </pc:spChg>
        <pc:spChg chg="mod">
          <ac:chgData name="上村　知也" userId="4a247245-9421-4752-b5fc-760241f018b2" providerId="ADAL" clId="{7ADD99E6-3CB4-476B-85EC-79E638559DA5}" dt="2023-02-10T02:08:25.154" v="897" actId="1076"/>
          <ac:spMkLst>
            <pc:docMk/>
            <pc:sldMk cId="2760627950" sldId="336"/>
            <ac:spMk id="15" creationId="{9B9AE84F-544F-4170-BC0E-AAAF1FC1F0DA}"/>
          </ac:spMkLst>
        </pc:spChg>
        <pc:spChg chg="add mod">
          <ac:chgData name="上村　知也" userId="4a247245-9421-4752-b5fc-760241f018b2" providerId="ADAL" clId="{7ADD99E6-3CB4-476B-85EC-79E638559DA5}" dt="2023-02-10T02:08:47.192" v="904" actId="1076"/>
          <ac:spMkLst>
            <pc:docMk/>
            <pc:sldMk cId="2760627950" sldId="336"/>
            <ac:spMk id="18" creationId="{8E1D3CBD-631D-4B9E-BE08-CAC6558F4E79}"/>
          </ac:spMkLst>
        </pc:spChg>
        <pc:spChg chg="mod">
          <ac:chgData name="上村　知也" userId="4a247245-9421-4752-b5fc-760241f018b2" providerId="ADAL" clId="{7ADD99E6-3CB4-476B-85EC-79E638559DA5}" dt="2023-02-10T02:07:38.909" v="751" actId="20577"/>
          <ac:spMkLst>
            <pc:docMk/>
            <pc:sldMk cId="2760627950" sldId="336"/>
            <ac:spMk id="19" creationId="{80B0363D-6645-4A51-8E4A-FEDBB9D37765}"/>
          </ac:spMkLst>
        </pc:spChg>
        <pc:spChg chg="mod">
          <ac:chgData name="上村　知也" userId="4a247245-9421-4752-b5fc-760241f018b2" providerId="ADAL" clId="{7ADD99E6-3CB4-476B-85EC-79E638559DA5}" dt="2023-02-10T02:07:41.009" v="752" actId="20577"/>
          <ac:spMkLst>
            <pc:docMk/>
            <pc:sldMk cId="2760627950" sldId="336"/>
            <ac:spMk id="20" creationId="{9AF94F10-E2FB-4B65-865C-B24BF9B52FEB}"/>
          </ac:spMkLst>
        </pc:spChg>
        <pc:spChg chg="add mod">
          <ac:chgData name="上村　知也" userId="4a247245-9421-4752-b5fc-760241f018b2" providerId="ADAL" clId="{7ADD99E6-3CB4-476B-85EC-79E638559DA5}" dt="2023-02-10T02:09:15.728" v="946"/>
          <ac:spMkLst>
            <pc:docMk/>
            <pc:sldMk cId="2760627950" sldId="336"/>
            <ac:spMk id="21" creationId="{1DAED5C5-0D78-4BE7-9130-887FBC6ABDD4}"/>
          </ac:spMkLst>
        </pc:spChg>
        <pc:spChg chg="add mod">
          <ac:chgData name="上村　知也" userId="4a247245-9421-4752-b5fc-760241f018b2" providerId="ADAL" clId="{7ADD99E6-3CB4-476B-85EC-79E638559DA5}" dt="2023-02-10T02:08:59.539" v="907" actId="1076"/>
          <ac:spMkLst>
            <pc:docMk/>
            <pc:sldMk cId="2760627950" sldId="336"/>
            <ac:spMk id="22" creationId="{9A34FD84-8556-424E-A5CC-F0D582945352}"/>
          </ac:spMkLst>
        </pc:spChg>
        <pc:spChg chg="add mod">
          <ac:chgData name="上村　知也" userId="4a247245-9421-4752-b5fc-760241f018b2" providerId="ADAL" clId="{7ADD99E6-3CB4-476B-85EC-79E638559DA5}" dt="2023-02-10T02:09:19.095" v="956"/>
          <ac:spMkLst>
            <pc:docMk/>
            <pc:sldMk cId="2760627950" sldId="336"/>
            <ac:spMk id="23" creationId="{293DBCC5-6EA6-444E-8DF3-929ABB578E82}"/>
          </ac:spMkLst>
        </pc:spChg>
        <pc:picChg chg="add mod ord">
          <ac:chgData name="上村　知也" userId="4a247245-9421-4752-b5fc-760241f018b2" providerId="ADAL" clId="{7ADD99E6-3CB4-476B-85EC-79E638559DA5}" dt="2023-02-10T02:08:43.369" v="902" actId="1076"/>
          <ac:picMkLst>
            <pc:docMk/>
            <pc:sldMk cId="2760627950" sldId="336"/>
            <ac:picMk id="6" creationId="{3015C112-7BBA-414D-8A2E-D035C5247BD6}"/>
          </ac:picMkLst>
        </pc:picChg>
        <pc:picChg chg="add mod ord">
          <ac:chgData name="上村　知也" userId="4a247245-9421-4752-b5fc-760241f018b2" providerId="ADAL" clId="{7ADD99E6-3CB4-476B-85EC-79E638559DA5}" dt="2023-02-10T02:08:29.075" v="898" actId="14100"/>
          <ac:picMkLst>
            <pc:docMk/>
            <pc:sldMk cId="2760627950" sldId="336"/>
            <ac:picMk id="8" creationId="{FD5F8AFB-295A-4E8B-9CE2-620A0D44FDD1}"/>
          </ac:picMkLst>
        </pc:picChg>
        <pc:picChg chg="mod">
          <ac:chgData name="上村　知也" userId="4a247245-9421-4752-b5fc-760241f018b2" providerId="ADAL" clId="{7ADD99E6-3CB4-476B-85EC-79E638559DA5}" dt="2023-02-10T02:06:21.241" v="652" actId="1076"/>
          <ac:picMkLst>
            <pc:docMk/>
            <pc:sldMk cId="2760627950" sldId="336"/>
            <ac:picMk id="9" creationId="{04F93BE5-5B78-4A01-87CB-1460E86FB980}"/>
          </ac:picMkLst>
        </pc:picChg>
        <pc:picChg chg="del">
          <ac:chgData name="上村　知也" userId="4a247245-9421-4752-b5fc-760241f018b2" providerId="ADAL" clId="{7ADD99E6-3CB4-476B-85EC-79E638559DA5}" dt="2023-02-10T02:05:31.326" v="646" actId="478"/>
          <ac:picMkLst>
            <pc:docMk/>
            <pc:sldMk cId="2760627950" sldId="336"/>
            <ac:picMk id="11" creationId="{3C0D6282-1961-40E1-9AF5-2E59AC64DEEF}"/>
          </ac:picMkLst>
        </pc:picChg>
        <pc:picChg chg="del">
          <ac:chgData name="上村　知也" userId="4a247245-9421-4752-b5fc-760241f018b2" providerId="ADAL" clId="{7ADD99E6-3CB4-476B-85EC-79E638559DA5}" dt="2023-02-10T02:05:31.326" v="646" actId="478"/>
          <ac:picMkLst>
            <pc:docMk/>
            <pc:sldMk cId="2760627950" sldId="336"/>
            <ac:picMk id="17" creationId="{9ADDF7EA-D163-4F82-84CB-3B78D3FF9C20}"/>
          </ac:picMkLst>
        </pc:picChg>
      </pc:sldChg>
      <pc:sldChg chg="addSp modSp add">
        <pc:chgData name="上村　知也" userId="4a247245-9421-4752-b5fc-760241f018b2" providerId="ADAL" clId="{7ADD99E6-3CB4-476B-85EC-79E638559DA5}" dt="2023-02-10T08:09:22.121" v="7756"/>
        <pc:sldMkLst>
          <pc:docMk/>
          <pc:sldMk cId="2380026568" sldId="337"/>
        </pc:sldMkLst>
        <pc:spChg chg="mod">
          <ac:chgData name="上村　知也" userId="4a247245-9421-4752-b5fc-760241f018b2" providerId="ADAL" clId="{7ADD99E6-3CB4-476B-85EC-79E638559DA5}" dt="2023-02-10T07:58:56.573" v="7324"/>
          <ac:spMkLst>
            <pc:docMk/>
            <pc:sldMk cId="2380026568" sldId="337"/>
            <ac:spMk id="2" creationId="{1CE28B69-6135-4B09-A2A1-8E4E14422F19}"/>
          </ac:spMkLst>
        </pc:spChg>
        <pc:spChg chg="mod">
          <ac:chgData name="上村　知也" userId="4a247245-9421-4752-b5fc-760241f018b2" providerId="ADAL" clId="{7ADD99E6-3CB4-476B-85EC-79E638559DA5}" dt="2023-02-10T02:03:28.184" v="645"/>
          <ac:spMkLst>
            <pc:docMk/>
            <pc:sldMk cId="2380026568" sldId="337"/>
            <ac:spMk id="3" creationId="{CF5F82C6-A9AA-4D89-85A8-EAC094C07F4B}"/>
          </ac:spMkLst>
        </pc:spChg>
        <pc:spChg chg="add mod">
          <ac:chgData name="上村　知也" userId="4a247245-9421-4752-b5fc-760241f018b2" providerId="ADAL" clId="{7ADD99E6-3CB4-476B-85EC-79E638559DA5}" dt="2023-02-10T08:09:22.121" v="7756"/>
          <ac:spMkLst>
            <pc:docMk/>
            <pc:sldMk cId="2380026568" sldId="337"/>
            <ac:spMk id="5" creationId="{B8AE8109-6B74-4559-B352-2EDBE99A4987}"/>
          </ac:spMkLst>
        </pc:spChg>
        <pc:spChg chg="add mod">
          <ac:chgData name="上村　知也" userId="4a247245-9421-4752-b5fc-760241f018b2" providerId="ADAL" clId="{7ADD99E6-3CB4-476B-85EC-79E638559DA5}" dt="2023-02-10T07:59:46.597" v="7532" actId="1076"/>
          <ac:spMkLst>
            <pc:docMk/>
            <pc:sldMk cId="2380026568" sldId="337"/>
            <ac:spMk id="7" creationId="{FD37859C-BDD3-4B27-B5AD-FC97B5AD2194}"/>
          </ac:spMkLst>
        </pc:spChg>
        <pc:picChg chg="add mod">
          <ac:chgData name="上村　知也" userId="4a247245-9421-4752-b5fc-760241f018b2" providerId="ADAL" clId="{7ADD99E6-3CB4-476B-85EC-79E638559DA5}" dt="2023-02-10T07:58:30.844" v="7184" actId="1076"/>
          <ac:picMkLst>
            <pc:docMk/>
            <pc:sldMk cId="2380026568" sldId="337"/>
            <ac:picMk id="6" creationId="{0E871A8C-7C1F-484B-A249-92A8CCB033E2}"/>
          </ac:picMkLst>
        </pc:picChg>
      </pc:sldChg>
      <pc:sldChg chg="addSp delSp modSp add del">
        <pc:chgData name="上村　知也" userId="4a247245-9421-4752-b5fc-760241f018b2" providerId="ADAL" clId="{7ADD99E6-3CB4-476B-85EC-79E638559DA5}" dt="2023-02-09T09:27:32.694" v="308" actId="2696"/>
        <pc:sldMkLst>
          <pc:docMk/>
          <pc:sldMk cId="3128203642" sldId="337"/>
        </pc:sldMkLst>
        <pc:spChg chg="del">
          <ac:chgData name="上村　知也" userId="4a247245-9421-4752-b5fc-760241f018b2" providerId="ADAL" clId="{7ADD99E6-3CB4-476B-85EC-79E638559DA5}" dt="2023-02-09T09:18:41.469" v="30"/>
          <ac:spMkLst>
            <pc:docMk/>
            <pc:sldMk cId="3128203642" sldId="337"/>
            <ac:spMk id="2" creationId="{73E7D097-893F-49E5-8A84-6A06CD1191F9}"/>
          </ac:spMkLst>
        </pc:spChg>
        <pc:spChg chg="mod">
          <ac:chgData name="上村　知也" userId="4a247245-9421-4752-b5fc-760241f018b2" providerId="ADAL" clId="{7ADD99E6-3CB4-476B-85EC-79E638559DA5}" dt="2023-02-09T09:19:57.146" v="266"/>
          <ac:spMkLst>
            <pc:docMk/>
            <pc:sldMk cId="3128203642" sldId="337"/>
            <ac:spMk id="3" creationId="{5B4A60D5-EFDB-4961-8D0E-F489F91A223C}"/>
          </ac:spMkLst>
        </pc:spChg>
        <pc:spChg chg="add mod">
          <ac:chgData name="上村　知也" userId="4a247245-9421-4752-b5fc-760241f018b2" providerId="ADAL" clId="{7ADD99E6-3CB4-476B-85EC-79E638559DA5}" dt="2023-02-09T09:27:07.613" v="306" actId="20577"/>
          <ac:spMkLst>
            <pc:docMk/>
            <pc:sldMk cId="3128203642" sldId="337"/>
            <ac:spMk id="8" creationId="{18ADAF6F-A5AB-4D9C-9AB4-DD7BFE658048}"/>
          </ac:spMkLst>
        </pc:spChg>
        <pc:picChg chg="add del mod">
          <ac:chgData name="上村　知也" userId="4a247245-9421-4752-b5fc-760241f018b2" providerId="ADAL" clId="{7ADD99E6-3CB4-476B-85EC-79E638559DA5}" dt="2023-02-09T09:19:28.282" v="34" actId="478"/>
          <ac:picMkLst>
            <pc:docMk/>
            <pc:sldMk cId="3128203642" sldId="337"/>
            <ac:picMk id="6" creationId="{82A451DE-E71B-4E4B-B174-7A3AC1A68006}"/>
          </ac:picMkLst>
        </pc:picChg>
        <pc:picChg chg="add del mod">
          <ac:chgData name="上村　知也" userId="4a247245-9421-4752-b5fc-760241f018b2" providerId="ADAL" clId="{7ADD99E6-3CB4-476B-85EC-79E638559DA5}" dt="2023-02-09T09:26:22.330" v="273" actId="478"/>
          <ac:picMkLst>
            <pc:docMk/>
            <pc:sldMk cId="3128203642" sldId="337"/>
            <ac:picMk id="10" creationId="{CC49276C-28D5-4538-B372-F6DDFE88F212}"/>
          </ac:picMkLst>
        </pc:picChg>
        <pc:picChg chg="add del mod">
          <ac:chgData name="上村　知也" userId="4a247245-9421-4752-b5fc-760241f018b2" providerId="ADAL" clId="{7ADD99E6-3CB4-476B-85EC-79E638559DA5}" dt="2023-02-09T09:26:22.330" v="273" actId="478"/>
          <ac:picMkLst>
            <pc:docMk/>
            <pc:sldMk cId="3128203642" sldId="337"/>
            <ac:picMk id="12" creationId="{7B6CFDF6-10B5-4601-B675-D827BF741CD7}"/>
          </ac:picMkLst>
        </pc:picChg>
        <pc:picChg chg="add mod">
          <ac:chgData name="上村　知也" userId="4a247245-9421-4752-b5fc-760241f018b2" providerId="ADAL" clId="{7ADD99E6-3CB4-476B-85EC-79E638559DA5}" dt="2023-02-09T09:27:10.823" v="307" actId="1076"/>
          <ac:picMkLst>
            <pc:docMk/>
            <pc:sldMk cId="3128203642" sldId="337"/>
            <ac:picMk id="14" creationId="{C2090D0B-279C-4F78-9491-BDFC8BE9D8D1}"/>
          </ac:picMkLst>
        </pc:picChg>
        <pc:picChg chg="add mod">
          <ac:chgData name="上村　知也" userId="4a247245-9421-4752-b5fc-760241f018b2" providerId="ADAL" clId="{7ADD99E6-3CB4-476B-85EC-79E638559DA5}" dt="2023-02-09T09:27:10.823" v="307" actId="1076"/>
          <ac:picMkLst>
            <pc:docMk/>
            <pc:sldMk cId="3128203642" sldId="337"/>
            <ac:picMk id="16" creationId="{3B1B98EE-E9D1-4DEF-8DD6-F1CE05B1C20D}"/>
          </ac:picMkLst>
        </pc:picChg>
      </pc:sldChg>
      <pc:sldChg chg="addSp delSp modSp add">
        <pc:chgData name="上村　知也" userId="4a247245-9421-4752-b5fc-760241f018b2" providerId="ADAL" clId="{7ADD99E6-3CB4-476B-85EC-79E638559DA5}" dt="2023-02-10T02:18:21.199" v="1777" actId="20577"/>
        <pc:sldMkLst>
          <pc:docMk/>
          <pc:sldMk cId="2570755438" sldId="338"/>
        </pc:sldMkLst>
        <pc:spChg chg="del">
          <ac:chgData name="上村　知也" userId="4a247245-9421-4752-b5fc-760241f018b2" providerId="ADAL" clId="{7ADD99E6-3CB4-476B-85EC-79E638559DA5}" dt="2023-02-10T02:14:10.358" v="1015"/>
          <ac:spMkLst>
            <pc:docMk/>
            <pc:sldMk cId="2570755438" sldId="338"/>
            <ac:spMk id="2" creationId="{71FADECB-2FBD-4D3E-B49C-74F98A3871DD}"/>
          </ac:spMkLst>
        </pc:spChg>
        <pc:spChg chg="mod">
          <ac:chgData name="上村　知也" userId="4a247245-9421-4752-b5fc-760241f018b2" providerId="ADAL" clId="{7ADD99E6-3CB4-476B-85EC-79E638559DA5}" dt="2023-02-10T02:09:42.391" v="1014"/>
          <ac:spMkLst>
            <pc:docMk/>
            <pc:sldMk cId="2570755438" sldId="338"/>
            <ac:spMk id="3" creationId="{7277AFB8-4D55-4EF0-B664-013C94B9FB43}"/>
          </ac:spMkLst>
        </pc:spChg>
        <pc:spChg chg="add mod">
          <ac:chgData name="上村　知也" userId="4a247245-9421-4752-b5fc-760241f018b2" providerId="ADAL" clId="{7ADD99E6-3CB4-476B-85EC-79E638559DA5}" dt="2023-02-10T02:18:21.199" v="1777" actId="20577"/>
          <ac:spMkLst>
            <pc:docMk/>
            <pc:sldMk cId="2570755438" sldId="338"/>
            <ac:spMk id="9" creationId="{E70FDDEB-5893-4F81-AD0F-4D007EE80E1F}"/>
          </ac:spMkLst>
        </pc:spChg>
        <pc:picChg chg="add del mod">
          <ac:chgData name="上村　知也" userId="4a247245-9421-4752-b5fc-760241f018b2" providerId="ADAL" clId="{7ADD99E6-3CB4-476B-85EC-79E638559DA5}" dt="2023-02-10T02:14:31.553" v="1023"/>
          <ac:picMkLst>
            <pc:docMk/>
            <pc:sldMk cId="2570755438" sldId="338"/>
            <ac:picMk id="6" creationId="{A5C64B74-B7FA-45A3-B431-C41795D0B868}"/>
          </ac:picMkLst>
        </pc:picChg>
        <pc:picChg chg="add del mod">
          <ac:chgData name="上村　知也" userId="4a247245-9421-4752-b5fc-760241f018b2" providerId="ADAL" clId="{7ADD99E6-3CB4-476B-85EC-79E638559DA5}" dt="2023-02-10T02:14:31.553" v="1023"/>
          <ac:picMkLst>
            <pc:docMk/>
            <pc:sldMk cId="2570755438" sldId="338"/>
            <ac:picMk id="8" creationId="{7931997A-7B8A-453F-BCA7-3E5379691512}"/>
          </ac:picMkLst>
        </pc:picChg>
        <pc:picChg chg="add mod">
          <ac:chgData name="上村　知也" userId="4a247245-9421-4752-b5fc-760241f018b2" providerId="ADAL" clId="{7ADD99E6-3CB4-476B-85EC-79E638559DA5}" dt="2023-02-10T02:17:10.064" v="1709" actId="1076"/>
          <ac:picMkLst>
            <pc:docMk/>
            <pc:sldMk cId="2570755438" sldId="338"/>
            <ac:picMk id="10" creationId="{26AB7EE3-A4A4-40D8-8B5B-36875AE3BE48}"/>
          </ac:picMkLst>
        </pc:picChg>
        <pc:picChg chg="add mod">
          <ac:chgData name="上村　知也" userId="4a247245-9421-4752-b5fc-760241f018b2" providerId="ADAL" clId="{7ADD99E6-3CB4-476B-85EC-79E638559DA5}" dt="2023-02-10T02:17:10.064" v="1709" actId="1076"/>
          <ac:picMkLst>
            <pc:docMk/>
            <pc:sldMk cId="2570755438" sldId="338"/>
            <ac:picMk id="11" creationId="{F6AE1D64-C7AC-4873-82D8-7F0B3065AAE6}"/>
          </ac:picMkLst>
        </pc:picChg>
      </pc:sldChg>
      <pc:sldChg chg="addSp modSp add">
        <pc:chgData name="上村　知也" userId="4a247245-9421-4752-b5fc-760241f018b2" providerId="ADAL" clId="{7ADD99E6-3CB4-476B-85EC-79E638559DA5}" dt="2023-02-10T08:15:18.356" v="7906" actId="14100"/>
        <pc:sldMkLst>
          <pc:docMk/>
          <pc:sldMk cId="2349656383" sldId="339"/>
        </pc:sldMkLst>
        <pc:spChg chg="mod">
          <ac:chgData name="上村　知也" userId="4a247245-9421-4752-b5fc-760241f018b2" providerId="ADAL" clId="{7ADD99E6-3CB4-476B-85EC-79E638559DA5}" dt="2023-02-10T08:15:12.602" v="7902"/>
          <ac:spMkLst>
            <pc:docMk/>
            <pc:sldMk cId="2349656383" sldId="339"/>
            <ac:spMk id="2" creationId="{C22B157E-5852-47D5-939B-9EA543AA099B}"/>
          </ac:spMkLst>
        </pc:spChg>
        <pc:spChg chg="mod">
          <ac:chgData name="上村　知也" userId="4a247245-9421-4752-b5fc-760241f018b2" providerId="ADAL" clId="{7ADD99E6-3CB4-476B-85EC-79E638559DA5}" dt="2023-02-10T02:19:25.031" v="1958"/>
          <ac:spMkLst>
            <pc:docMk/>
            <pc:sldMk cId="2349656383" sldId="339"/>
            <ac:spMk id="3" creationId="{022E303F-B8BC-4033-8ED7-600392485E60}"/>
          </ac:spMkLst>
        </pc:spChg>
        <pc:picChg chg="add mod">
          <ac:chgData name="上村　知也" userId="4a247245-9421-4752-b5fc-760241f018b2" providerId="ADAL" clId="{7ADD99E6-3CB4-476B-85EC-79E638559DA5}" dt="2023-02-10T08:15:18.356" v="7906" actId="14100"/>
          <ac:picMkLst>
            <pc:docMk/>
            <pc:sldMk cId="2349656383" sldId="339"/>
            <ac:picMk id="5" creationId="{9C524568-3454-430B-B844-12D705B1843B}"/>
          </ac:picMkLst>
        </pc:picChg>
        <pc:picChg chg="add mod">
          <ac:chgData name="上村　知也" userId="4a247245-9421-4752-b5fc-760241f018b2" providerId="ADAL" clId="{7ADD99E6-3CB4-476B-85EC-79E638559DA5}" dt="2023-02-10T08:15:18.356" v="7906" actId="14100"/>
          <ac:picMkLst>
            <pc:docMk/>
            <pc:sldMk cId="2349656383" sldId="339"/>
            <ac:picMk id="7" creationId="{D85BB171-9C54-417B-BAE9-45898392D24F}"/>
          </ac:picMkLst>
        </pc:picChg>
      </pc:sldChg>
      <pc:sldChg chg="addSp delSp modSp add ord">
        <pc:chgData name="上村　知也" userId="4a247245-9421-4752-b5fc-760241f018b2" providerId="ADAL" clId="{7ADD99E6-3CB4-476B-85EC-79E638559DA5}" dt="2023-02-10T08:09:17.261" v="7755"/>
        <pc:sldMkLst>
          <pc:docMk/>
          <pc:sldMk cId="163220714" sldId="340"/>
        </pc:sldMkLst>
        <pc:spChg chg="mod">
          <ac:chgData name="上村　知也" userId="4a247245-9421-4752-b5fc-760241f018b2" providerId="ADAL" clId="{7ADD99E6-3CB4-476B-85EC-79E638559DA5}" dt="2023-02-10T08:03:18.845" v="7647"/>
          <ac:spMkLst>
            <pc:docMk/>
            <pc:sldMk cId="163220714" sldId="340"/>
            <ac:spMk id="3" creationId="{CF5F82C6-A9AA-4D89-85A8-EAC094C07F4B}"/>
          </ac:spMkLst>
        </pc:spChg>
        <pc:spChg chg="mod">
          <ac:chgData name="上村　知也" userId="4a247245-9421-4752-b5fc-760241f018b2" providerId="ADAL" clId="{7ADD99E6-3CB4-476B-85EC-79E638559DA5}" dt="2023-02-10T08:09:17.261" v="7755"/>
          <ac:spMkLst>
            <pc:docMk/>
            <pc:sldMk cId="163220714" sldId="340"/>
            <ac:spMk id="5" creationId="{B8AE8109-6B74-4559-B352-2EDBE99A4987}"/>
          </ac:spMkLst>
        </pc:spChg>
        <pc:spChg chg="mod">
          <ac:chgData name="上村　知也" userId="4a247245-9421-4752-b5fc-760241f018b2" providerId="ADAL" clId="{7ADD99E6-3CB4-476B-85EC-79E638559DA5}" dt="2023-02-10T08:03:58.182" v="7674" actId="20577"/>
          <ac:spMkLst>
            <pc:docMk/>
            <pc:sldMk cId="163220714" sldId="340"/>
            <ac:spMk id="7" creationId="{FD37859C-BDD3-4B27-B5AD-FC97B5AD2194}"/>
          </ac:spMkLst>
        </pc:spChg>
        <pc:picChg chg="del">
          <ac:chgData name="上村　知也" userId="4a247245-9421-4752-b5fc-760241f018b2" providerId="ADAL" clId="{7ADD99E6-3CB4-476B-85EC-79E638559DA5}" dt="2023-02-10T08:05:27.972" v="7750" actId="478"/>
          <ac:picMkLst>
            <pc:docMk/>
            <pc:sldMk cId="163220714" sldId="340"/>
            <ac:picMk id="6" creationId="{0E871A8C-7C1F-484B-A249-92A8CCB033E2}"/>
          </ac:picMkLst>
        </pc:picChg>
        <pc:picChg chg="add mod">
          <ac:chgData name="上村　知也" userId="4a247245-9421-4752-b5fc-760241f018b2" providerId="ADAL" clId="{7ADD99E6-3CB4-476B-85EC-79E638559DA5}" dt="2023-02-10T08:05:38.738" v="7754" actId="1076"/>
          <ac:picMkLst>
            <pc:docMk/>
            <pc:sldMk cId="163220714" sldId="340"/>
            <ac:picMk id="8" creationId="{01261988-BE58-410A-83EE-400A38174414}"/>
          </ac:picMkLst>
        </pc:picChg>
      </pc:sldChg>
      <pc:sldChg chg="addSp modSp add del">
        <pc:chgData name="上村　知也" userId="4a247245-9421-4752-b5fc-760241f018b2" providerId="ADAL" clId="{7ADD99E6-3CB4-476B-85EC-79E638559DA5}" dt="2023-02-10T02:58:14.251" v="5292" actId="2696"/>
        <pc:sldMkLst>
          <pc:docMk/>
          <pc:sldMk cId="3762636837" sldId="340"/>
        </pc:sldMkLst>
        <pc:spChg chg="mod">
          <ac:chgData name="上村　知也" userId="4a247245-9421-4752-b5fc-760241f018b2" providerId="ADAL" clId="{7ADD99E6-3CB4-476B-85EC-79E638559DA5}" dt="2023-02-10T02:56:14.069" v="5289"/>
          <ac:spMkLst>
            <pc:docMk/>
            <pc:sldMk cId="3762636837" sldId="340"/>
            <ac:spMk id="2" creationId="{BF015081-DABF-4CE1-8734-C3EA4EEC2FA8}"/>
          </ac:spMkLst>
        </pc:spChg>
        <pc:spChg chg="mod">
          <ac:chgData name="上村　知也" userId="4a247245-9421-4752-b5fc-760241f018b2" providerId="ADAL" clId="{7ADD99E6-3CB4-476B-85EC-79E638559DA5}" dt="2023-02-10T02:51:09.485" v="4591"/>
          <ac:spMkLst>
            <pc:docMk/>
            <pc:sldMk cId="3762636837" sldId="340"/>
            <ac:spMk id="3" creationId="{BA38969C-9528-417A-BC9F-BB52DA2BCE8C}"/>
          </ac:spMkLst>
        </pc:spChg>
        <pc:spChg chg="add mod">
          <ac:chgData name="上村　知也" userId="4a247245-9421-4752-b5fc-760241f018b2" providerId="ADAL" clId="{7ADD99E6-3CB4-476B-85EC-79E638559DA5}" dt="2023-02-10T02:55:46.646" v="5089" actId="207"/>
          <ac:spMkLst>
            <pc:docMk/>
            <pc:sldMk cId="3762636837" sldId="340"/>
            <ac:spMk id="7" creationId="{05D55225-E4DA-46EB-89E2-FA27ADCB97E9}"/>
          </ac:spMkLst>
        </pc:spChg>
        <pc:spChg chg="add mod">
          <ac:chgData name="上村　知也" userId="4a247245-9421-4752-b5fc-760241f018b2" providerId="ADAL" clId="{7ADD99E6-3CB4-476B-85EC-79E638559DA5}" dt="2023-02-10T02:55:46.646" v="5089" actId="207"/>
          <ac:spMkLst>
            <pc:docMk/>
            <pc:sldMk cId="3762636837" sldId="340"/>
            <ac:spMk id="8" creationId="{472AB84E-D904-48F2-8E7A-4F7F3629C05F}"/>
          </ac:spMkLst>
        </pc:spChg>
        <pc:picChg chg="add mod">
          <ac:chgData name="上村　知也" userId="4a247245-9421-4752-b5fc-760241f018b2" providerId="ADAL" clId="{7ADD99E6-3CB4-476B-85EC-79E638559DA5}" dt="2023-02-10T02:55:22.910" v="5037" actId="1076"/>
          <ac:picMkLst>
            <pc:docMk/>
            <pc:sldMk cId="3762636837" sldId="340"/>
            <ac:picMk id="5" creationId="{EF8AA7AA-03EF-422C-8940-0F1D00ECFC8E}"/>
          </ac:picMkLst>
        </pc:picChg>
        <pc:picChg chg="add mod">
          <ac:chgData name="上村　知也" userId="4a247245-9421-4752-b5fc-760241f018b2" providerId="ADAL" clId="{7ADD99E6-3CB4-476B-85EC-79E638559DA5}" dt="2023-02-10T02:55:21.449" v="5036" actId="1076"/>
          <ac:picMkLst>
            <pc:docMk/>
            <pc:sldMk cId="3762636837" sldId="340"/>
            <ac:picMk id="6" creationId="{99B9A517-FAD1-4298-B6AB-A84DDA67BC1B}"/>
          </ac:picMkLst>
        </pc:picChg>
        <pc:picChg chg="add mod">
          <ac:chgData name="上村　知也" userId="4a247245-9421-4752-b5fc-760241f018b2" providerId="ADAL" clId="{7ADD99E6-3CB4-476B-85EC-79E638559DA5}" dt="2023-02-10T02:56:43.183" v="5291" actId="1076"/>
          <ac:picMkLst>
            <pc:docMk/>
            <pc:sldMk cId="3762636837" sldId="340"/>
            <ac:picMk id="9" creationId="{835B6F95-2049-414E-B522-763A2DB4EAE0}"/>
          </ac:picMkLst>
        </pc:picChg>
      </pc:sldChg>
      <pc:sldChg chg="addSp delSp modSp add ord">
        <pc:chgData name="上村　知也" userId="4a247245-9421-4752-b5fc-760241f018b2" providerId="ADAL" clId="{7ADD99E6-3CB4-476B-85EC-79E638559DA5}" dt="2023-02-10T08:24:48.640" v="8457"/>
        <pc:sldMkLst>
          <pc:docMk/>
          <pc:sldMk cId="222032322" sldId="341"/>
        </pc:sldMkLst>
        <pc:spChg chg="mod">
          <ac:chgData name="上村　知也" userId="4a247245-9421-4752-b5fc-760241f018b2" providerId="ADAL" clId="{7ADD99E6-3CB4-476B-85EC-79E638559DA5}" dt="2023-02-10T08:16:37.618" v="7918" actId="20577"/>
          <ac:spMkLst>
            <pc:docMk/>
            <pc:sldMk cId="222032322" sldId="341"/>
            <ac:spMk id="5" creationId="{01651873-359E-4C66-B756-0E7117C4C36F}"/>
          </ac:spMkLst>
        </pc:spChg>
        <pc:spChg chg="mod">
          <ac:chgData name="上村　知也" userId="4a247245-9421-4752-b5fc-760241f018b2" providerId="ADAL" clId="{7ADD99E6-3CB4-476B-85EC-79E638559DA5}" dt="2023-02-10T08:20:35.572" v="8376"/>
          <ac:spMkLst>
            <pc:docMk/>
            <pc:sldMk cId="222032322" sldId="341"/>
            <ac:spMk id="8" creationId="{1F39CBD7-E9FA-4378-9BF9-B3616659AF41}"/>
          </ac:spMkLst>
        </pc:spChg>
        <pc:spChg chg="add mod">
          <ac:chgData name="上村　知也" userId="4a247245-9421-4752-b5fc-760241f018b2" providerId="ADAL" clId="{7ADD99E6-3CB4-476B-85EC-79E638559DA5}" dt="2023-02-10T08:17:48.779" v="8161" actId="208"/>
          <ac:spMkLst>
            <pc:docMk/>
            <pc:sldMk cId="222032322" sldId="341"/>
            <ac:spMk id="10" creationId="{B2F0C3EB-7459-42DC-8161-03F2AE0D5397}"/>
          </ac:spMkLst>
        </pc:spChg>
        <pc:spChg chg="add mod">
          <ac:chgData name="上村　知也" userId="4a247245-9421-4752-b5fc-760241f018b2" providerId="ADAL" clId="{7ADD99E6-3CB4-476B-85EC-79E638559DA5}" dt="2023-02-10T08:18:10.173" v="8189" actId="20577"/>
          <ac:spMkLst>
            <pc:docMk/>
            <pc:sldMk cId="222032322" sldId="341"/>
            <ac:spMk id="12" creationId="{2D22DDB4-6AFB-46AE-AA4D-99EE3F4CF2E2}"/>
          </ac:spMkLst>
        </pc:spChg>
        <pc:picChg chg="add mod">
          <ac:chgData name="上村　知也" userId="4a247245-9421-4752-b5fc-760241f018b2" providerId="ADAL" clId="{7ADD99E6-3CB4-476B-85EC-79E638559DA5}" dt="2023-02-10T08:16:05.427" v="7913" actId="1076"/>
          <ac:picMkLst>
            <pc:docMk/>
            <pc:sldMk cId="222032322" sldId="341"/>
            <ac:picMk id="2" creationId="{AA5A0EFC-D40A-40C9-AE78-319BD75D8A1D}"/>
          </ac:picMkLst>
        </pc:picChg>
        <pc:picChg chg="add mod ord">
          <ac:chgData name="上村　知也" userId="4a247245-9421-4752-b5fc-760241f018b2" providerId="ADAL" clId="{7ADD99E6-3CB4-476B-85EC-79E638559DA5}" dt="2023-02-10T08:16:32.371" v="7917" actId="167"/>
          <ac:picMkLst>
            <pc:docMk/>
            <pc:sldMk cId="222032322" sldId="341"/>
            <ac:picMk id="3" creationId="{4F5BF0C7-60BB-4660-9722-D9C592A81270}"/>
          </ac:picMkLst>
        </pc:picChg>
        <pc:picChg chg="del">
          <ac:chgData name="上村　知也" userId="4a247245-9421-4752-b5fc-760241f018b2" providerId="ADAL" clId="{7ADD99E6-3CB4-476B-85EC-79E638559DA5}" dt="2023-02-10T08:16:02.441" v="7911" actId="478"/>
          <ac:picMkLst>
            <pc:docMk/>
            <pc:sldMk cId="222032322" sldId="341"/>
            <ac:picMk id="6" creationId="{88B58EE1-2609-40A4-88C0-DF44EB929649}"/>
          </ac:picMkLst>
        </pc:picChg>
        <pc:picChg chg="del">
          <ac:chgData name="上村　知也" userId="4a247245-9421-4752-b5fc-760241f018b2" providerId="ADAL" clId="{7ADD99E6-3CB4-476B-85EC-79E638559DA5}" dt="2023-02-10T08:16:07.372" v="7914" actId="478"/>
          <ac:picMkLst>
            <pc:docMk/>
            <pc:sldMk cId="222032322" sldId="341"/>
            <ac:picMk id="9" creationId="{32364D4D-0822-4740-B626-5F9C1F466B4B}"/>
          </ac:picMkLst>
        </pc:picChg>
        <pc:picChg chg="add mod">
          <ac:chgData name="上村　知也" userId="4a247245-9421-4752-b5fc-760241f018b2" providerId="ADAL" clId="{7ADD99E6-3CB4-476B-85EC-79E638559DA5}" dt="2023-02-10T08:16:51.221" v="7921" actId="571"/>
          <ac:picMkLst>
            <pc:docMk/>
            <pc:sldMk cId="222032322" sldId="341"/>
            <ac:picMk id="11" creationId="{5C1EDA53-00C7-4F1F-A51D-C68E03AB799A}"/>
          </ac:picMkLst>
        </pc:picChg>
        <pc:cxnChg chg="mod">
          <ac:chgData name="上村　知也" userId="4a247245-9421-4752-b5fc-760241f018b2" providerId="ADAL" clId="{7ADD99E6-3CB4-476B-85EC-79E638559DA5}" dt="2023-02-10T08:18:15.925" v="8190" actId="14100"/>
          <ac:cxnSpMkLst>
            <pc:docMk/>
            <pc:sldMk cId="222032322" sldId="341"/>
            <ac:cxnSpMk id="7" creationId="{36E3A48E-73BE-40AC-BE2B-22D35605E501}"/>
          </ac:cxnSpMkLst>
        </pc:cxnChg>
      </pc:sldChg>
      <pc:sldChg chg="addSp delSp modSp add ord">
        <pc:chgData name="上村　知也" userId="4a247245-9421-4752-b5fc-760241f018b2" providerId="ADAL" clId="{7ADD99E6-3CB4-476B-85EC-79E638559DA5}" dt="2023-02-10T08:20:28.396" v="8362"/>
        <pc:sldMkLst>
          <pc:docMk/>
          <pc:sldMk cId="157212341" sldId="342"/>
        </pc:sldMkLst>
        <pc:spChg chg="mod">
          <ac:chgData name="上村　知也" userId="4a247245-9421-4752-b5fc-760241f018b2" providerId="ADAL" clId="{7ADD99E6-3CB4-476B-85EC-79E638559DA5}" dt="2023-02-10T08:18:25.159" v="8196" actId="20577"/>
          <ac:spMkLst>
            <pc:docMk/>
            <pc:sldMk cId="157212341" sldId="342"/>
            <ac:spMk id="5" creationId="{01651873-359E-4C66-B756-0E7117C4C36F}"/>
          </ac:spMkLst>
        </pc:spChg>
        <pc:spChg chg="mod">
          <ac:chgData name="上村　知也" userId="4a247245-9421-4752-b5fc-760241f018b2" providerId="ADAL" clId="{7ADD99E6-3CB4-476B-85EC-79E638559DA5}" dt="2023-02-10T08:20:28.396" v="8362"/>
          <ac:spMkLst>
            <pc:docMk/>
            <pc:sldMk cId="157212341" sldId="342"/>
            <ac:spMk id="8" creationId="{1F39CBD7-E9FA-4378-9BF9-B3616659AF41}"/>
          </ac:spMkLst>
        </pc:spChg>
        <pc:spChg chg="mod">
          <ac:chgData name="上村　知也" userId="4a247245-9421-4752-b5fc-760241f018b2" providerId="ADAL" clId="{7ADD99E6-3CB4-476B-85EC-79E638559DA5}" dt="2023-02-10T08:19:49.242" v="8210" actId="14100"/>
          <ac:spMkLst>
            <pc:docMk/>
            <pc:sldMk cId="157212341" sldId="342"/>
            <ac:spMk id="10" creationId="{B2F0C3EB-7459-42DC-8161-03F2AE0D5397}"/>
          </ac:spMkLst>
        </pc:spChg>
        <pc:spChg chg="mod">
          <ac:chgData name="上村　知也" userId="4a247245-9421-4752-b5fc-760241f018b2" providerId="ADAL" clId="{7ADD99E6-3CB4-476B-85EC-79E638559DA5}" dt="2023-02-10T08:19:54.348" v="8219" actId="20577"/>
          <ac:spMkLst>
            <pc:docMk/>
            <pc:sldMk cId="157212341" sldId="342"/>
            <ac:spMk id="12" creationId="{2D22DDB4-6AFB-46AE-AA4D-99EE3F4CF2E2}"/>
          </ac:spMkLst>
        </pc:spChg>
        <pc:picChg chg="mod ord">
          <ac:chgData name="上村　知也" userId="4a247245-9421-4752-b5fc-760241f018b2" providerId="ADAL" clId="{7ADD99E6-3CB4-476B-85EC-79E638559DA5}" dt="2023-02-10T08:19:42.529" v="8208" actId="167"/>
          <ac:picMkLst>
            <pc:docMk/>
            <pc:sldMk cId="157212341" sldId="342"/>
            <ac:picMk id="2" creationId="{AA5A0EFC-D40A-40C9-AE78-319BD75D8A1D}"/>
          </ac:picMkLst>
        </pc:picChg>
        <pc:picChg chg="del">
          <ac:chgData name="上村　知也" userId="4a247245-9421-4752-b5fc-760241f018b2" providerId="ADAL" clId="{7ADD99E6-3CB4-476B-85EC-79E638559DA5}" dt="2023-02-10T08:19:09.219" v="8197" actId="478"/>
          <ac:picMkLst>
            <pc:docMk/>
            <pc:sldMk cId="157212341" sldId="342"/>
            <ac:picMk id="3" creationId="{4F5BF0C7-60BB-4660-9722-D9C592A81270}"/>
          </ac:picMkLst>
        </pc:picChg>
        <pc:picChg chg="add mod ord">
          <ac:chgData name="上村　知也" userId="4a247245-9421-4752-b5fc-760241f018b2" providerId="ADAL" clId="{7ADD99E6-3CB4-476B-85EC-79E638559DA5}" dt="2023-02-10T08:19:42.529" v="8208" actId="167"/>
          <ac:picMkLst>
            <pc:docMk/>
            <pc:sldMk cId="157212341" sldId="342"/>
            <ac:picMk id="6" creationId="{9D506EAB-C7D6-4A33-A1CC-B73649B11056}"/>
          </ac:picMkLst>
        </pc:picChg>
        <pc:cxnChg chg="mod">
          <ac:chgData name="上村　知也" userId="4a247245-9421-4752-b5fc-760241f018b2" providerId="ADAL" clId="{7ADD99E6-3CB4-476B-85EC-79E638559DA5}" dt="2023-02-10T08:20:01.782" v="8220" actId="1076"/>
          <ac:cxnSpMkLst>
            <pc:docMk/>
            <pc:sldMk cId="157212341" sldId="342"/>
            <ac:cxnSpMk id="7" creationId="{36E3A48E-73BE-40AC-BE2B-22D35605E501}"/>
          </ac:cxnSpMkLst>
        </pc:cxnChg>
      </pc:sldChg>
    </pc:docChg>
  </pc:docChgLst>
  <pc:docChgLst>
    <pc:chgData name="tomoya kamimura" userId="4a247245-9421-4752-b5fc-760241f018b2" providerId="ADAL" clId="{7ADD99E6-3CB4-476B-85EC-79E638559DA5}"/>
    <pc:docChg chg="undo custSel addSld delSld modSld sldOrd modMainMaster">
      <pc:chgData name="tomoya kamimura" userId="4a247245-9421-4752-b5fc-760241f018b2" providerId="ADAL" clId="{7ADD99E6-3CB4-476B-85EC-79E638559DA5}" dt="2023-02-09T07:08:48.028" v="13674" actId="1076"/>
      <pc:docMkLst>
        <pc:docMk/>
      </pc:docMkLst>
      <pc:sldChg chg="modSp">
        <pc:chgData name="tomoya kamimura" userId="4a247245-9421-4752-b5fc-760241f018b2" providerId="ADAL" clId="{7ADD99E6-3CB4-476B-85EC-79E638559DA5}" dt="2023-02-08T06:16:46.646" v="6820" actId="1076"/>
        <pc:sldMkLst>
          <pc:docMk/>
          <pc:sldMk cId="3461925118" sldId="260"/>
        </pc:sldMkLst>
        <pc:picChg chg="mod">
          <ac:chgData name="tomoya kamimura" userId="4a247245-9421-4752-b5fc-760241f018b2" providerId="ADAL" clId="{7ADD99E6-3CB4-476B-85EC-79E638559DA5}" dt="2023-02-08T06:16:46.646" v="6820" actId="1076"/>
          <ac:picMkLst>
            <pc:docMk/>
            <pc:sldMk cId="3461925118" sldId="260"/>
            <ac:picMk id="4" creationId="{D09E51FE-1269-A5E0-96D3-DAF642E737D1}"/>
          </ac:picMkLst>
        </pc:picChg>
        <pc:picChg chg="mod">
          <ac:chgData name="tomoya kamimura" userId="4a247245-9421-4752-b5fc-760241f018b2" providerId="ADAL" clId="{7ADD99E6-3CB4-476B-85EC-79E638559DA5}" dt="2023-02-08T06:16:46.646" v="6820" actId="1076"/>
          <ac:picMkLst>
            <pc:docMk/>
            <pc:sldMk cId="3461925118" sldId="260"/>
            <ac:picMk id="5" creationId="{43E17A9B-4BBE-96DA-D723-E78F6D97DE1E}"/>
          </ac:picMkLst>
        </pc:picChg>
      </pc:sldChg>
      <pc:sldChg chg="modSp">
        <pc:chgData name="tomoya kamimura" userId="4a247245-9421-4752-b5fc-760241f018b2" providerId="ADAL" clId="{7ADD99E6-3CB4-476B-85EC-79E638559DA5}" dt="2023-02-08T07:13:32.779" v="8877" actId="20577"/>
        <pc:sldMkLst>
          <pc:docMk/>
          <pc:sldMk cId="2364151033" sldId="320"/>
        </pc:sldMkLst>
        <pc:spChg chg="mod">
          <ac:chgData name="tomoya kamimura" userId="4a247245-9421-4752-b5fc-760241f018b2" providerId="ADAL" clId="{7ADD99E6-3CB4-476B-85EC-79E638559DA5}" dt="2023-02-08T07:13:32.779" v="8877" actId="20577"/>
          <ac:spMkLst>
            <pc:docMk/>
            <pc:sldMk cId="2364151033" sldId="320"/>
            <ac:spMk id="4" creationId="{A7487C07-B873-4A67-A5B5-587AE675B76D}"/>
          </ac:spMkLst>
        </pc:spChg>
      </pc:sldChg>
      <pc:sldChg chg="delSp modSp">
        <pc:chgData name="tomoya kamimura" userId="4a247245-9421-4752-b5fc-760241f018b2" providerId="ADAL" clId="{7ADD99E6-3CB4-476B-85EC-79E638559DA5}" dt="2023-02-08T06:19:08.808" v="7028"/>
        <pc:sldMkLst>
          <pc:docMk/>
          <pc:sldMk cId="130298704" sldId="322"/>
        </pc:sldMkLst>
        <pc:spChg chg="mod">
          <ac:chgData name="tomoya kamimura" userId="4a247245-9421-4752-b5fc-760241f018b2" providerId="ADAL" clId="{7ADD99E6-3CB4-476B-85EC-79E638559DA5}" dt="2023-02-08T06:19:08.808" v="7028"/>
          <ac:spMkLst>
            <pc:docMk/>
            <pc:sldMk cId="130298704" sldId="322"/>
            <ac:spMk id="2" creationId="{0EB0C883-FA7E-4C4A-AE95-821505F20EF5}"/>
          </ac:spMkLst>
        </pc:spChg>
        <pc:spChg chg="del">
          <ac:chgData name="tomoya kamimura" userId="4a247245-9421-4752-b5fc-760241f018b2" providerId="ADAL" clId="{7ADD99E6-3CB4-476B-85EC-79E638559DA5}" dt="2023-02-03T06:49:02.027" v="1900" actId="478"/>
          <ac:spMkLst>
            <pc:docMk/>
            <pc:sldMk cId="130298704" sldId="322"/>
            <ac:spMk id="687" creationId="{CA1AC0F2-6AAA-4861-8BD9-8F4DE284730E}"/>
          </ac:spMkLst>
        </pc:spChg>
        <pc:grpChg chg="mod">
          <ac:chgData name="tomoya kamimura" userId="4a247245-9421-4752-b5fc-760241f018b2" providerId="ADAL" clId="{7ADD99E6-3CB4-476B-85EC-79E638559DA5}" dt="2023-02-03T06:52:53.344" v="2004" actId="1076"/>
          <ac:grpSpMkLst>
            <pc:docMk/>
            <pc:sldMk cId="130298704" sldId="322"/>
            <ac:grpSpMk id="25" creationId="{5DE341C0-8291-4105-ADBC-EEC41FBD1D04}"/>
          </ac:grpSpMkLst>
        </pc:grpChg>
        <pc:grpChg chg="mod">
          <ac:chgData name="tomoya kamimura" userId="4a247245-9421-4752-b5fc-760241f018b2" providerId="ADAL" clId="{7ADD99E6-3CB4-476B-85EC-79E638559DA5}" dt="2023-02-03T06:49:21.799" v="1906" actId="1076"/>
          <ac:grpSpMkLst>
            <pc:docMk/>
            <pc:sldMk cId="130298704" sldId="322"/>
            <ac:grpSpMk id="641" creationId="{B79C7604-11A0-4280-B30A-0A962BE4144B}"/>
          </ac:grpSpMkLst>
        </pc:grpChg>
        <pc:grpChg chg="del">
          <ac:chgData name="tomoya kamimura" userId="4a247245-9421-4752-b5fc-760241f018b2" providerId="ADAL" clId="{7ADD99E6-3CB4-476B-85EC-79E638559DA5}" dt="2023-02-03T06:49:09.394" v="1902" actId="478"/>
          <ac:grpSpMkLst>
            <pc:docMk/>
            <pc:sldMk cId="130298704" sldId="322"/>
            <ac:grpSpMk id="686" creationId="{E57FD1A4-4A68-44D0-BF3A-16203E9FB60F}"/>
          </ac:grpSpMkLst>
        </pc:grpChg>
        <pc:grpChg chg="mod">
          <ac:chgData name="tomoya kamimura" userId="4a247245-9421-4752-b5fc-760241f018b2" providerId="ADAL" clId="{7ADD99E6-3CB4-476B-85EC-79E638559DA5}" dt="2023-02-03T06:53:00.117" v="2005" actId="1076"/>
          <ac:grpSpMkLst>
            <pc:docMk/>
            <pc:sldMk cId="130298704" sldId="322"/>
            <ac:grpSpMk id="716" creationId="{16BF295A-0C67-40B0-AEF6-5C6B52EDE65D}"/>
          </ac:grpSpMkLst>
        </pc:grpChg>
        <pc:grpChg chg="del">
          <ac:chgData name="tomoya kamimura" userId="4a247245-9421-4752-b5fc-760241f018b2" providerId="ADAL" clId="{7ADD99E6-3CB4-476B-85EC-79E638559DA5}" dt="2023-02-03T06:48:57.377" v="1899" actId="478"/>
          <ac:grpSpMkLst>
            <pc:docMk/>
            <pc:sldMk cId="130298704" sldId="322"/>
            <ac:grpSpMk id="746" creationId="{7576F9A1-180F-4079-8F02-A0549A98E19D}"/>
          </ac:grpSpMkLst>
        </pc:grpChg>
        <pc:grpChg chg="del">
          <ac:chgData name="tomoya kamimura" userId="4a247245-9421-4752-b5fc-760241f018b2" providerId="ADAL" clId="{7ADD99E6-3CB4-476B-85EC-79E638559DA5}" dt="2023-02-03T06:49:26.810" v="1907" actId="478"/>
          <ac:grpSpMkLst>
            <pc:docMk/>
            <pc:sldMk cId="130298704" sldId="322"/>
            <ac:grpSpMk id="776" creationId="{FBBEC230-E316-4F9A-8F51-650ED02E6381}"/>
          </ac:grpSpMkLst>
        </pc:grpChg>
        <pc:grpChg chg="del">
          <ac:chgData name="tomoya kamimura" userId="4a247245-9421-4752-b5fc-760241f018b2" providerId="ADAL" clId="{7ADD99E6-3CB4-476B-85EC-79E638559DA5}" dt="2023-02-03T06:48:56.003" v="1898" actId="478"/>
          <ac:grpSpMkLst>
            <pc:docMk/>
            <pc:sldMk cId="130298704" sldId="322"/>
            <ac:grpSpMk id="791" creationId="{C0C5C2A4-EDD0-41DE-897B-C88DDA172543}"/>
          </ac:grpSpMkLst>
        </pc:grpChg>
        <pc:grpChg chg="mod">
          <ac:chgData name="tomoya kamimura" userId="4a247245-9421-4752-b5fc-760241f018b2" providerId="ADAL" clId="{7ADD99E6-3CB4-476B-85EC-79E638559DA5}" dt="2023-02-03T06:49:29.968" v="1908" actId="1076"/>
          <ac:grpSpMkLst>
            <pc:docMk/>
            <pc:sldMk cId="130298704" sldId="322"/>
            <ac:grpSpMk id="821" creationId="{4F4E7BD2-52FE-4B29-BCA4-FA9C9563016B}"/>
          </ac:grpSpMkLst>
        </pc:grpChg>
        <pc:grpChg chg="mod">
          <ac:chgData name="tomoya kamimura" userId="4a247245-9421-4752-b5fc-760241f018b2" providerId="ADAL" clId="{7ADD99E6-3CB4-476B-85EC-79E638559DA5}" dt="2023-02-03T06:49:32.055" v="1909" actId="1076"/>
          <ac:grpSpMkLst>
            <pc:docMk/>
            <pc:sldMk cId="130298704" sldId="322"/>
            <ac:grpSpMk id="836" creationId="{CD1854EB-AE2C-4BC0-942C-D262F0E16542}"/>
          </ac:grpSpMkLst>
        </pc:grpChg>
        <pc:grpChg chg="mod">
          <ac:chgData name="tomoya kamimura" userId="4a247245-9421-4752-b5fc-760241f018b2" providerId="ADAL" clId="{7ADD99E6-3CB4-476B-85EC-79E638559DA5}" dt="2023-02-03T06:52:50.388" v="2003" actId="1076"/>
          <ac:grpSpMkLst>
            <pc:docMk/>
            <pc:sldMk cId="130298704" sldId="322"/>
            <ac:grpSpMk id="881" creationId="{427D6070-C88F-42B1-BAE5-EA64CE7F210B}"/>
          </ac:grpSpMkLst>
        </pc:grpChg>
        <pc:grpChg chg="del">
          <ac:chgData name="tomoya kamimura" userId="4a247245-9421-4752-b5fc-760241f018b2" providerId="ADAL" clId="{7ADD99E6-3CB4-476B-85EC-79E638559DA5}" dt="2023-02-03T06:49:05.587" v="1901" actId="478"/>
          <ac:grpSpMkLst>
            <pc:docMk/>
            <pc:sldMk cId="130298704" sldId="322"/>
            <ac:grpSpMk id="926" creationId="{4B64A939-E07D-4261-A047-720AF9FFFDAA}"/>
          </ac:grpSpMkLst>
        </pc:grpChg>
        <pc:grpChg chg="mod">
          <ac:chgData name="tomoya kamimura" userId="4a247245-9421-4752-b5fc-760241f018b2" providerId="ADAL" clId="{7ADD99E6-3CB4-476B-85EC-79E638559DA5}" dt="2023-02-03T06:49:13.554" v="1903" actId="1076"/>
          <ac:grpSpMkLst>
            <pc:docMk/>
            <pc:sldMk cId="130298704" sldId="322"/>
            <ac:grpSpMk id="956" creationId="{FF17905E-605B-447F-89F6-E4B88481A343}"/>
          </ac:grpSpMkLst>
        </pc:grpChg>
        <pc:grpChg chg="mod">
          <ac:chgData name="tomoya kamimura" userId="4a247245-9421-4752-b5fc-760241f018b2" providerId="ADAL" clId="{7ADD99E6-3CB4-476B-85EC-79E638559DA5}" dt="2023-02-03T06:53:03.859" v="2006" actId="1076"/>
          <ac:grpSpMkLst>
            <pc:docMk/>
            <pc:sldMk cId="130298704" sldId="322"/>
            <ac:grpSpMk id="1001" creationId="{D7E493F6-7BBD-465D-8AA5-E0A278068DB8}"/>
          </ac:grpSpMkLst>
        </pc:grpChg>
      </pc:sldChg>
      <pc:sldChg chg="modSp">
        <pc:chgData name="tomoya kamimura" userId="4a247245-9421-4752-b5fc-760241f018b2" providerId="ADAL" clId="{7ADD99E6-3CB4-476B-85EC-79E638559DA5}" dt="2023-02-08T06:19:33.809" v="7030" actId="404"/>
        <pc:sldMkLst>
          <pc:docMk/>
          <pc:sldMk cId="640191755" sldId="323"/>
        </pc:sldMkLst>
        <pc:spChg chg="mod">
          <ac:chgData name="tomoya kamimura" userId="4a247245-9421-4752-b5fc-760241f018b2" providerId="ADAL" clId="{7ADD99E6-3CB4-476B-85EC-79E638559DA5}" dt="2023-02-08T06:19:33.809" v="7030" actId="404"/>
          <ac:spMkLst>
            <pc:docMk/>
            <pc:sldMk cId="640191755" sldId="323"/>
            <ac:spMk id="2" creationId="{5B7EAA7A-8381-4739-BD5A-156BC639B42D}"/>
          </ac:spMkLst>
        </pc:spChg>
        <pc:spChg chg="mod">
          <ac:chgData name="tomoya kamimura" userId="4a247245-9421-4752-b5fc-760241f018b2" providerId="ADAL" clId="{7ADD99E6-3CB4-476B-85EC-79E638559DA5}" dt="2023-02-07T07:07:29.061" v="3863"/>
          <ac:spMkLst>
            <pc:docMk/>
            <pc:sldMk cId="640191755" sldId="323"/>
            <ac:spMk id="5" creationId="{371837F2-5840-46CC-8777-C4DFF2167302}"/>
          </ac:spMkLst>
        </pc:spChg>
        <pc:cxnChg chg="mod">
          <ac:chgData name="tomoya kamimura" userId="4a247245-9421-4752-b5fc-760241f018b2" providerId="ADAL" clId="{7ADD99E6-3CB4-476B-85EC-79E638559DA5}" dt="2023-02-07T07:07:33.398" v="3865" actId="14100"/>
          <ac:cxnSpMkLst>
            <pc:docMk/>
            <pc:sldMk cId="640191755" sldId="323"/>
            <ac:cxnSpMk id="8" creationId="{BF12D9C3-F41F-49CE-ABD8-BFF4AB00892E}"/>
          </ac:cxnSpMkLst>
        </pc:cxnChg>
      </pc:sldChg>
      <pc:sldChg chg="addSp modSp">
        <pc:chgData name="tomoya kamimura" userId="4a247245-9421-4752-b5fc-760241f018b2" providerId="ADAL" clId="{7ADD99E6-3CB4-476B-85EC-79E638559DA5}" dt="2023-02-07T06:57:13.849" v="3753" actId="113"/>
        <pc:sldMkLst>
          <pc:docMk/>
          <pc:sldMk cId="1144202453" sldId="324"/>
        </pc:sldMkLst>
        <pc:spChg chg="mod">
          <ac:chgData name="tomoya kamimura" userId="4a247245-9421-4752-b5fc-760241f018b2" providerId="ADAL" clId="{7ADD99E6-3CB4-476B-85EC-79E638559DA5}" dt="2023-02-07T06:57:13.849" v="3753" actId="113"/>
          <ac:spMkLst>
            <pc:docMk/>
            <pc:sldMk cId="1144202453" sldId="324"/>
            <ac:spMk id="2" creationId="{A6C03C40-33F5-4D6C-9BE9-D510115AB149}"/>
          </ac:spMkLst>
        </pc:spChg>
        <pc:spChg chg="mod">
          <ac:chgData name="tomoya kamimura" userId="4a247245-9421-4752-b5fc-760241f018b2" providerId="ADAL" clId="{7ADD99E6-3CB4-476B-85EC-79E638559DA5}" dt="2023-02-07T06:33:04.812" v="2054"/>
          <ac:spMkLst>
            <pc:docMk/>
            <pc:sldMk cId="1144202453" sldId="324"/>
            <ac:spMk id="3" creationId="{B2E99C55-FBC8-4023-95A6-8F2AA2C38715}"/>
          </ac:spMkLst>
        </pc:spChg>
        <pc:spChg chg="add mod">
          <ac:chgData name="tomoya kamimura" userId="4a247245-9421-4752-b5fc-760241f018b2" providerId="ADAL" clId="{7ADD99E6-3CB4-476B-85EC-79E638559DA5}" dt="2023-02-07T06:40:16.067" v="2417" actId="1582"/>
          <ac:spMkLst>
            <pc:docMk/>
            <pc:sldMk cId="1144202453" sldId="324"/>
            <ac:spMk id="185" creationId="{63002500-3C6C-4033-8008-0BC58BF16C81}"/>
          </ac:spMkLst>
        </pc:spChg>
        <pc:spChg chg="add mod">
          <ac:chgData name="tomoya kamimura" userId="4a247245-9421-4752-b5fc-760241f018b2" providerId="ADAL" clId="{7ADD99E6-3CB4-476B-85EC-79E638559DA5}" dt="2023-02-07T06:40:02.519" v="2415" actId="1076"/>
          <ac:spMkLst>
            <pc:docMk/>
            <pc:sldMk cId="1144202453" sldId="324"/>
            <ac:spMk id="186" creationId="{562EEDCB-474D-429B-9DDC-7652DC4E490C}"/>
          </ac:spMkLst>
        </pc:spChg>
        <pc:spChg chg="add mod">
          <ac:chgData name="tomoya kamimura" userId="4a247245-9421-4752-b5fc-760241f018b2" providerId="ADAL" clId="{7ADD99E6-3CB4-476B-85EC-79E638559DA5}" dt="2023-02-07T06:40:16.067" v="2417" actId="1582"/>
          <ac:spMkLst>
            <pc:docMk/>
            <pc:sldMk cId="1144202453" sldId="324"/>
            <ac:spMk id="187" creationId="{B6D145C4-8C53-4314-9CE0-F8B8ACF1AF1C}"/>
          </ac:spMkLst>
        </pc:spChg>
        <pc:spChg chg="add mod">
          <ac:chgData name="tomoya kamimura" userId="4a247245-9421-4752-b5fc-760241f018b2" providerId="ADAL" clId="{7ADD99E6-3CB4-476B-85EC-79E638559DA5}" dt="2023-02-07T06:39:31.746" v="2410" actId="571"/>
          <ac:spMkLst>
            <pc:docMk/>
            <pc:sldMk cId="1144202453" sldId="324"/>
            <ac:spMk id="188" creationId="{908C5B73-99D4-4F65-B76B-95A8CAEE4331}"/>
          </ac:spMkLst>
        </pc:spChg>
        <pc:spChg chg="add mod">
          <ac:chgData name="tomoya kamimura" userId="4a247245-9421-4752-b5fc-760241f018b2" providerId="ADAL" clId="{7ADD99E6-3CB4-476B-85EC-79E638559DA5}" dt="2023-02-07T06:40:16.067" v="2417" actId="1582"/>
          <ac:spMkLst>
            <pc:docMk/>
            <pc:sldMk cId="1144202453" sldId="324"/>
            <ac:spMk id="189" creationId="{6DC6AF04-BF24-4570-8A13-6086116AC27F}"/>
          </ac:spMkLst>
        </pc:spChg>
        <pc:spChg chg="add mod">
          <ac:chgData name="tomoya kamimura" userId="4a247245-9421-4752-b5fc-760241f018b2" providerId="ADAL" clId="{7ADD99E6-3CB4-476B-85EC-79E638559DA5}" dt="2023-02-07T06:40:02.519" v="2415" actId="1076"/>
          <ac:spMkLst>
            <pc:docMk/>
            <pc:sldMk cId="1144202453" sldId="324"/>
            <ac:spMk id="190" creationId="{4731E52C-C749-40A1-8839-AD050FF112F1}"/>
          </ac:spMkLst>
        </pc:spChg>
        <pc:spChg chg="add mod">
          <ac:chgData name="tomoya kamimura" userId="4a247245-9421-4752-b5fc-760241f018b2" providerId="ADAL" clId="{7ADD99E6-3CB4-476B-85EC-79E638559DA5}" dt="2023-02-07T06:40:16.067" v="2417" actId="1582"/>
          <ac:spMkLst>
            <pc:docMk/>
            <pc:sldMk cId="1144202453" sldId="324"/>
            <ac:spMk id="191" creationId="{7F39D59B-25A1-4F1A-AABB-F29303DA8A23}"/>
          </ac:spMkLst>
        </pc:spChg>
        <pc:spChg chg="add mod">
          <ac:chgData name="tomoya kamimura" userId="4a247245-9421-4752-b5fc-760241f018b2" providerId="ADAL" clId="{7ADD99E6-3CB4-476B-85EC-79E638559DA5}" dt="2023-02-07T06:39:40.100" v="2412" actId="571"/>
          <ac:spMkLst>
            <pc:docMk/>
            <pc:sldMk cId="1144202453" sldId="324"/>
            <ac:spMk id="192" creationId="{75C4245C-36AF-4BBD-B79A-E4F1F9731B27}"/>
          </ac:spMkLst>
        </pc:spChg>
        <pc:spChg chg="add mod">
          <ac:chgData name="tomoya kamimura" userId="4a247245-9421-4752-b5fc-760241f018b2" providerId="ADAL" clId="{7ADD99E6-3CB4-476B-85EC-79E638559DA5}" dt="2023-02-07T06:40:16.067" v="2417" actId="1582"/>
          <ac:spMkLst>
            <pc:docMk/>
            <pc:sldMk cId="1144202453" sldId="324"/>
            <ac:spMk id="193" creationId="{3A06358F-56F7-4D07-9D53-FF2FB9D15BC9}"/>
          </ac:spMkLst>
        </pc:spChg>
        <pc:spChg chg="add mod">
          <ac:chgData name="tomoya kamimura" userId="4a247245-9421-4752-b5fc-760241f018b2" providerId="ADAL" clId="{7ADD99E6-3CB4-476B-85EC-79E638559DA5}" dt="2023-02-07T06:40:02.519" v="2415" actId="1076"/>
          <ac:spMkLst>
            <pc:docMk/>
            <pc:sldMk cId="1144202453" sldId="324"/>
            <ac:spMk id="194" creationId="{7C1FC315-CFFB-4AD4-8FAF-7BEE8301E315}"/>
          </ac:spMkLst>
        </pc:spChg>
        <pc:spChg chg="add mod">
          <ac:chgData name="tomoya kamimura" userId="4a247245-9421-4752-b5fc-760241f018b2" providerId="ADAL" clId="{7ADD99E6-3CB4-476B-85EC-79E638559DA5}" dt="2023-02-07T06:40:16.067" v="2417" actId="1582"/>
          <ac:spMkLst>
            <pc:docMk/>
            <pc:sldMk cId="1144202453" sldId="324"/>
            <ac:spMk id="195" creationId="{26CC1238-49AB-4759-9E57-5795C2DDB010}"/>
          </ac:spMkLst>
        </pc:spChg>
        <pc:spChg chg="add mod">
          <ac:chgData name="tomoya kamimura" userId="4a247245-9421-4752-b5fc-760241f018b2" providerId="ADAL" clId="{7ADD99E6-3CB4-476B-85EC-79E638559DA5}" dt="2023-02-07T06:39:42.419" v="2413" actId="571"/>
          <ac:spMkLst>
            <pc:docMk/>
            <pc:sldMk cId="1144202453" sldId="324"/>
            <ac:spMk id="196" creationId="{6D5F0D89-B3BB-485E-9F62-0C8C10ED63BA}"/>
          </ac:spMkLst>
        </pc:spChg>
        <pc:spChg chg="add mod">
          <ac:chgData name="tomoya kamimura" userId="4a247245-9421-4752-b5fc-760241f018b2" providerId="ADAL" clId="{7ADD99E6-3CB4-476B-85EC-79E638559DA5}" dt="2023-02-07T06:40:16.067" v="2417" actId="1582"/>
          <ac:spMkLst>
            <pc:docMk/>
            <pc:sldMk cId="1144202453" sldId="324"/>
            <ac:spMk id="197" creationId="{F68E6488-E9A7-41C0-A057-862C93825228}"/>
          </ac:spMkLst>
        </pc:spChg>
        <pc:spChg chg="add mod">
          <ac:chgData name="tomoya kamimura" userId="4a247245-9421-4752-b5fc-760241f018b2" providerId="ADAL" clId="{7ADD99E6-3CB4-476B-85EC-79E638559DA5}" dt="2023-02-07T06:40:02.519" v="2415" actId="1076"/>
          <ac:spMkLst>
            <pc:docMk/>
            <pc:sldMk cId="1144202453" sldId="324"/>
            <ac:spMk id="198" creationId="{4CE83F2C-1ED3-4106-A008-7E8E627C7804}"/>
          </ac:spMkLst>
        </pc:spChg>
        <pc:grpChg chg="add mod">
          <ac:chgData name="tomoya kamimura" userId="4a247245-9421-4752-b5fc-760241f018b2" providerId="ADAL" clId="{7ADD99E6-3CB4-476B-85EC-79E638559DA5}" dt="2023-02-07T06:38:46.137" v="2368" actId="1076"/>
          <ac:grpSpMkLst>
            <pc:docMk/>
            <pc:sldMk cId="1144202453" sldId="324"/>
            <ac:grpSpMk id="5" creationId="{AF597740-DA14-4489-97B7-00751E85F557}"/>
          </ac:grpSpMkLst>
        </pc:grpChg>
        <pc:grpChg chg="add mod">
          <ac:chgData name="tomoya kamimura" userId="4a247245-9421-4752-b5fc-760241f018b2" providerId="ADAL" clId="{7ADD99E6-3CB4-476B-85EC-79E638559DA5}" dt="2023-02-07T06:38:13.918" v="2358" actId="571"/>
          <ac:grpSpMkLst>
            <pc:docMk/>
            <pc:sldMk cId="1144202453" sldId="324"/>
            <ac:grpSpMk id="20" creationId="{BD9E68C0-BA83-4275-B572-5E0018ECC289}"/>
          </ac:grpSpMkLst>
        </pc:grpChg>
        <pc:grpChg chg="mod">
          <ac:chgData name="tomoya kamimura" userId="4a247245-9421-4752-b5fc-760241f018b2" providerId="ADAL" clId="{7ADD99E6-3CB4-476B-85EC-79E638559DA5}" dt="2023-02-07T06:38:13.918" v="2358" actId="571"/>
          <ac:grpSpMkLst>
            <pc:docMk/>
            <pc:sldMk cId="1144202453" sldId="324"/>
            <ac:grpSpMk id="25" creationId="{A89C7CD8-CD59-43FB-93B0-52CCC18B064E}"/>
          </ac:grpSpMkLst>
        </pc:grpChg>
        <pc:grpChg chg="mod">
          <ac:chgData name="tomoya kamimura" userId="4a247245-9421-4752-b5fc-760241f018b2" providerId="ADAL" clId="{7ADD99E6-3CB4-476B-85EC-79E638559DA5}" dt="2023-02-07T06:38:13.918" v="2358" actId="571"/>
          <ac:grpSpMkLst>
            <pc:docMk/>
            <pc:sldMk cId="1144202453" sldId="324"/>
            <ac:grpSpMk id="26" creationId="{72C7784C-6645-4A92-99D4-4578C2EEEFFB}"/>
          </ac:grpSpMkLst>
        </pc:grpChg>
        <pc:grpChg chg="mod">
          <ac:chgData name="tomoya kamimura" userId="4a247245-9421-4752-b5fc-760241f018b2" providerId="ADAL" clId="{7ADD99E6-3CB4-476B-85EC-79E638559DA5}" dt="2023-02-07T06:38:13.918" v="2358" actId="571"/>
          <ac:grpSpMkLst>
            <pc:docMk/>
            <pc:sldMk cId="1144202453" sldId="324"/>
            <ac:grpSpMk id="28" creationId="{095CA3A4-ED1F-408C-B1EF-A360AB21B913}"/>
          </ac:grpSpMkLst>
        </pc:grpChg>
        <pc:grpChg chg="add mod">
          <ac:chgData name="tomoya kamimura" userId="4a247245-9421-4752-b5fc-760241f018b2" providerId="ADAL" clId="{7ADD99E6-3CB4-476B-85EC-79E638559DA5}" dt="2023-02-07T06:38:13.438" v="2357" actId="571"/>
          <ac:grpSpMkLst>
            <pc:docMk/>
            <pc:sldMk cId="1144202453" sldId="324"/>
            <ac:grpSpMk id="35" creationId="{278000B8-9293-4C64-A400-64C33F62D3AB}"/>
          </ac:grpSpMkLst>
        </pc:grpChg>
        <pc:grpChg chg="mod">
          <ac:chgData name="tomoya kamimura" userId="4a247245-9421-4752-b5fc-760241f018b2" providerId="ADAL" clId="{7ADD99E6-3CB4-476B-85EC-79E638559DA5}" dt="2023-02-07T06:38:13.438" v="2357" actId="571"/>
          <ac:grpSpMkLst>
            <pc:docMk/>
            <pc:sldMk cId="1144202453" sldId="324"/>
            <ac:grpSpMk id="40" creationId="{351F4E5E-3BF4-4020-91D4-F25EAED8A069}"/>
          </ac:grpSpMkLst>
        </pc:grpChg>
        <pc:grpChg chg="mod">
          <ac:chgData name="tomoya kamimura" userId="4a247245-9421-4752-b5fc-760241f018b2" providerId="ADAL" clId="{7ADD99E6-3CB4-476B-85EC-79E638559DA5}" dt="2023-02-07T06:38:13.438" v="2357" actId="571"/>
          <ac:grpSpMkLst>
            <pc:docMk/>
            <pc:sldMk cId="1144202453" sldId="324"/>
            <ac:grpSpMk id="41" creationId="{D21E670D-D531-422F-BE9F-624867773798}"/>
          </ac:grpSpMkLst>
        </pc:grpChg>
        <pc:grpChg chg="mod">
          <ac:chgData name="tomoya kamimura" userId="4a247245-9421-4752-b5fc-760241f018b2" providerId="ADAL" clId="{7ADD99E6-3CB4-476B-85EC-79E638559DA5}" dt="2023-02-07T06:38:13.438" v="2357" actId="571"/>
          <ac:grpSpMkLst>
            <pc:docMk/>
            <pc:sldMk cId="1144202453" sldId="324"/>
            <ac:grpSpMk id="43" creationId="{723B4DF8-DCA0-4FB2-9216-90FA00C3B3AD}"/>
          </ac:grpSpMkLst>
        </pc:grpChg>
        <pc:grpChg chg="add mod">
          <ac:chgData name="tomoya kamimura" userId="4a247245-9421-4752-b5fc-760241f018b2" providerId="ADAL" clId="{7ADD99E6-3CB4-476B-85EC-79E638559DA5}" dt="2023-02-07T06:38:46.137" v="2368" actId="1076"/>
          <ac:grpSpMkLst>
            <pc:docMk/>
            <pc:sldMk cId="1144202453" sldId="324"/>
            <ac:grpSpMk id="50" creationId="{1D593B99-516B-42B6-873D-77F8EE89AACA}"/>
          </ac:grpSpMkLst>
        </pc:grpChg>
        <pc:grpChg chg="mod">
          <ac:chgData name="tomoya kamimura" userId="4a247245-9421-4752-b5fc-760241f018b2" providerId="ADAL" clId="{7ADD99E6-3CB4-476B-85EC-79E638559DA5}" dt="2023-02-07T06:38:17.837" v="2359" actId="571"/>
          <ac:grpSpMkLst>
            <pc:docMk/>
            <pc:sldMk cId="1144202453" sldId="324"/>
            <ac:grpSpMk id="55" creationId="{6703091A-6C6C-4D1D-9E7B-8F73ACEAD8E2}"/>
          </ac:grpSpMkLst>
        </pc:grpChg>
        <pc:grpChg chg="mod">
          <ac:chgData name="tomoya kamimura" userId="4a247245-9421-4752-b5fc-760241f018b2" providerId="ADAL" clId="{7ADD99E6-3CB4-476B-85EC-79E638559DA5}" dt="2023-02-07T06:38:17.837" v="2359" actId="571"/>
          <ac:grpSpMkLst>
            <pc:docMk/>
            <pc:sldMk cId="1144202453" sldId="324"/>
            <ac:grpSpMk id="56" creationId="{C329EC23-15AC-48AA-B56E-19627C198DCD}"/>
          </ac:grpSpMkLst>
        </pc:grpChg>
        <pc:grpChg chg="mod">
          <ac:chgData name="tomoya kamimura" userId="4a247245-9421-4752-b5fc-760241f018b2" providerId="ADAL" clId="{7ADD99E6-3CB4-476B-85EC-79E638559DA5}" dt="2023-02-07T06:38:17.837" v="2359" actId="571"/>
          <ac:grpSpMkLst>
            <pc:docMk/>
            <pc:sldMk cId="1144202453" sldId="324"/>
            <ac:grpSpMk id="58" creationId="{7E05D703-EE5A-40F5-BA61-FB5A03A6F114}"/>
          </ac:grpSpMkLst>
        </pc:grpChg>
        <pc:grpChg chg="add mod">
          <ac:chgData name="tomoya kamimura" userId="4a247245-9421-4752-b5fc-760241f018b2" providerId="ADAL" clId="{7ADD99E6-3CB4-476B-85EC-79E638559DA5}" dt="2023-02-07T06:38:21.891" v="2363" actId="571"/>
          <ac:grpSpMkLst>
            <pc:docMk/>
            <pc:sldMk cId="1144202453" sldId="324"/>
            <ac:grpSpMk id="65" creationId="{9875A747-BBDC-4CB4-B7DC-7612986E6CDE}"/>
          </ac:grpSpMkLst>
        </pc:grpChg>
        <pc:grpChg chg="mod">
          <ac:chgData name="tomoya kamimura" userId="4a247245-9421-4752-b5fc-760241f018b2" providerId="ADAL" clId="{7ADD99E6-3CB4-476B-85EC-79E638559DA5}" dt="2023-02-07T06:38:21.891" v="2363" actId="571"/>
          <ac:grpSpMkLst>
            <pc:docMk/>
            <pc:sldMk cId="1144202453" sldId="324"/>
            <ac:grpSpMk id="70" creationId="{E9732818-659C-4C13-B45F-8EA5E5A42B33}"/>
          </ac:grpSpMkLst>
        </pc:grpChg>
        <pc:grpChg chg="mod">
          <ac:chgData name="tomoya kamimura" userId="4a247245-9421-4752-b5fc-760241f018b2" providerId="ADAL" clId="{7ADD99E6-3CB4-476B-85EC-79E638559DA5}" dt="2023-02-07T06:38:21.891" v="2363" actId="571"/>
          <ac:grpSpMkLst>
            <pc:docMk/>
            <pc:sldMk cId="1144202453" sldId="324"/>
            <ac:grpSpMk id="71" creationId="{0343738D-7D24-4FF5-BFF0-F4C0276DDF05}"/>
          </ac:grpSpMkLst>
        </pc:grpChg>
        <pc:grpChg chg="mod">
          <ac:chgData name="tomoya kamimura" userId="4a247245-9421-4752-b5fc-760241f018b2" providerId="ADAL" clId="{7ADD99E6-3CB4-476B-85EC-79E638559DA5}" dt="2023-02-07T06:38:21.891" v="2363" actId="571"/>
          <ac:grpSpMkLst>
            <pc:docMk/>
            <pc:sldMk cId="1144202453" sldId="324"/>
            <ac:grpSpMk id="73" creationId="{FAB168C6-F718-4954-9F3C-96035F2FE529}"/>
          </ac:grpSpMkLst>
        </pc:grpChg>
        <pc:grpChg chg="add mod">
          <ac:chgData name="tomoya kamimura" userId="4a247245-9421-4752-b5fc-760241f018b2" providerId="ADAL" clId="{7ADD99E6-3CB4-476B-85EC-79E638559DA5}" dt="2023-02-07T06:38:21.663" v="2362" actId="571"/>
          <ac:grpSpMkLst>
            <pc:docMk/>
            <pc:sldMk cId="1144202453" sldId="324"/>
            <ac:grpSpMk id="80" creationId="{CA243AEB-294C-4F9D-BFF3-8C3676DD9EE5}"/>
          </ac:grpSpMkLst>
        </pc:grpChg>
        <pc:grpChg chg="mod">
          <ac:chgData name="tomoya kamimura" userId="4a247245-9421-4752-b5fc-760241f018b2" providerId="ADAL" clId="{7ADD99E6-3CB4-476B-85EC-79E638559DA5}" dt="2023-02-07T06:38:21.663" v="2362" actId="571"/>
          <ac:grpSpMkLst>
            <pc:docMk/>
            <pc:sldMk cId="1144202453" sldId="324"/>
            <ac:grpSpMk id="85" creationId="{AB40C098-3E7A-4EF6-9729-88AD9F1F1C4A}"/>
          </ac:grpSpMkLst>
        </pc:grpChg>
        <pc:grpChg chg="mod">
          <ac:chgData name="tomoya kamimura" userId="4a247245-9421-4752-b5fc-760241f018b2" providerId="ADAL" clId="{7ADD99E6-3CB4-476B-85EC-79E638559DA5}" dt="2023-02-07T06:38:21.663" v="2362" actId="571"/>
          <ac:grpSpMkLst>
            <pc:docMk/>
            <pc:sldMk cId="1144202453" sldId="324"/>
            <ac:grpSpMk id="86" creationId="{E12EE9C7-FF9D-4D67-B0D9-593E4939212A}"/>
          </ac:grpSpMkLst>
        </pc:grpChg>
        <pc:grpChg chg="mod">
          <ac:chgData name="tomoya kamimura" userId="4a247245-9421-4752-b5fc-760241f018b2" providerId="ADAL" clId="{7ADD99E6-3CB4-476B-85EC-79E638559DA5}" dt="2023-02-07T06:38:21.663" v="2362" actId="571"/>
          <ac:grpSpMkLst>
            <pc:docMk/>
            <pc:sldMk cId="1144202453" sldId="324"/>
            <ac:grpSpMk id="88" creationId="{1C5710A8-3FD2-49B2-B0EB-14DECA487109}"/>
          </ac:grpSpMkLst>
        </pc:grpChg>
        <pc:grpChg chg="add mod">
          <ac:chgData name="tomoya kamimura" userId="4a247245-9421-4752-b5fc-760241f018b2" providerId="ADAL" clId="{7ADD99E6-3CB4-476B-85EC-79E638559DA5}" dt="2023-02-07T06:38:46.137" v="2368" actId="1076"/>
          <ac:grpSpMkLst>
            <pc:docMk/>
            <pc:sldMk cId="1144202453" sldId="324"/>
            <ac:grpSpMk id="95" creationId="{EEC6D338-0ECA-40F9-9FA9-13FA89D6B295}"/>
          </ac:grpSpMkLst>
        </pc:grpChg>
        <pc:grpChg chg="mod">
          <ac:chgData name="tomoya kamimura" userId="4a247245-9421-4752-b5fc-760241f018b2" providerId="ADAL" clId="{7ADD99E6-3CB4-476B-85EC-79E638559DA5}" dt="2023-02-07T06:38:26.884" v="2365" actId="571"/>
          <ac:grpSpMkLst>
            <pc:docMk/>
            <pc:sldMk cId="1144202453" sldId="324"/>
            <ac:grpSpMk id="100" creationId="{C6341D77-36EC-4986-A65C-8337EFEE2901}"/>
          </ac:grpSpMkLst>
        </pc:grpChg>
        <pc:grpChg chg="mod">
          <ac:chgData name="tomoya kamimura" userId="4a247245-9421-4752-b5fc-760241f018b2" providerId="ADAL" clId="{7ADD99E6-3CB4-476B-85EC-79E638559DA5}" dt="2023-02-07T06:38:26.884" v="2365" actId="571"/>
          <ac:grpSpMkLst>
            <pc:docMk/>
            <pc:sldMk cId="1144202453" sldId="324"/>
            <ac:grpSpMk id="101" creationId="{F63613E8-165D-4B4A-9157-93DA9264033B}"/>
          </ac:grpSpMkLst>
        </pc:grpChg>
        <pc:grpChg chg="mod">
          <ac:chgData name="tomoya kamimura" userId="4a247245-9421-4752-b5fc-760241f018b2" providerId="ADAL" clId="{7ADD99E6-3CB4-476B-85EC-79E638559DA5}" dt="2023-02-07T06:38:26.884" v="2365" actId="571"/>
          <ac:grpSpMkLst>
            <pc:docMk/>
            <pc:sldMk cId="1144202453" sldId="324"/>
            <ac:grpSpMk id="103" creationId="{D3942287-9168-4F3A-B2D2-EB5DCDF84233}"/>
          </ac:grpSpMkLst>
        </pc:grpChg>
        <pc:grpChg chg="add mod">
          <ac:chgData name="tomoya kamimura" userId="4a247245-9421-4752-b5fc-760241f018b2" providerId="ADAL" clId="{7ADD99E6-3CB4-476B-85EC-79E638559DA5}" dt="2023-02-07T06:38:46.137" v="2368" actId="1076"/>
          <ac:grpSpMkLst>
            <pc:docMk/>
            <pc:sldMk cId="1144202453" sldId="324"/>
            <ac:grpSpMk id="110" creationId="{5DC242AB-3A63-4CB5-A81A-16E18B3C6211}"/>
          </ac:grpSpMkLst>
        </pc:grpChg>
        <pc:grpChg chg="mod">
          <ac:chgData name="tomoya kamimura" userId="4a247245-9421-4752-b5fc-760241f018b2" providerId="ADAL" clId="{7ADD99E6-3CB4-476B-85EC-79E638559DA5}" dt="2023-02-07T06:38:30.513" v="2366" actId="571"/>
          <ac:grpSpMkLst>
            <pc:docMk/>
            <pc:sldMk cId="1144202453" sldId="324"/>
            <ac:grpSpMk id="115" creationId="{9FB401F1-E0FC-4FCE-BD52-4D5C5689B302}"/>
          </ac:grpSpMkLst>
        </pc:grpChg>
        <pc:grpChg chg="mod">
          <ac:chgData name="tomoya kamimura" userId="4a247245-9421-4752-b5fc-760241f018b2" providerId="ADAL" clId="{7ADD99E6-3CB4-476B-85EC-79E638559DA5}" dt="2023-02-07T06:38:30.513" v="2366" actId="571"/>
          <ac:grpSpMkLst>
            <pc:docMk/>
            <pc:sldMk cId="1144202453" sldId="324"/>
            <ac:grpSpMk id="116" creationId="{4D1CEE33-7F3B-4996-B48D-00BE5F28BA8B}"/>
          </ac:grpSpMkLst>
        </pc:grpChg>
        <pc:grpChg chg="mod">
          <ac:chgData name="tomoya kamimura" userId="4a247245-9421-4752-b5fc-760241f018b2" providerId="ADAL" clId="{7ADD99E6-3CB4-476B-85EC-79E638559DA5}" dt="2023-02-07T06:38:30.513" v="2366" actId="571"/>
          <ac:grpSpMkLst>
            <pc:docMk/>
            <pc:sldMk cId="1144202453" sldId="324"/>
            <ac:grpSpMk id="118" creationId="{A9CE17FC-7C61-4CD3-B446-DF02877FCB4B}"/>
          </ac:grpSpMkLst>
        </pc:grpChg>
        <pc:grpChg chg="add mod">
          <ac:chgData name="tomoya kamimura" userId="4a247245-9421-4752-b5fc-760241f018b2" providerId="ADAL" clId="{7ADD99E6-3CB4-476B-85EC-79E638559DA5}" dt="2023-02-07T06:38:46.137" v="2368" actId="1076"/>
          <ac:grpSpMkLst>
            <pc:docMk/>
            <pc:sldMk cId="1144202453" sldId="324"/>
            <ac:grpSpMk id="125" creationId="{2E47874C-DDBE-409D-9C16-93C9F33ED8C1}"/>
          </ac:grpSpMkLst>
        </pc:grpChg>
        <pc:grpChg chg="mod">
          <ac:chgData name="tomoya kamimura" userId="4a247245-9421-4752-b5fc-760241f018b2" providerId="ADAL" clId="{7ADD99E6-3CB4-476B-85EC-79E638559DA5}" dt="2023-02-07T06:38:35.490" v="2367" actId="571"/>
          <ac:grpSpMkLst>
            <pc:docMk/>
            <pc:sldMk cId="1144202453" sldId="324"/>
            <ac:grpSpMk id="130" creationId="{E7529F83-C4AA-46FC-B26E-E721B2163B0C}"/>
          </ac:grpSpMkLst>
        </pc:grpChg>
        <pc:grpChg chg="mod">
          <ac:chgData name="tomoya kamimura" userId="4a247245-9421-4752-b5fc-760241f018b2" providerId="ADAL" clId="{7ADD99E6-3CB4-476B-85EC-79E638559DA5}" dt="2023-02-07T06:38:35.490" v="2367" actId="571"/>
          <ac:grpSpMkLst>
            <pc:docMk/>
            <pc:sldMk cId="1144202453" sldId="324"/>
            <ac:grpSpMk id="131" creationId="{9F70E8DB-A8F4-427A-A6A1-64C0AB2868FA}"/>
          </ac:grpSpMkLst>
        </pc:grpChg>
        <pc:grpChg chg="mod">
          <ac:chgData name="tomoya kamimura" userId="4a247245-9421-4752-b5fc-760241f018b2" providerId="ADAL" clId="{7ADD99E6-3CB4-476B-85EC-79E638559DA5}" dt="2023-02-07T06:38:35.490" v="2367" actId="571"/>
          <ac:grpSpMkLst>
            <pc:docMk/>
            <pc:sldMk cId="1144202453" sldId="324"/>
            <ac:grpSpMk id="133" creationId="{757EB79A-686F-4977-843C-C1ECC172ABF0}"/>
          </ac:grpSpMkLst>
        </pc:grpChg>
        <pc:grpChg chg="add mod">
          <ac:chgData name="tomoya kamimura" userId="4a247245-9421-4752-b5fc-760241f018b2" providerId="ADAL" clId="{7ADD99E6-3CB4-476B-85EC-79E638559DA5}" dt="2023-02-07T06:38:46.137" v="2368" actId="1076"/>
          <ac:grpSpMkLst>
            <pc:docMk/>
            <pc:sldMk cId="1144202453" sldId="324"/>
            <ac:grpSpMk id="140" creationId="{D6DC92C8-7EB2-48FB-914B-1BEC97A9508A}"/>
          </ac:grpSpMkLst>
        </pc:grpChg>
        <pc:grpChg chg="mod">
          <ac:chgData name="tomoya kamimura" userId="4a247245-9421-4752-b5fc-760241f018b2" providerId="ADAL" clId="{7ADD99E6-3CB4-476B-85EC-79E638559DA5}" dt="2023-02-07T06:38:35.490" v="2367" actId="571"/>
          <ac:grpSpMkLst>
            <pc:docMk/>
            <pc:sldMk cId="1144202453" sldId="324"/>
            <ac:grpSpMk id="145" creationId="{9FC99859-586E-44FA-B08D-03D1FE8EF21F}"/>
          </ac:grpSpMkLst>
        </pc:grpChg>
        <pc:grpChg chg="mod">
          <ac:chgData name="tomoya kamimura" userId="4a247245-9421-4752-b5fc-760241f018b2" providerId="ADAL" clId="{7ADD99E6-3CB4-476B-85EC-79E638559DA5}" dt="2023-02-07T06:38:35.490" v="2367" actId="571"/>
          <ac:grpSpMkLst>
            <pc:docMk/>
            <pc:sldMk cId="1144202453" sldId="324"/>
            <ac:grpSpMk id="146" creationId="{D115BA66-577E-40AA-8994-528CD05B381E}"/>
          </ac:grpSpMkLst>
        </pc:grpChg>
        <pc:grpChg chg="mod">
          <ac:chgData name="tomoya kamimura" userId="4a247245-9421-4752-b5fc-760241f018b2" providerId="ADAL" clId="{7ADD99E6-3CB4-476B-85EC-79E638559DA5}" dt="2023-02-07T06:38:35.490" v="2367" actId="571"/>
          <ac:grpSpMkLst>
            <pc:docMk/>
            <pc:sldMk cId="1144202453" sldId="324"/>
            <ac:grpSpMk id="148" creationId="{06C79186-6D1F-4D41-9B01-76B6BEEA074D}"/>
          </ac:grpSpMkLst>
        </pc:grpChg>
        <pc:grpChg chg="add mod">
          <ac:chgData name="tomoya kamimura" userId="4a247245-9421-4752-b5fc-760241f018b2" providerId="ADAL" clId="{7ADD99E6-3CB4-476B-85EC-79E638559DA5}" dt="2023-02-07T06:38:46.137" v="2368" actId="1076"/>
          <ac:grpSpMkLst>
            <pc:docMk/>
            <pc:sldMk cId="1144202453" sldId="324"/>
            <ac:grpSpMk id="155" creationId="{8DA5BE0B-01DC-4C95-8D5D-F6BA1901D0A5}"/>
          </ac:grpSpMkLst>
        </pc:grpChg>
        <pc:grpChg chg="mod">
          <ac:chgData name="tomoya kamimura" userId="4a247245-9421-4752-b5fc-760241f018b2" providerId="ADAL" clId="{7ADD99E6-3CB4-476B-85EC-79E638559DA5}" dt="2023-02-07T06:38:35.490" v="2367" actId="571"/>
          <ac:grpSpMkLst>
            <pc:docMk/>
            <pc:sldMk cId="1144202453" sldId="324"/>
            <ac:grpSpMk id="160" creationId="{86C2C85F-94DB-4E0D-9BA0-64E29AD4EAF4}"/>
          </ac:grpSpMkLst>
        </pc:grpChg>
        <pc:grpChg chg="mod">
          <ac:chgData name="tomoya kamimura" userId="4a247245-9421-4752-b5fc-760241f018b2" providerId="ADAL" clId="{7ADD99E6-3CB4-476B-85EC-79E638559DA5}" dt="2023-02-07T06:38:35.490" v="2367" actId="571"/>
          <ac:grpSpMkLst>
            <pc:docMk/>
            <pc:sldMk cId="1144202453" sldId="324"/>
            <ac:grpSpMk id="161" creationId="{554D9724-05D8-4C80-A8E4-3F00BE505F38}"/>
          </ac:grpSpMkLst>
        </pc:grpChg>
        <pc:grpChg chg="mod">
          <ac:chgData name="tomoya kamimura" userId="4a247245-9421-4752-b5fc-760241f018b2" providerId="ADAL" clId="{7ADD99E6-3CB4-476B-85EC-79E638559DA5}" dt="2023-02-07T06:38:35.490" v="2367" actId="571"/>
          <ac:grpSpMkLst>
            <pc:docMk/>
            <pc:sldMk cId="1144202453" sldId="324"/>
            <ac:grpSpMk id="163" creationId="{E13F6258-7F82-4A0A-9F83-76DE202A7B95}"/>
          </ac:grpSpMkLst>
        </pc:grpChg>
        <pc:grpChg chg="add mod">
          <ac:chgData name="tomoya kamimura" userId="4a247245-9421-4752-b5fc-760241f018b2" providerId="ADAL" clId="{7ADD99E6-3CB4-476B-85EC-79E638559DA5}" dt="2023-02-07T06:38:46.137" v="2368" actId="1076"/>
          <ac:grpSpMkLst>
            <pc:docMk/>
            <pc:sldMk cId="1144202453" sldId="324"/>
            <ac:grpSpMk id="170" creationId="{826271A8-9941-46C8-ABA4-3DA02C96FD5D}"/>
          </ac:grpSpMkLst>
        </pc:grpChg>
        <pc:grpChg chg="mod">
          <ac:chgData name="tomoya kamimura" userId="4a247245-9421-4752-b5fc-760241f018b2" providerId="ADAL" clId="{7ADD99E6-3CB4-476B-85EC-79E638559DA5}" dt="2023-02-07T06:38:35.490" v="2367" actId="571"/>
          <ac:grpSpMkLst>
            <pc:docMk/>
            <pc:sldMk cId="1144202453" sldId="324"/>
            <ac:grpSpMk id="175" creationId="{F578F470-D31B-4809-9591-7CABEBECE1A9}"/>
          </ac:grpSpMkLst>
        </pc:grpChg>
        <pc:grpChg chg="mod">
          <ac:chgData name="tomoya kamimura" userId="4a247245-9421-4752-b5fc-760241f018b2" providerId="ADAL" clId="{7ADD99E6-3CB4-476B-85EC-79E638559DA5}" dt="2023-02-07T06:38:35.490" v="2367" actId="571"/>
          <ac:grpSpMkLst>
            <pc:docMk/>
            <pc:sldMk cId="1144202453" sldId="324"/>
            <ac:grpSpMk id="176" creationId="{D7667633-A48C-4573-8427-4C9287A1AB9A}"/>
          </ac:grpSpMkLst>
        </pc:grpChg>
        <pc:grpChg chg="mod">
          <ac:chgData name="tomoya kamimura" userId="4a247245-9421-4752-b5fc-760241f018b2" providerId="ADAL" clId="{7ADD99E6-3CB4-476B-85EC-79E638559DA5}" dt="2023-02-07T06:38:35.490" v="2367" actId="571"/>
          <ac:grpSpMkLst>
            <pc:docMk/>
            <pc:sldMk cId="1144202453" sldId="324"/>
            <ac:grpSpMk id="178" creationId="{ECD7E36A-E5F6-4899-9CA2-28596F1C7992}"/>
          </ac:grpSpMkLst>
        </pc:grpChg>
      </pc:sldChg>
      <pc:sldChg chg="addSp delSp modSp add">
        <pc:chgData name="tomoya kamimura" userId="4a247245-9421-4752-b5fc-760241f018b2" providerId="ADAL" clId="{7ADD99E6-3CB4-476B-85EC-79E638559DA5}" dt="2023-02-09T03:43:15.667" v="8976"/>
        <pc:sldMkLst>
          <pc:docMk/>
          <pc:sldMk cId="1107660480" sldId="325"/>
        </pc:sldMkLst>
        <pc:spChg chg="del">
          <ac:chgData name="tomoya kamimura" userId="4a247245-9421-4752-b5fc-760241f018b2" providerId="ADAL" clId="{7ADD99E6-3CB4-476B-85EC-79E638559DA5}" dt="2023-02-03T06:37:31.831" v="2"/>
          <ac:spMkLst>
            <pc:docMk/>
            <pc:sldMk cId="1107660480" sldId="325"/>
            <ac:spMk id="2" creationId="{A79B615F-B87D-438D-A36C-DA0272BBCEDF}"/>
          </ac:spMkLst>
        </pc:spChg>
        <pc:spChg chg="del mod">
          <ac:chgData name="tomoya kamimura" userId="4a247245-9421-4752-b5fc-760241f018b2" providerId="ADAL" clId="{7ADD99E6-3CB4-476B-85EC-79E638559DA5}" dt="2023-02-03T06:37:31.831" v="2"/>
          <ac:spMkLst>
            <pc:docMk/>
            <pc:sldMk cId="1107660480" sldId="325"/>
            <ac:spMk id="3" creationId="{F0FE4B0C-2CDE-49D8-84D7-1E0921907038}"/>
          </ac:spMkLst>
        </pc:spChg>
        <pc:spChg chg="add mod">
          <ac:chgData name="tomoya kamimura" userId="4a247245-9421-4752-b5fc-760241f018b2" providerId="ADAL" clId="{7ADD99E6-3CB4-476B-85EC-79E638559DA5}" dt="2023-02-03T06:47:19.500" v="1646" actId="6549"/>
          <ac:spMkLst>
            <pc:docMk/>
            <pc:sldMk cId="1107660480" sldId="325"/>
            <ac:spMk id="8" creationId="{27E6F758-B2AD-4974-A763-80E436214D5E}"/>
          </ac:spMkLst>
        </pc:spChg>
        <pc:spChg chg="add mod">
          <ac:chgData name="tomoya kamimura" userId="4a247245-9421-4752-b5fc-760241f018b2" providerId="ADAL" clId="{7ADD99E6-3CB4-476B-85EC-79E638559DA5}" dt="2023-02-09T03:42:45.131" v="8970" actId="1076"/>
          <ac:spMkLst>
            <pc:docMk/>
            <pc:sldMk cId="1107660480" sldId="325"/>
            <ac:spMk id="12" creationId="{B8115E84-99B5-4CF5-B6BC-6BBCBBDEC07F}"/>
          </ac:spMkLst>
        </pc:spChg>
        <pc:spChg chg="add mod">
          <ac:chgData name="tomoya kamimura" userId="4a247245-9421-4752-b5fc-760241f018b2" providerId="ADAL" clId="{7ADD99E6-3CB4-476B-85EC-79E638559DA5}" dt="2023-02-09T03:43:10.423" v="8974" actId="113"/>
          <ac:spMkLst>
            <pc:docMk/>
            <pc:sldMk cId="1107660480" sldId="325"/>
            <ac:spMk id="14" creationId="{169E0F5C-9A29-4939-B20D-9744DC026A64}"/>
          </ac:spMkLst>
        </pc:spChg>
        <pc:spChg chg="add mod">
          <ac:chgData name="tomoya kamimura" userId="4a247245-9421-4752-b5fc-760241f018b2" providerId="ADAL" clId="{7ADD99E6-3CB4-476B-85EC-79E638559DA5}" dt="2023-02-03T06:45:37.364" v="1311" actId="552"/>
          <ac:spMkLst>
            <pc:docMk/>
            <pc:sldMk cId="1107660480" sldId="325"/>
            <ac:spMk id="16" creationId="{47330F3C-9603-49FE-A259-CB3D10A651AA}"/>
          </ac:spMkLst>
        </pc:spChg>
        <pc:spChg chg="add mod">
          <ac:chgData name="tomoya kamimura" userId="4a247245-9421-4752-b5fc-760241f018b2" providerId="ADAL" clId="{7ADD99E6-3CB4-476B-85EC-79E638559DA5}" dt="2023-02-03T06:48:31.419" v="1897"/>
          <ac:spMkLst>
            <pc:docMk/>
            <pc:sldMk cId="1107660480" sldId="325"/>
            <ac:spMk id="20" creationId="{422B4720-C951-4DB5-9202-BF8C23944542}"/>
          </ac:spMkLst>
        </pc:spChg>
        <pc:spChg chg="add del mod">
          <ac:chgData name="tomoya kamimura" userId="4a247245-9421-4752-b5fc-760241f018b2" providerId="ADAL" clId="{7ADD99E6-3CB4-476B-85EC-79E638559DA5}" dt="2023-02-09T03:43:15.667" v="8976"/>
          <ac:spMkLst>
            <pc:docMk/>
            <pc:sldMk cId="1107660480" sldId="325"/>
            <ac:spMk id="24" creationId="{CA7311D6-A347-438E-B04A-B1199CDE79AF}"/>
          </ac:spMkLst>
        </pc:spChg>
        <pc:picChg chg="add mod ord modCrop">
          <ac:chgData name="tomoya kamimura" userId="4a247245-9421-4752-b5fc-760241f018b2" providerId="ADAL" clId="{7ADD99E6-3CB4-476B-85EC-79E638559DA5}" dt="2023-02-09T03:42:40.581" v="8969" actId="167"/>
          <ac:picMkLst>
            <pc:docMk/>
            <pc:sldMk cId="1107660480" sldId="325"/>
            <ac:picMk id="2" creationId="{034F7871-79F6-4C2B-AE11-1ABE37769338}"/>
          </ac:picMkLst>
        </pc:picChg>
        <pc:picChg chg="add del mod">
          <ac:chgData name="tomoya kamimura" userId="4a247245-9421-4752-b5fc-760241f018b2" providerId="ADAL" clId="{7ADD99E6-3CB4-476B-85EC-79E638559DA5}" dt="2023-02-03T06:38:38.396" v="9" actId="478"/>
          <ac:picMkLst>
            <pc:docMk/>
            <pc:sldMk cId="1107660480" sldId="325"/>
            <ac:picMk id="5" creationId="{21379EE6-E89B-4A21-B8DC-E3BF2FFD5ABA}"/>
          </ac:picMkLst>
        </pc:picChg>
        <pc:picChg chg="add mod modCrop">
          <ac:chgData name="tomoya kamimura" userId="4a247245-9421-4752-b5fc-760241f018b2" providerId="ADAL" clId="{7ADD99E6-3CB4-476B-85EC-79E638559DA5}" dt="2023-02-09T03:42:37.258" v="8967" actId="1076"/>
          <ac:picMkLst>
            <pc:docMk/>
            <pc:sldMk cId="1107660480" sldId="325"/>
            <ac:picMk id="6" creationId="{A316595C-7B63-41B3-A712-AAD5E1CFDE27}"/>
          </ac:picMkLst>
        </pc:picChg>
        <pc:picChg chg="add del">
          <ac:chgData name="tomoya kamimura" userId="4a247245-9421-4752-b5fc-760241f018b2" providerId="ADAL" clId="{7ADD99E6-3CB4-476B-85EC-79E638559DA5}" dt="2023-02-03T06:38:33.010" v="6" actId="478"/>
          <ac:picMkLst>
            <pc:docMk/>
            <pc:sldMk cId="1107660480" sldId="325"/>
            <ac:picMk id="7" creationId="{E43D7069-1FDE-4D80-A611-71385E9923B2}"/>
          </ac:picMkLst>
        </pc:picChg>
        <pc:cxnChg chg="add mod">
          <ac:chgData name="tomoya kamimura" userId="4a247245-9421-4752-b5fc-760241f018b2" providerId="ADAL" clId="{7ADD99E6-3CB4-476B-85EC-79E638559DA5}" dt="2023-02-09T03:42:45.131" v="8970" actId="1076"/>
          <ac:cxnSpMkLst>
            <pc:docMk/>
            <pc:sldMk cId="1107660480" sldId="325"/>
            <ac:cxnSpMk id="10" creationId="{5AE04D97-0822-4AD8-B4E9-5B57CBAB8140}"/>
          </ac:cxnSpMkLst>
        </pc:cxnChg>
        <pc:cxnChg chg="add mod">
          <ac:chgData name="tomoya kamimura" userId="4a247245-9421-4752-b5fc-760241f018b2" providerId="ADAL" clId="{7ADD99E6-3CB4-476B-85EC-79E638559DA5}" dt="2023-02-09T03:43:07.063" v="8973" actId="1076"/>
          <ac:cxnSpMkLst>
            <pc:docMk/>
            <pc:sldMk cId="1107660480" sldId="325"/>
            <ac:cxnSpMk id="13" creationId="{7B2D20CC-045C-4B7A-82C1-C0AE4A3FEC0B}"/>
          </ac:cxnSpMkLst>
        </pc:cxnChg>
        <pc:cxnChg chg="add mod">
          <ac:chgData name="tomoya kamimura" userId="4a247245-9421-4752-b5fc-760241f018b2" providerId="ADAL" clId="{7ADD99E6-3CB4-476B-85EC-79E638559DA5}" dt="2023-02-09T03:42:51.931" v="8971" actId="14100"/>
          <ac:cxnSpMkLst>
            <pc:docMk/>
            <pc:sldMk cId="1107660480" sldId="325"/>
            <ac:cxnSpMk id="15" creationId="{DB4E5B3B-D20C-4F4D-BC9A-2D59115EFDAB}"/>
          </ac:cxnSpMkLst>
        </pc:cxnChg>
        <pc:cxnChg chg="add mod">
          <ac:chgData name="tomoya kamimura" userId="4a247245-9421-4752-b5fc-760241f018b2" providerId="ADAL" clId="{7ADD99E6-3CB4-476B-85EC-79E638559DA5}" dt="2023-02-09T03:42:56.057" v="8972" actId="14100"/>
          <ac:cxnSpMkLst>
            <pc:docMk/>
            <pc:sldMk cId="1107660480" sldId="325"/>
            <ac:cxnSpMk id="18" creationId="{701BED21-9FA5-4254-9798-8ECF3B7DA49D}"/>
          </ac:cxnSpMkLst>
        </pc:cxnChg>
      </pc:sldChg>
      <pc:sldChg chg="addSp delSp modSp add">
        <pc:chgData name="tomoya kamimura" userId="4a247245-9421-4752-b5fc-760241f018b2" providerId="ADAL" clId="{7ADD99E6-3CB4-476B-85EC-79E638559DA5}" dt="2023-02-08T06:19:43.661" v="7031" actId="404"/>
        <pc:sldMkLst>
          <pc:docMk/>
          <pc:sldMk cId="2062240779" sldId="326"/>
        </pc:sldMkLst>
        <pc:spChg chg="mod">
          <ac:chgData name="tomoya kamimura" userId="4a247245-9421-4752-b5fc-760241f018b2" providerId="ADAL" clId="{7ADD99E6-3CB4-476B-85EC-79E638559DA5}" dt="2023-02-08T06:19:43.661" v="7031" actId="404"/>
          <ac:spMkLst>
            <pc:docMk/>
            <pc:sldMk cId="2062240779" sldId="326"/>
            <ac:spMk id="2" creationId="{5A6179FA-40D0-4E4E-BFC6-2BBD16842811}"/>
          </ac:spMkLst>
        </pc:spChg>
        <pc:spChg chg="mod">
          <ac:chgData name="tomoya kamimura" userId="4a247245-9421-4752-b5fc-760241f018b2" providerId="ADAL" clId="{7ADD99E6-3CB4-476B-85EC-79E638559DA5}" dt="2023-02-07T06:42:10.358" v="2847"/>
          <ac:spMkLst>
            <pc:docMk/>
            <pc:sldMk cId="2062240779" sldId="326"/>
            <ac:spMk id="3" creationId="{4B92D2AF-1CF9-4D00-88F2-8BE91D9C683A}"/>
          </ac:spMkLst>
        </pc:spChg>
        <pc:spChg chg="add mod">
          <ac:chgData name="tomoya kamimura" userId="4a247245-9421-4752-b5fc-760241f018b2" providerId="ADAL" clId="{7ADD99E6-3CB4-476B-85EC-79E638559DA5}" dt="2023-02-07T07:46:02.880" v="3897" actId="20577"/>
          <ac:spMkLst>
            <pc:docMk/>
            <pc:sldMk cId="2062240779" sldId="326"/>
            <ac:spMk id="5" creationId="{55B525F3-2761-4535-9FAB-1B3D87E9C0DF}"/>
          </ac:spMkLst>
        </pc:spChg>
        <pc:spChg chg="add mod">
          <ac:chgData name="tomoya kamimura" userId="4a247245-9421-4752-b5fc-760241f018b2" providerId="ADAL" clId="{7ADD99E6-3CB4-476B-85EC-79E638559DA5}" dt="2023-02-07T07:46:27.340" v="3908" actId="1037"/>
          <ac:spMkLst>
            <pc:docMk/>
            <pc:sldMk cId="2062240779" sldId="326"/>
            <ac:spMk id="8" creationId="{FADEF493-72F3-4B11-9435-C503392880C0}"/>
          </ac:spMkLst>
        </pc:spChg>
        <pc:spChg chg="add del mod">
          <ac:chgData name="tomoya kamimura" userId="4a247245-9421-4752-b5fc-760241f018b2" providerId="ADAL" clId="{7ADD99E6-3CB4-476B-85EC-79E638559DA5}" dt="2023-02-07T07:48:40.644" v="4045" actId="478"/>
          <ac:spMkLst>
            <pc:docMk/>
            <pc:sldMk cId="2062240779" sldId="326"/>
            <ac:spMk id="15" creationId="{C0D431AE-56C2-4B77-8757-18E86A2A7DFF}"/>
          </ac:spMkLst>
        </pc:spChg>
        <pc:cxnChg chg="add mod">
          <ac:chgData name="tomoya kamimura" userId="4a247245-9421-4752-b5fc-760241f018b2" providerId="ADAL" clId="{7ADD99E6-3CB4-476B-85EC-79E638559DA5}" dt="2023-02-07T07:46:27.340" v="3908" actId="1037"/>
          <ac:cxnSpMkLst>
            <pc:docMk/>
            <pc:sldMk cId="2062240779" sldId="326"/>
            <ac:cxnSpMk id="7" creationId="{314E7D93-39DF-455D-9C6E-11AC990B3397}"/>
          </ac:cxnSpMkLst>
        </pc:cxnChg>
        <pc:cxnChg chg="add del mod">
          <ac:chgData name="tomoya kamimura" userId="4a247245-9421-4752-b5fc-760241f018b2" providerId="ADAL" clId="{7ADD99E6-3CB4-476B-85EC-79E638559DA5}" dt="2023-02-07T07:48:14.064" v="3975" actId="478"/>
          <ac:cxnSpMkLst>
            <pc:docMk/>
            <pc:sldMk cId="2062240779" sldId="326"/>
            <ac:cxnSpMk id="12" creationId="{E7C8C649-998A-4F55-9347-248D86A14F3C}"/>
          </ac:cxnSpMkLst>
        </pc:cxnChg>
        <pc:cxnChg chg="add del mod">
          <ac:chgData name="tomoya kamimura" userId="4a247245-9421-4752-b5fc-760241f018b2" providerId="ADAL" clId="{7ADD99E6-3CB4-476B-85EC-79E638559DA5}" dt="2023-02-07T07:48:15.965" v="3976" actId="478"/>
          <ac:cxnSpMkLst>
            <pc:docMk/>
            <pc:sldMk cId="2062240779" sldId="326"/>
            <ac:cxnSpMk id="14" creationId="{BE52EC0B-7F36-4AB2-A5FC-618304BC50C0}"/>
          </ac:cxnSpMkLst>
        </pc:cxnChg>
      </pc:sldChg>
      <pc:sldChg chg="addSp modSp add">
        <pc:chgData name="tomoya kamimura" userId="4a247245-9421-4752-b5fc-760241f018b2" providerId="ADAL" clId="{7ADD99E6-3CB4-476B-85EC-79E638559DA5}" dt="2023-02-08T07:09:08.053" v="8552"/>
        <pc:sldMkLst>
          <pc:docMk/>
          <pc:sldMk cId="2855362519" sldId="327"/>
        </pc:sldMkLst>
        <pc:spChg chg="mod">
          <ac:chgData name="tomoya kamimura" userId="4a247245-9421-4752-b5fc-760241f018b2" providerId="ADAL" clId="{7ADD99E6-3CB4-476B-85EC-79E638559DA5}" dt="2023-02-08T07:09:08.053" v="8552"/>
          <ac:spMkLst>
            <pc:docMk/>
            <pc:sldMk cId="2855362519" sldId="327"/>
            <ac:spMk id="2" creationId="{AC85B44B-C7DB-4C93-88FA-DB9F2C5D9BF2}"/>
          </ac:spMkLst>
        </pc:spChg>
        <pc:spChg chg="mod">
          <ac:chgData name="tomoya kamimura" userId="4a247245-9421-4752-b5fc-760241f018b2" providerId="ADAL" clId="{7ADD99E6-3CB4-476B-85EC-79E638559DA5}" dt="2023-02-08T06:13:54.372" v="6743"/>
          <ac:spMkLst>
            <pc:docMk/>
            <pc:sldMk cId="2855362519" sldId="327"/>
            <ac:spMk id="3" creationId="{AB3CDB48-0C29-4640-86B5-9A52C4C2CC18}"/>
          </ac:spMkLst>
        </pc:spChg>
        <pc:spChg chg="add mod">
          <ac:chgData name="tomoya kamimura" userId="4a247245-9421-4752-b5fc-760241f018b2" providerId="ADAL" clId="{7ADD99E6-3CB4-476B-85EC-79E638559DA5}" dt="2023-02-08T06:11:57.462" v="6380" actId="113"/>
          <ac:spMkLst>
            <pc:docMk/>
            <pc:sldMk cId="2855362519" sldId="327"/>
            <ac:spMk id="5" creationId="{C4788588-61E3-4315-8E12-76ED6ADC332D}"/>
          </ac:spMkLst>
        </pc:spChg>
        <pc:spChg chg="add mod">
          <ac:chgData name="tomoya kamimura" userId="4a247245-9421-4752-b5fc-760241f018b2" providerId="ADAL" clId="{7ADD99E6-3CB4-476B-85EC-79E638559DA5}" dt="2023-02-08T06:10:50.116" v="6204" actId="2085"/>
          <ac:spMkLst>
            <pc:docMk/>
            <pc:sldMk cId="2855362519" sldId="327"/>
            <ac:spMk id="6" creationId="{599EC5FA-5F2B-44D0-B823-C230524F202C}"/>
          </ac:spMkLst>
        </pc:spChg>
        <pc:spChg chg="add mod">
          <ac:chgData name="tomoya kamimura" userId="4a247245-9421-4752-b5fc-760241f018b2" providerId="ADAL" clId="{7ADD99E6-3CB4-476B-85EC-79E638559DA5}" dt="2023-02-08T06:10:50.116" v="6204" actId="2085"/>
          <ac:spMkLst>
            <pc:docMk/>
            <pc:sldMk cId="2855362519" sldId="327"/>
            <ac:spMk id="7" creationId="{2A1107C7-CE11-44B7-AE3A-1F04A8375EA1}"/>
          </ac:spMkLst>
        </pc:spChg>
        <pc:spChg chg="add mod">
          <ac:chgData name="tomoya kamimura" userId="4a247245-9421-4752-b5fc-760241f018b2" providerId="ADAL" clId="{7ADD99E6-3CB4-476B-85EC-79E638559DA5}" dt="2023-02-08T06:12:12.238" v="6419" actId="113"/>
          <ac:spMkLst>
            <pc:docMk/>
            <pc:sldMk cId="2855362519" sldId="327"/>
            <ac:spMk id="8" creationId="{7AA355E1-F44E-47F6-AA17-E3B9100FD403}"/>
          </ac:spMkLst>
        </pc:spChg>
        <pc:spChg chg="add mod">
          <ac:chgData name="tomoya kamimura" userId="4a247245-9421-4752-b5fc-760241f018b2" providerId="ADAL" clId="{7ADD99E6-3CB4-476B-85EC-79E638559DA5}" dt="2023-02-08T06:22:16.294" v="7064" actId="20577"/>
          <ac:spMkLst>
            <pc:docMk/>
            <pc:sldMk cId="2855362519" sldId="327"/>
            <ac:spMk id="9" creationId="{2E9A6FD1-DB57-48FA-9CD6-AD08D3084E1C}"/>
          </ac:spMkLst>
        </pc:spChg>
      </pc:sldChg>
      <pc:sldChg chg="addSp delSp modSp add">
        <pc:chgData name="tomoya kamimura" userId="4a247245-9421-4752-b5fc-760241f018b2" providerId="ADAL" clId="{7ADD99E6-3CB4-476B-85EC-79E638559DA5}" dt="2023-02-09T03:48:58.367" v="9368" actId="14100"/>
        <pc:sldMkLst>
          <pc:docMk/>
          <pc:sldMk cId="1470859920" sldId="328"/>
        </pc:sldMkLst>
        <pc:spChg chg="mod">
          <ac:chgData name="tomoya kamimura" userId="4a247245-9421-4752-b5fc-760241f018b2" providerId="ADAL" clId="{7ADD99E6-3CB4-476B-85EC-79E638559DA5}" dt="2023-02-07T07:49:09.921" v="4053" actId="20577"/>
          <ac:spMkLst>
            <pc:docMk/>
            <pc:sldMk cId="1470859920" sldId="328"/>
            <ac:spMk id="8" creationId="{27E6F758-B2AD-4974-A763-80E436214D5E}"/>
          </ac:spMkLst>
        </pc:spChg>
        <pc:spChg chg="mod">
          <ac:chgData name="tomoya kamimura" userId="4a247245-9421-4752-b5fc-760241f018b2" providerId="ADAL" clId="{7ADD99E6-3CB4-476B-85EC-79E638559DA5}" dt="2023-02-07T08:05:44.292" v="4908" actId="1076"/>
          <ac:spMkLst>
            <pc:docMk/>
            <pc:sldMk cId="1470859920" sldId="328"/>
            <ac:spMk id="12" creationId="{B8115E84-99B5-4CF5-B6BC-6BBCBBDEC07F}"/>
          </ac:spMkLst>
        </pc:spChg>
        <pc:spChg chg="del">
          <ac:chgData name="tomoya kamimura" userId="4a247245-9421-4752-b5fc-760241f018b2" providerId="ADAL" clId="{7ADD99E6-3CB4-476B-85EC-79E638559DA5}" dt="2023-02-07T08:05:49.398" v="4910" actId="478"/>
          <ac:spMkLst>
            <pc:docMk/>
            <pc:sldMk cId="1470859920" sldId="328"/>
            <ac:spMk id="14" creationId="{169E0F5C-9A29-4939-B20D-9744DC026A64}"/>
          </ac:spMkLst>
        </pc:spChg>
        <pc:spChg chg="mod">
          <ac:chgData name="tomoya kamimura" userId="4a247245-9421-4752-b5fc-760241f018b2" providerId="ADAL" clId="{7ADD99E6-3CB4-476B-85EC-79E638559DA5}" dt="2023-02-07T08:04:02.899" v="4510"/>
          <ac:spMkLst>
            <pc:docMk/>
            <pc:sldMk cId="1470859920" sldId="328"/>
            <ac:spMk id="16" creationId="{47330F3C-9603-49FE-A259-CB3D10A651AA}"/>
          </ac:spMkLst>
        </pc:spChg>
        <pc:spChg chg="mod">
          <ac:chgData name="tomoya kamimura" userId="4a247245-9421-4752-b5fc-760241f018b2" providerId="ADAL" clId="{7ADD99E6-3CB4-476B-85EC-79E638559DA5}" dt="2023-02-07T08:05:01.242" v="4698" actId="1076"/>
          <ac:spMkLst>
            <pc:docMk/>
            <pc:sldMk cId="1470859920" sldId="328"/>
            <ac:spMk id="20" creationId="{422B4720-C951-4DB5-9202-BF8C23944542}"/>
          </ac:spMkLst>
        </pc:spChg>
        <pc:spChg chg="mod">
          <ac:chgData name="tomoya kamimura" userId="4a247245-9421-4752-b5fc-760241f018b2" providerId="ADAL" clId="{7ADD99E6-3CB4-476B-85EC-79E638559DA5}" dt="2023-02-07T08:06:11.819" v="4993" actId="1076"/>
          <ac:spMkLst>
            <pc:docMk/>
            <pc:sldMk cId="1470859920" sldId="328"/>
            <ac:spMk id="24" creationId="{CA7311D6-A347-438E-B04A-B1199CDE79AF}"/>
          </ac:spMkLst>
        </pc:spChg>
        <pc:picChg chg="add mod ord">
          <ac:chgData name="tomoya kamimura" userId="4a247245-9421-4752-b5fc-760241f018b2" providerId="ADAL" clId="{7ADD99E6-3CB4-476B-85EC-79E638559DA5}" dt="2023-02-07T08:04:06.817" v="4513" actId="1076"/>
          <ac:picMkLst>
            <pc:docMk/>
            <pc:sldMk cId="1470859920" sldId="328"/>
            <ac:picMk id="2" creationId="{176DA03A-E9B7-44FB-8285-5D204F73B7FC}"/>
          </ac:picMkLst>
        </pc:picChg>
        <pc:picChg chg="del">
          <ac:chgData name="tomoya kamimura" userId="4a247245-9421-4752-b5fc-760241f018b2" providerId="ADAL" clId="{7ADD99E6-3CB4-476B-85EC-79E638559DA5}" dt="2023-02-07T07:49:11.507" v="4054" actId="478"/>
          <ac:picMkLst>
            <pc:docMk/>
            <pc:sldMk cId="1470859920" sldId="328"/>
            <ac:picMk id="6" creationId="{A316595C-7B63-41B3-A712-AAD5E1CFDE27}"/>
          </ac:picMkLst>
        </pc:picChg>
        <pc:cxnChg chg="mod">
          <ac:chgData name="tomoya kamimura" userId="4a247245-9421-4752-b5fc-760241f018b2" providerId="ADAL" clId="{7ADD99E6-3CB4-476B-85EC-79E638559DA5}" dt="2023-02-07T08:05:46.152" v="4909" actId="14100"/>
          <ac:cxnSpMkLst>
            <pc:docMk/>
            <pc:sldMk cId="1470859920" sldId="328"/>
            <ac:cxnSpMk id="10" creationId="{5AE04D97-0822-4AD8-B4E9-5B57CBAB8140}"/>
          </ac:cxnSpMkLst>
        </pc:cxnChg>
        <pc:cxnChg chg="del mod">
          <ac:chgData name="tomoya kamimura" userId="4a247245-9421-4752-b5fc-760241f018b2" providerId="ADAL" clId="{7ADD99E6-3CB4-476B-85EC-79E638559DA5}" dt="2023-02-07T08:05:49.398" v="4910" actId="478"/>
          <ac:cxnSpMkLst>
            <pc:docMk/>
            <pc:sldMk cId="1470859920" sldId="328"/>
            <ac:cxnSpMk id="13" creationId="{7B2D20CC-045C-4B7A-82C1-C0AE4A3FEC0B}"/>
          </ac:cxnSpMkLst>
        </pc:cxnChg>
        <pc:cxnChg chg="mod">
          <ac:chgData name="tomoya kamimura" userId="4a247245-9421-4752-b5fc-760241f018b2" providerId="ADAL" clId="{7ADD99E6-3CB4-476B-85EC-79E638559DA5}" dt="2023-02-09T03:48:58.367" v="9368" actId="14100"/>
          <ac:cxnSpMkLst>
            <pc:docMk/>
            <pc:sldMk cId="1470859920" sldId="328"/>
            <ac:cxnSpMk id="15" creationId="{DB4E5B3B-D20C-4F4D-BC9A-2D59115EFDAB}"/>
          </ac:cxnSpMkLst>
        </pc:cxnChg>
        <pc:cxnChg chg="mod">
          <ac:chgData name="tomoya kamimura" userId="4a247245-9421-4752-b5fc-760241f018b2" providerId="ADAL" clId="{7ADD99E6-3CB4-476B-85EC-79E638559DA5}" dt="2023-02-07T08:05:03.196" v="4699" actId="14100"/>
          <ac:cxnSpMkLst>
            <pc:docMk/>
            <pc:sldMk cId="1470859920" sldId="328"/>
            <ac:cxnSpMk id="18" creationId="{701BED21-9FA5-4254-9798-8ECF3B7DA49D}"/>
          </ac:cxnSpMkLst>
        </pc:cxnChg>
      </pc:sldChg>
      <pc:sldChg chg="modSp add ord">
        <pc:chgData name="tomoya kamimura" userId="4a247245-9421-4752-b5fc-760241f018b2" providerId="ADAL" clId="{7ADD99E6-3CB4-476B-85EC-79E638559DA5}" dt="2023-02-09T06:07:24.642" v="11857" actId="20577"/>
        <pc:sldMkLst>
          <pc:docMk/>
          <pc:sldMk cId="1828229299" sldId="329"/>
        </pc:sldMkLst>
        <pc:spChg chg="mod">
          <ac:chgData name="tomoya kamimura" userId="4a247245-9421-4752-b5fc-760241f018b2" providerId="ADAL" clId="{7ADD99E6-3CB4-476B-85EC-79E638559DA5}" dt="2023-02-09T06:07:24.642" v="11857" actId="20577"/>
          <ac:spMkLst>
            <pc:docMk/>
            <pc:sldMk cId="1828229299" sldId="329"/>
            <ac:spMk id="3" creationId="{B53B55EA-6EFF-4541-A6B0-25CEE928FDC9}"/>
          </ac:spMkLst>
        </pc:spChg>
        <pc:spChg chg="mod">
          <ac:chgData name="tomoya kamimura" userId="4a247245-9421-4752-b5fc-760241f018b2" providerId="ADAL" clId="{7ADD99E6-3CB4-476B-85EC-79E638559DA5}" dt="2023-02-08T04:50:18.431" v="5041" actId="1076"/>
          <ac:spMkLst>
            <pc:docMk/>
            <pc:sldMk cId="1828229299" sldId="329"/>
            <ac:spMk id="6" creationId="{0145E51B-A3A7-40D3-8E99-5585C0E342E5}"/>
          </ac:spMkLst>
        </pc:spChg>
        <pc:picChg chg="mod">
          <ac:chgData name="tomoya kamimura" userId="4a247245-9421-4752-b5fc-760241f018b2" providerId="ADAL" clId="{7ADD99E6-3CB4-476B-85EC-79E638559DA5}" dt="2023-02-09T06:07:04.383" v="11808" actId="1076"/>
          <ac:picMkLst>
            <pc:docMk/>
            <pc:sldMk cId="1828229299" sldId="329"/>
            <ac:picMk id="4" creationId="{81196961-1B34-4F87-BFF9-77C92B57118B}"/>
          </ac:picMkLst>
        </pc:picChg>
      </pc:sldChg>
      <pc:sldChg chg="addSp delSp modSp add">
        <pc:chgData name="tomoya kamimura" userId="4a247245-9421-4752-b5fc-760241f018b2" providerId="ADAL" clId="{7ADD99E6-3CB4-476B-85EC-79E638559DA5}" dt="2023-02-09T06:18:29.668" v="13047" actId="1076"/>
        <pc:sldMkLst>
          <pc:docMk/>
          <pc:sldMk cId="3108757437" sldId="330"/>
        </pc:sldMkLst>
        <pc:spChg chg="mod">
          <ac:chgData name="tomoya kamimura" userId="4a247245-9421-4752-b5fc-760241f018b2" providerId="ADAL" clId="{7ADD99E6-3CB4-476B-85EC-79E638559DA5}" dt="2023-02-08T10:14:46.105" v="8959" actId="20577"/>
          <ac:spMkLst>
            <pc:docMk/>
            <pc:sldMk cId="3108757437" sldId="330"/>
            <ac:spMk id="2" creationId="{4FD2B7F3-0016-41B8-9DD6-AB1CDD4CD379}"/>
          </ac:spMkLst>
        </pc:spChg>
        <pc:spChg chg="mod">
          <ac:chgData name="tomoya kamimura" userId="4a247245-9421-4752-b5fc-760241f018b2" providerId="ADAL" clId="{7ADD99E6-3CB4-476B-85EC-79E638559DA5}" dt="2023-02-08T06:25:13.421" v="7086"/>
          <ac:spMkLst>
            <pc:docMk/>
            <pc:sldMk cId="3108757437" sldId="330"/>
            <ac:spMk id="3" creationId="{CD14B02A-B742-4E74-8FE8-46094FFFC09F}"/>
          </ac:spMkLst>
        </pc:spChg>
        <pc:spChg chg="add mod">
          <ac:chgData name="tomoya kamimura" userId="4a247245-9421-4752-b5fc-760241f018b2" providerId="ADAL" clId="{7ADD99E6-3CB4-476B-85EC-79E638559DA5}" dt="2023-02-09T05:40:51.966" v="11759" actId="1076"/>
          <ac:spMkLst>
            <pc:docMk/>
            <pc:sldMk cId="3108757437" sldId="330"/>
            <ac:spMk id="5" creationId="{9743F9A2-B3A1-4164-8A74-CD2840869C57}"/>
          </ac:spMkLst>
        </pc:spChg>
        <pc:spChg chg="add mod">
          <ac:chgData name="tomoya kamimura" userId="4a247245-9421-4752-b5fc-760241f018b2" providerId="ADAL" clId="{7ADD99E6-3CB4-476B-85EC-79E638559DA5}" dt="2023-02-09T05:40:51.966" v="11759" actId="1076"/>
          <ac:spMkLst>
            <pc:docMk/>
            <pc:sldMk cId="3108757437" sldId="330"/>
            <ac:spMk id="6" creationId="{0775D194-B3EE-4469-95D8-1C7FC81E8E33}"/>
          </ac:spMkLst>
        </pc:spChg>
        <pc:spChg chg="add mod">
          <ac:chgData name="tomoya kamimura" userId="4a247245-9421-4752-b5fc-760241f018b2" providerId="ADAL" clId="{7ADD99E6-3CB4-476B-85EC-79E638559DA5}" dt="2023-02-09T05:40:53.322" v="11760" actId="1076"/>
          <ac:spMkLst>
            <pc:docMk/>
            <pc:sldMk cId="3108757437" sldId="330"/>
            <ac:spMk id="9" creationId="{208D6ED6-1546-4154-B448-6680E1FB5F28}"/>
          </ac:spMkLst>
        </pc:spChg>
        <pc:spChg chg="add mod">
          <ac:chgData name="tomoya kamimura" userId="4a247245-9421-4752-b5fc-760241f018b2" providerId="ADAL" clId="{7ADD99E6-3CB4-476B-85EC-79E638559DA5}" dt="2023-02-08T07:17:01.098" v="8949" actId="164"/>
          <ac:spMkLst>
            <pc:docMk/>
            <pc:sldMk cId="3108757437" sldId="330"/>
            <ac:spMk id="16" creationId="{7AE21214-7589-49B7-ACD5-449DA4A4D333}"/>
          </ac:spMkLst>
        </pc:spChg>
        <pc:spChg chg="add del mod">
          <ac:chgData name="tomoya kamimura" userId="4a247245-9421-4752-b5fc-760241f018b2" providerId="ADAL" clId="{7ADD99E6-3CB4-476B-85EC-79E638559DA5}" dt="2023-02-08T07:07:43.005" v="8506" actId="478"/>
          <ac:spMkLst>
            <pc:docMk/>
            <pc:sldMk cId="3108757437" sldId="330"/>
            <ac:spMk id="17" creationId="{D7305ED6-A364-4A63-AF34-4B8D5BFB1570}"/>
          </ac:spMkLst>
        </pc:spChg>
        <pc:spChg chg="add mod">
          <ac:chgData name="tomoya kamimura" userId="4a247245-9421-4752-b5fc-760241f018b2" providerId="ADAL" clId="{7ADD99E6-3CB4-476B-85EC-79E638559DA5}" dt="2023-02-08T07:17:55.857" v="8958" actId="1076"/>
          <ac:spMkLst>
            <pc:docMk/>
            <pc:sldMk cId="3108757437" sldId="330"/>
            <ac:spMk id="23" creationId="{864AE408-3195-4F06-851E-F5D456F0367B}"/>
          </ac:spMkLst>
        </pc:spChg>
        <pc:spChg chg="add mod">
          <ac:chgData name="tomoya kamimura" userId="4a247245-9421-4752-b5fc-760241f018b2" providerId="ADAL" clId="{7ADD99E6-3CB4-476B-85EC-79E638559DA5}" dt="2023-02-08T07:17:01.098" v="8949" actId="164"/>
          <ac:spMkLst>
            <pc:docMk/>
            <pc:sldMk cId="3108757437" sldId="330"/>
            <ac:spMk id="24" creationId="{37061FFE-AA1B-4018-829D-9B9F62F698EE}"/>
          </ac:spMkLst>
        </pc:spChg>
        <pc:spChg chg="add mod">
          <ac:chgData name="tomoya kamimura" userId="4a247245-9421-4752-b5fc-760241f018b2" providerId="ADAL" clId="{7ADD99E6-3CB4-476B-85EC-79E638559DA5}" dt="2023-02-09T05:41:13.054" v="11767" actId="20577"/>
          <ac:spMkLst>
            <pc:docMk/>
            <pc:sldMk cId="3108757437" sldId="330"/>
            <ac:spMk id="26" creationId="{02DF2623-D9EB-4E93-95E9-77C4CDDABCD6}"/>
          </ac:spMkLst>
        </pc:spChg>
        <pc:spChg chg="add mod">
          <ac:chgData name="tomoya kamimura" userId="4a247245-9421-4752-b5fc-760241f018b2" providerId="ADAL" clId="{7ADD99E6-3CB4-476B-85EC-79E638559DA5}" dt="2023-02-08T07:17:01.098" v="8949" actId="164"/>
          <ac:spMkLst>
            <pc:docMk/>
            <pc:sldMk cId="3108757437" sldId="330"/>
            <ac:spMk id="31" creationId="{A91E274A-9D40-4430-9BDE-157A26E2565E}"/>
          </ac:spMkLst>
        </pc:spChg>
        <pc:spChg chg="add mod ord">
          <ac:chgData name="tomoya kamimura" userId="4a247245-9421-4752-b5fc-760241f018b2" providerId="ADAL" clId="{7ADD99E6-3CB4-476B-85EC-79E638559DA5}" dt="2023-02-08T07:17:17.813" v="8956" actId="1076"/>
          <ac:spMkLst>
            <pc:docMk/>
            <pc:sldMk cId="3108757437" sldId="330"/>
            <ac:spMk id="32" creationId="{2E06C442-A512-4BDE-9A30-9CFE12F58B6E}"/>
          </ac:spMkLst>
        </pc:spChg>
        <pc:spChg chg="add mod">
          <ac:chgData name="tomoya kamimura" userId="4a247245-9421-4752-b5fc-760241f018b2" providerId="ADAL" clId="{7ADD99E6-3CB4-476B-85EC-79E638559DA5}" dt="2023-02-08T07:17:01.098" v="8949" actId="164"/>
          <ac:spMkLst>
            <pc:docMk/>
            <pc:sldMk cId="3108757437" sldId="330"/>
            <ac:spMk id="38" creationId="{D404299A-62BB-4928-8C93-28530163CA35}"/>
          </ac:spMkLst>
        </pc:spChg>
        <pc:grpChg chg="add mod">
          <ac:chgData name="tomoya kamimura" userId="4a247245-9421-4752-b5fc-760241f018b2" providerId="ADAL" clId="{7ADD99E6-3CB4-476B-85EC-79E638559DA5}" dt="2023-02-09T05:41:02.072" v="11762" actId="1076"/>
          <ac:grpSpMkLst>
            <pc:docMk/>
            <pc:sldMk cId="3108757437" sldId="330"/>
            <ac:grpSpMk id="33" creationId="{43FB6B75-22AE-4916-92FC-200BBF3A8518}"/>
          </ac:grpSpMkLst>
        </pc:grpChg>
        <pc:picChg chg="add mod">
          <ac:chgData name="tomoya kamimura" userId="4a247245-9421-4752-b5fc-760241f018b2" providerId="ADAL" clId="{7ADD99E6-3CB4-476B-85EC-79E638559DA5}" dt="2023-02-08T07:17:01.098" v="8949" actId="164"/>
          <ac:picMkLst>
            <pc:docMk/>
            <pc:sldMk cId="3108757437" sldId="330"/>
            <ac:picMk id="34" creationId="{36E9676F-FCAF-47D0-B391-A953B6765E1F}"/>
          </ac:picMkLst>
        </pc:picChg>
        <pc:picChg chg="add mod">
          <ac:chgData name="tomoya kamimura" userId="4a247245-9421-4752-b5fc-760241f018b2" providerId="ADAL" clId="{7ADD99E6-3CB4-476B-85EC-79E638559DA5}" dt="2023-02-08T07:17:01.098" v="8949" actId="164"/>
          <ac:picMkLst>
            <pc:docMk/>
            <pc:sldMk cId="3108757437" sldId="330"/>
            <ac:picMk id="35" creationId="{00702746-4370-4776-8442-5E3FEB525E5C}"/>
          </ac:picMkLst>
        </pc:picChg>
        <pc:picChg chg="add mod">
          <ac:chgData name="tomoya kamimura" userId="4a247245-9421-4752-b5fc-760241f018b2" providerId="ADAL" clId="{7ADD99E6-3CB4-476B-85EC-79E638559DA5}" dt="2023-02-08T07:17:01.098" v="8949" actId="164"/>
          <ac:picMkLst>
            <pc:docMk/>
            <pc:sldMk cId="3108757437" sldId="330"/>
            <ac:picMk id="36" creationId="{DB6B9C19-ED8D-4A6D-BE1B-99501C392703}"/>
          </ac:picMkLst>
        </pc:picChg>
        <pc:picChg chg="add mod">
          <ac:chgData name="tomoya kamimura" userId="4a247245-9421-4752-b5fc-760241f018b2" providerId="ADAL" clId="{7ADD99E6-3CB4-476B-85EC-79E638559DA5}" dt="2023-02-08T06:59:43.878" v="7333" actId="1076"/>
          <ac:picMkLst>
            <pc:docMk/>
            <pc:sldMk cId="3108757437" sldId="330"/>
            <ac:picMk id="1026" creationId="{8D7A5190-65AB-400A-B32A-5ABCB3A2DC7A}"/>
          </ac:picMkLst>
        </pc:picChg>
        <pc:picChg chg="add del mod">
          <ac:chgData name="tomoya kamimura" userId="4a247245-9421-4752-b5fc-760241f018b2" providerId="ADAL" clId="{7ADD99E6-3CB4-476B-85EC-79E638559DA5}" dt="2023-02-08T07:07:27.827" v="8502" actId="478"/>
          <ac:picMkLst>
            <pc:docMk/>
            <pc:sldMk cId="3108757437" sldId="330"/>
            <ac:picMk id="1028" creationId="{7657B696-2067-4B97-B60E-A7F5122A0416}"/>
          </ac:picMkLst>
        </pc:picChg>
        <pc:picChg chg="add del mod">
          <ac:chgData name="tomoya kamimura" userId="4a247245-9421-4752-b5fc-760241f018b2" providerId="ADAL" clId="{7ADD99E6-3CB4-476B-85EC-79E638559DA5}" dt="2023-02-09T06:18:27.188" v="13046" actId="478"/>
          <ac:picMkLst>
            <pc:docMk/>
            <pc:sldMk cId="3108757437" sldId="330"/>
            <ac:picMk id="1030" creationId="{4AC284C4-E0FD-434A-B91B-9F94CAEAE7DD}"/>
          </ac:picMkLst>
        </pc:picChg>
        <pc:picChg chg="add mod">
          <ac:chgData name="tomoya kamimura" userId="4a247245-9421-4752-b5fc-760241f018b2" providerId="ADAL" clId="{7ADD99E6-3CB4-476B-85EC-79E638559DA5}" dt="2023-02-09T06:18:29.668" v="13047" actId="1076"/>
          <ac:picMkLst>
            <pc:docMk/>
            <pc:sldMk cId="3108757437" sldId="330"/>
            <ac:picMk id="3074" creationId="{94AC8FCE-9190-4CA1-B097-B351E8722EF8}"/>
          </ac:picMkLst>
        </pc:picChg>
        <pc:cxnChg chg="add mod">
          <ac:chgData name="tomoya kamimura" userId="4a247245-9421-4752-b5fc-760241f018b2" providerId="ADAL" clId="{7ADD99E6-3CB4-476B-85EC-79E638559DA5}" dt="2023-02-09T05:40:57.371" v="11761" actId="14100"/>
          <ac:cxnSpMkLst>
            <pc:docMk/>
            <pc:sldMk cId="3108757437" sldId="330"/>
            <ac:cxnSpMk id="8" creationId="{6EB03478-5C2B-435C-9EAA-71B8E156F4B7}"/>
          </ac:cxnSpMkLst>
        </pc:cxnChg>
        <pc:cxnChg chg="add mod">
          <ac:chgData name="tomoya kamimura" userId="4a247245-9421-4752-b5fc-760241f018b2" providerId="ADAL" clId="{7ADD99E6-3CB4-476B-85EC-79E638559DA5}" dt="2023-02-08T07:07:36.313" v="8504" actId="14100"/>
          <ac:cxnSpMkLst>
            <pc:docMk/>
            <pc:sldMk cId="3108757437" sldId="330"/>
            <ac:cxnSpMk id="12" creationId="{9B0B8DC3-27F2-446E-8F8C-E7121492ACCC}"/>
          </ac:cxnSpMkLst>
        </pc:cxnChg>
        <pc:cxnChg chg="add del mod">
          <ac:chgData name="tomoya kamimura" userId="4a247245-9421-4752-b5fc-760241f018b2" providerId="ADAL" clId="{7ADD99E6-3CB4-476B-85EC-79E638559DA5}" dt="2023-02-08T07:07:41.409" v="8505" actId="478"/>
          <ac:cxnSpMkLst>
            <pc:docMk/>
            <pc:sldMk cId="3108757437" sldId="330"/>
            <ac:cxnSpMk id="15" creationId="{113937C5-7DC0-4A38-B5E4-E91D5733975D}"/>
          </ac:cxnSpMkLst>
        </pc:cxnChg>
        <pc:cxnChg chg="add mod">
          <ac:chgData name="tomoya kamimura" userId="4a247245-9421-4752-b5fc-760241f018b2" providerId="ADAL" clId="{7ADD99E6-3CB4-476B-85EC-79E638559DA5}" dt="2023-02-08T07:17:55.857" v="8958" actId="1076"/>
          <ac:cxnSpMkLst>
            <pc:docMk/>
            <pc:sldMk cId="3108757437" sldId="330"/>
            <ac:cxnSpMk id="19" creationId="{B20D16EB-C8A3-41F6-ADFC-151FFEF5E130}"/>
          </ac:cxnSpMkLst>
        </pc:cxnChg>
        <pc:cxnChg chg="add mod">
          <ac:chgData name="tomoya kamimura" userId="4a247245-9421-4752-b5fc-760241f018b2" providerId="ADAL" clId="{7ADD99E6-3CB4-476B-85EC-79E638559DA5}" dt="2023-02-08T07:17:55.857" v="8958" actId="1076"/>
          <ac:cxnSpMkLst>
            <pc:docMk/>
            <pc:sldMk cId="3108757437" sldId="330"/>
            <ac:cxnSpMk id="25" creationId="{F96B2C3B-7085-4D85-97D0-B07D1A973F69}"/>
          </ac:cxnSpMkLst>
        </pc:cxnChg>
      </pc:sldChg>
      <pc:sldChg chg="addSp delSp modSp add del">
        <pc:chgData name="tomoya kamimura" userId="4a247245-9421-4752-b5fc-760241f018b2" providerId="ADAL" clId="{7ADD99E6-3CB4-476B-85EC-79E638559DA5}" dt="2023-02-09T07:08:48.028" v="13674" actId="1076"/>
        <pc:sldMkLst>
          <pc:docMk/>
          <pc:sldMk cId="3360610706" sldId="331"/>
        </pc:sldMkLst>
        <pc:spChg chg="mod">
          <ac:chgData name="tomoya kamimura" userId="4a247245-9421-4752-b5fc-760241f018b2" providerId="ADAL" clId="{7ADD99E6-3CB4-476B-85EC-79E638559DA5}" dt="2023-02-09T06:51:26.740" v="13114" actId="207"/>
          <ac:spMkLst>
            <pc:docMk/>
            <pc:sldMk cId="3360610706" sldId="331"/>
            <ac:spMk id="2" creationId="{74FCBA84-5173-414B-B948-2BCDAD43916E}"/>
          </ac:spMkLst>
        </pc:spChg>
        <pc:spChg chg="mod">
          <ac:chgData name="tomoya kamimura" userId="4a247245-9421-4752-b5fc-760241f018b2" providerId="ADAL" clId="{7ADD99E6-3CB4-476B-85EC-79E638559DA5}" dt="2023-02-09T06:07:37.826" v="11861" actId="6549"/>
          <ac:spMkLst>
            <pc:docMk/>
            <pc:sldMk cId="3360610706" sldId="331"/>
            <ac:spMk id="3" creationId="{CBD02CBC-7099-4B9B-8AE4-926693AECC2E}"/>
          </ac:spMkLst>
        </pc:spChg>
        <pc:spChg chg="del mod">
          <ac:chgData name="tomoya kamimura" userId="4a247245-9421-4752-b5fc-760241f018b2" providerId="ADAL" clId="{7ADD99E6-3CB4-476B-85EC-79E638559DA5}" dt="2023-02-09T07:07:01.325" v="13656" actId="478"/>
          <ac:spMkLst>
            <pc:docMk/>
            <pc:sldMk cId="3360610706" sldId="331"/>
            <ac:spMk id="9" creationId="{A6062F19-34F7-484F-A3F2-AC55FDED86B3}"/>
          </ac:spMkLst>
        </pc:spChg>
        <pc:spChg chg="mod topLvl">
          <ac:chgData name="tomoya kamimura" userId="4a247245-9421-4752-b5fc-760241f018b2" providerId="ADAL" clId="{7ADD99E6-3CB4-476B-85EC-79E638559DA5}" dt="2023-02-09T07:08:21.232" v="13664" actId="165"/>
          <ac:spMkLst>
            <pc:docMk/>
            <pc:sldMk cId="3360610706" sldId="331"/>
            <ac:spMk id="10" creationId="{5A0510B9-FC20-4AB4-AEDE-E1122A4EDE79}"/>
          </ac:spMkLst>
        </pc:spChg>
        <pc:spChg chg="mod topLvl">
          <ac:chgData name="tomoya kamimura" userId="4a247245-9421-4752-b5fc-760241f018b2" providerId="ADAL" clId="{7ADD99E6-3CB4-476B-85EC-79E638559DA5}" dt="2023-02-09T07:08:21.232" v="13664" actId="165"/>
          <ac:spMkLst>
            <pc:docMk/>
            <pc:sldMk cId="3360610706" sldId="331"/>
            <ac:spMk id="12" creationId="{911FEA8E-DC9A-4039-BB41-781D7724EF10}"/>
          </ac:spMkLst>
        </pc:spChg>
        <pc:spChg chg="mod topLvl">
          <ac:chgData name="tomoya kamimura" userId="4a247245-9421-4752-b5fc-760241f018b2" providerId="ADAL" clId="{7ADD99E6-3CB4-476B-85EC-79E638559DA5}" dt="2023-02-09T07:08:21.232" v="13664" actId="165"/>
          <ac:spMkLst>
            <pc:docMk/>
            <pc:sldMk cId="3360610706" sldId="331"/>
            <ac:spMk id="13" creationId="{D662A162-A8BA-4BB4-9AF6-A9D94C85A77A}"/>
          </ac:spMkLst>
        </pc:spChg>
        <pc:spChg chg="mod topLvl">
          <ac:chgData name="tomoya kamimura" userId="4a247245-9421-4752-b5fc-760241f018b2" providerId="ADAL" clId="{7ADD99E6-3CB4-476B-85EC-79E638559DA5}" dt="2023-02-09T07:08:30.543" v="13666" actId="1076"/>
          <ac:spMkLst>
            <pc:docMk/>
            <pc:sldMk cId="3360610706" sldId="331"/>
            <ac:spMk id="18" creationId="{55FB22B1-F745-4E6A-B7AB-093147CC43A1}"/>
          </ac:spMkLst>
        </pc:spChg>
        <pc:spChg chg="mod topLvl">
          <ac:chgData name="tomoya kamimura" userId="4a247245-9421-4752-b5fc-760241f018b2" providerId="ADAL" clId="{7ADD99E6-3CB4-476B-85EC-79E638559DA5}" dt="2023-02-09T07:08:21.232" v="13664" actId="165"/>
          <ac:spMkLst>
            <pc:docMk/>
            <pc:sldMk cId="3360610706" sldId="331"/>
            <ac:spMk id="19" creationId="{0CD92465-E7C5-49EC-ABCE-EDB3B249C081}"/>
          </ac:spMkLst>
        </pc:spChg>
        <pc:spChg chg="add mod">
          <ac:chgData name="tomoya kamimura" userId="4a247245-9421-4752-b5fc-760241f018b2" providerId="ADAL" clId="{7ADD99E6-3CB4-476B-85EC-79E638559DA5}" dt="2023-02-09T07:07:15.647" v="13661" actId="571"/>
          <ac:spMkLst>
            <pc:docMk/>
            <pc:sldMk cId="3360610706" sldId="331"/>
            <ac:spMk id="20" creationId="{D674D101-8556-4DBD-9CB8-9C263F43F160}"/>
          </ac:spMkLst>
        </pc:spChg>
        <pc:spChg chg="add mod topLvl">
          <ac:chgData name="tomoya kamimura" userId="4a247245-9421-4752-b5fc-760241f018b2" providerId="ADAL" clId="{7ADD99E6-3CB4-476B-85EC-79E638559DA5}" dt="2023-02-09T07:08:21.232" v="13664" actId="165"/>
          <ac:spMkLst>
            <pc:docMk/>
            <pc:sldMk cId="3360610706" sldId="331"/>
            <ac:spMk id="32" creationId="{5BE2FE12-AEE9-47D9-8451-20A887C8EB04}"/>
          </ac:spMkLst>
        </pc:spChg>
        <pc:grpChg chg="add del mod">
          <ac:chgData name="tomoya kamimura" userId="4a247245-9421-4752-b5fc-760241f018b2" providerId="ADAL" clId="{7ADD99E6-3CB4-476B-85EC-79E638559DA5}" dt="2023-02-09T07:08:21.232" v="13664" actId="165"/>
          <ac:grpSpMkLst>
            <pc:docMk/>
            <pc:sldMk cId="3360610706" sldId="331"/>
            <ac:grpSpMk id="8" creationId="{BA991246-CF19-4B91-85E8-B45A4A711BA2}"/>
          </ac:grpSpMkLst>
        </pc:grpChg>
        <pc:grpChg chg="add mod">
          <ac:chgData name="tomoya kamimura" userId="4a247245-9421-4752-b5fc-760241f018b2" providerId="ADAL" clId="{7ADD99E6-3CB4-476B-85EC-79E638559DA5}" dt="2023-02-09T07:07:15.647" v="13661" actId="571"/>
          <ac:grpSpMkLst>
            <pc:docMk/>
            <pc:sldMk cId="3360610706" sldId="331"/>
            <ac:grpSpMk id="21" creationId="{8A487943-3502-4A2A-AA09-C2799E564EEF}"/>
          </ac:grpSpMkLst>
        </pc:grpChg>
        <pc:picChg chg="mod topLvl">
          <ac:chgData name="tomoya kamimura" userId="4a247245-9421-4752-b5fc-760241f018b2" providerId="ADAL" clId="{7ADD99E6-3CB4-476B-85EC-79E638559DA5}" dt="2023-02-09T07:08:21.232" v="13664" actId="165"/>
          <ac:picMkLst>
            <pc:docMk/>
            <pc:sldMk cId="3360610706" sldId="331"/>
            <ac:picMk id="15" creationId="{D2F3C599-7476-48A8-8815-2F5FF8327936}"/>
          </ac:picMkLst>
        </pc:picChg>
        <pc:picChg chg="mod topLvl">
          <ac:chgData name="tomoya kamimura" userId="4a247245-9421-4752-b5fc-760241f018b2" providerId="ADAL" clId="{7ADD99E6-3CB4-476B-85EC-79E638559DA5}" dt="2023-02-09T07:08:34.598" v="13668" actId="1076"/>
          <ac:picMkLst>
            <pc:docMk/>
            <pc:sldMk cId="3360610706" sldId="331"/>
            <ac:picMk id="16" creationId="{79077687-C72D-4248-84CD-3AF6B22AEA8F}"/>
          </ac:picMkLst>
        </pc:picChg>
        <pc:picChg chg="mod topLvl">
          <ac:chgData name="tomoya kamimura" userId="4a247245-9421-4752-b5fc-760241f018b2" providerId="ADAL" clId="{7ADD99E6-3CB4-476B-85EC-79E638559DA5}" dt="2023-02-09T07:08:21.232" v="13664" actId="165"/>
          <ac:picMkLst>
            <pc:docMk/>
            <pc:sldMk cId="3360610706" sldId="331"/>
            <ac:picMk id="17" creationId="{4A3EF837-BB79-4D8A-A0D8-D34EF07E4ABE}"/>
          </ac:picMkLst>
        </pc:picChg>
        <pc:picChg chg="add del mod">
          <ac:chgData name="tomoya kamimura" userId="4a247245-9421-4752-b5fc-760241f018b2" providerId="ADAL" clId="{7ADD99E6-3CB4-476B-85EC-79E638559DA5}" dt="2023-02-09T06:19:20.544" v="13053" actId="478"/>
          <ac:picMkLst>
            <pc:docMk/>
            <pc:sldMk cId="3360610706" sldId="331"/>
            <ac:picMk id="1026" creationId="{0D1093AB-5559-4318-8041-4AE56A3548D2}"/>
          </ac:picMkLst>
        </pc:picChg>
        <pc:picChg chg="add del mod">
          <ac:chgData name="tomoya kamimura" userId="4a247245-9421-4752-b5fc-760241f018b2" providerId="ADAL" clId="{7ADD99E6-3CB4-476B-85EC-79E638559DA5}" dt="2023-02-09T06:19:30.166" v="13056" actId="478"/>
          <ac:picMkLst>
            <pc:docMk/>
            <pc:sldMk cId="3360610706" sldId="331"/>
            <ac:picMk id="1028" creationId="{7EF97D99-86A5-4D08-9C52-85FD5CE299FD}"/>
          </ac:picMkLst>
        </pc:picChg>
        <pc:picChg chg="add mod">
          <ac:chgData name="tomoya kamimura" userId="4a247245-9421-4752-b5fc-760241f018b2" providerId="ADAL" clId="{7ADD99E6-3CB4-476B-85EC-79E638559DA5}" dt="2023-02-09T06:19:44.359" v="13061" actId="14100"/>
          <ac:picMkLst>
            <pc:docMk/>
            <pc:sldMk cId="3360610706" sldId="331"/>
            <ac:picMk id="1030" creationId="{9C7D4945-5CF2-4F9B-9813-145779196B66}"/>
          </ac:picMkLst>
        </pc:picChg>
        <pc:cxnChg chg="mod topLvl">
          <ac:chgData name="tomoya kamimura" userId="4a247245-9421-4752-b5fc-760241f018b2" providerId="ADAL" clId="{7ADD99E6-3CB4-476B-85EC-79E638559DA5}" dt="2023-02-09T07:08:48.028" v="13674" actId="1076"/>
          <ac:cxnSpMkLst>
            <pc:docMk/>
            <pc:sldMk cId="3360610706" sldId="331"/>
            <ac:cxnSpMk id="11" creationId="{5C206DA6-438C-4C78-A32B-8B5BC331190E}"/>
          </ac:cxnSpMkLst>
        </pc:cxnChg>
        <pc:cxnChg chg="mod topLvl">
          <ac:chgData name="tomoya kamimura" userId="4a247245-9421-4752-b5fc-760241f018b2" providerId="ADAL" clId="{7ADD99E6-3CB4-476B-85EC-79E638559DA5}" dt="2023-02-09T07:08:48.028" v="13674" actId="1076"/>
          <ac:cxnSpMkLst>
            <pc:docMk/>
            <pc:sldMk cId="3360610706" sldId="331"/>
            <ac:cxnSpMk id="14" creationId="{C750D90C-E522-427F-BD66-AD1D6B62A7CF}"/>
          </ac:cxnSpMkLst>
        </pc:cxnChg>
      </pc:sldChg>
      <pc:sldChg chg="addSp delSp modSp add">
        <pc:chgData name="tomoya kamimura" userId="4a247245-9421-4752-b5fc-760241f018b2" providerId="ADAL" clId="{7ADD99E6-3CB4-476B-85EC-79E638559DA5}" dt="2023-02-09T07:06:06.343" v="13651" actId="20577"/>
        <pc:sldMkLst>
          <pc:docMk/>
          <pc:sldMk cId="1818614296" sldId="332"/>
        </pc:sldMkLst>
        <pc:spChg chg="mod">
          <ac:chgData name="tomoya kamimura" userId="4a247245-9421-4752-b5fc-760241f018b2" providerId="ADAL" clId="{7ADD99E6-3CB4-476B-85EC-79E638559DA5}" dt="2023-02-09T07:06:06.343" v="13651" actId="20577"/>
          <ac:spMkLst>
            <pc:docMk/>
            <pc:sldMk cId="1818614296" sldId="332"/>
            <ac:spMk id="2" creationId="{DEB8CC49-62A6-45C1-8DFC-283C3229A39E}"/>
          </ac:spMkLst>
        </pc:spChg>
        <pc:spChg chg="mod">
          <ac:chgData name="tomoya kamimura" userId="4a247245-9421-4752-b5fc-760241f018b2" providerId="ADAL" clId="{7ADD99E6-3CB4-476B-85EC-79E638559DA5}" dt="2023-02-08T07:11:34.075" v="8723"/>
          <ac:spMkLst>
            <pc:docMk/>
            <pc:sldMk cId="1818614296" sldId="332"/>
            <ac:spMk id="3" creationId="{AB218761-C02B-4CD7-8F52-CDA35CCA15B9}"/>
          </ac:spMkLst>
        </pc:spChg>
        <pc:picChg chg="add del mod">
          <ac:chgData name="tomoya kamimura" userId="4a247245-9421-4752-b5fc-760241f018b2" providerId="ADAL" clId="{7ADD99E6-3CB4-476B-85EC-79E638559DA5}" dt="2023-02-09T06:19:04.235" v="13049" actId="478"/>
          <ac:picMkLst>
            <pc:docMk/>
            <pc:sldMk cId="1818614296" sldId="332"/>
            <ac:picMk id="2050" creationId="{B1884A4A-B9E6-4266-847E-99BF278A0492}"/>
          </ac:picMkLst>
        </pc:picChg>
        <pc:picChg chg="add mod">
          <ac:chgData name="tomoya kamimura" userId="4a247245-9421-4752-b5fc-760241f018b2" providerId="ADAL" clId="{7ADD99E6-3CB4-476B-85EC-79E638559DA5}" dt="2023-02-09T07:06:04.496" v="13649" actId="1076"/>
          <ac:picMkLst>
            <pc:docMk/>
            <pc:sldMk cId="1818614296" sldId="332"/>
            <ac:picMk id="2052" creationId="{1C307E24-5A59-4D27-ACCA-FF2F2589C75A}"/>
          </ac:picMkLst>
        </pc:picChg>
      </pc:sldChg>
      <pc:sldChg chg="addSp modSp add">
        <pc:chgData name="tomoya kamimura" userId="4a247245-9421-4752-b5fc-760241f018b2" providerId="ADAL" clId="{7ADD99E6-3CB4-476B-85EC-79E638559DA5}" dt="2023-02-09T03:48:05.595" v="9364" actId="1076"/>
        <pc:sldMkLst>
          <pc:docMk/>
          <pc:sldMk cId="3011590822" sldId="333"/>
        </pc:sldMkLst>
        <pc:spChg chg="add mod">
          <ac:chgData name="tomoya kamimura" userId="4a247245-9421-4752-b5fc-760241f018b2" providerId="ADAL" clId="{7ADD99E6-3CB4-476B-85EC-79E638559DA5}" dt="2023-02-09T03:48:05.595" v="9364" actId="1076"/>
          <ac:spMkLst>
            <pc:docMk/>
            <pc:sldMk cId="3011590822" sldId="333"/>
            <ac:spMk id="3" creationId="{7BC8D52D-F907-4934-89E5-F6A52E4A860D}"/>
          </ac:spMkLst>
        </pc:spChg>
        <pc:spChg chg="add mod">
          <ac:chgData name="tomoya kamimura" userId="4a247245-9421-4752-b5fc-760241f018b2" providerId="ADAL" clId="{7ADD99E6-3CB4-476B-85EC-79E638559DA5}" dt="2023-02-09T03:47:45.460" v="9357"/>
          <ac:spMkLst>
            <pc:docMk/>
            <pc:sldMk cId="3011590822" sldId="333"/>
            <ac:spMk id="4" creationId="{278CE41B-E13B-4410-B130-ECED0F45CF3C}"/>
          </ac:spMkLst>
        </pc:spChg>
        <pc:spChg chg="add mod">
          <ac:chgData name="tomoya kamimura" userId="4a247245-9421-4752-b5fc-760241f018b2" providerId="ADAL" clId="{7ADD99E6-3CB4-476B-85EC-79E638559DA5}" dt="2023-02-09T03:47:49.344" v="9358" actId="1076"/>
          <ac:spMkLst>
            <pc:docMk/>
            <pc:sldMk cId="3011590822" sldId="333"/>
            <ac:spMk id="10" creationId="{769219CA-5E52-4E8C-A8F5-6DDC0242A93D}"/>
          </ac:spMkLst>
        </pc:spChg>
        <pc:picChg chg="add mod">
          <ac:chgData name="tomoya kamimura" userId="4a247245-9421-4752-b5fc-760241f018b2" providerId="ADAL" clId="{7ADD99E6-3CB4-476B-85EC-79E638559DA5}" dt="2023-02-09T03:47:49.344" v="9358" actId="1076"/>
          <ac:picMkLst>
            <pc:docMk/>
            <pc:sldMk cId="3011590822" sldId="333"/>
            <ac:picMk id="6" creationId="{6241A2FB-9737-423D-8112-276511EE4B26}"/>
          </ac:picMkLst>
        </pc:picChg>
        <pc:cxnChg chg="add mod">
          <ac:chgData name="tomoya kamimura" userId="4a247245-9421-4752-b5fc-760241f018b2" providerId="ADAL" clId="{7ADD99E6-3CB4-476B-85EC-79E638559DA5}" dt="2023-02-09T03:47:49.344" v="9358" actId="1076"/>
          <ac:cxnSpMkLst>
            <pc:docMk/>
            <pc:sldMk cId="3011590822" sldId="333"/>
            <ac:cxnSpMk id="8" creationId="{196B7559-CD6D-4484-B01F-C69C23309A76}"/>
          </ac:cxnSpMkLst>
        </pc:cxnChg>
      </pc:sldChg>
      <pc:sldChg chg="addSp delSp modSp add">
        <pc:chgData name="tomoya kamimura" userId="4a247245-9421-4752-b5fc-760241f018b2" providerId="ADAL" clId="{7ADD99E6-3CB4-476B-85EC-79E638559DA5}" dt="2023-02-09T05:41:17.695" v="11771" actId="20577"/>
        <pc:sldMkLst>
          <pc:docMk/>
          <pc:sldMk cId="2364253610" sldId="334"/>
        </pc:sldMkLst>
        <pc:spChg chg="del">
          <ac:chgData name="tomoya kamimura" userId="4a247245-9421-4752-b5fc-760241f018b2" providerId="ADAL" clId="{7ADD99E6-3CB4-476B-85EC-79E638559DA5}" dt="2023-02-09T03:46:32.461" v="9208"/>
          <ac:spMkLst>
            <pc:docMk/>
            <pc:sldMk cId="2364253610" sldId="334"/>
            <ac:spMk id="2" creationId="{7F49FA56-BB23-4919-A111-101B9CE4D3E1}"/>
          </ac:spMkLst>
        </pc:spChg>
        <pc:spChg chg="del mod">
          <ac:chgData name="tomoya kamimura" userId="4a247245-9421-4752-b5fc-760241f018b2" providerId="ADAL" clId="{7ADD99E6-3CB4-476B-85EC-79E638559DA5}" dt="2023-02-09T03:46:32.461" v="9208"/>
          <ac:spMkLst>
            <pc:docMk/>
            <pc:sldMk cId="2364253610" sldId="334"/>
            <ac:spMk id="3" creationId="{9E12B77A-6C60-4A67-AB99-E05FA6B3677E}"/>
          </ac:spMkLst>
        </pc:spChg>
        <pc:spChg chg="add mod">
          <ac:chgData name="tomoya kamimura" userId="4a247245-9421-4752-b5fc-760241f018b2" providerId="ADAL" clId="{7ADD99E6-3CB4-476B-85EC-79E638559DA5}" dt="2023-02-09T05:41:17.695" v="11771" actId="20577"/>
          <ac:spMkLst>
            <pc:docMk/>
            <pc:sldMk cId="2364253610" sldId="334"/>
            <ac:spMk id="5" creationId="{01651873-359E-4C66-B756-0E7117C4C36F}"/>
          </ac:spMkLst>
        </pc:spChg>
        <pc:spChg chg="add mod">
          <ac:chgData name="tomoya kamimura" userId="4a247245-9421-4752-b5fc-760241f018b2" providerId="ADAL" clId="{7ADD99E6-3CB4-476B-85EC-79E638559DA5}" dt="2023-02-09T03:50:07.883" v="9652" actId="1076"/>
          <ac:spMkLst>
            <pc:docMk/>
            <pc:sldMk cId="2364253610" sldId="334"/>
            <ac:spMk id="8" creationId="{1F39CBD7-E9FA-4378-9BF9-B3616659AF41}"/>
          </ac:spMkLst>
        </pc:spChg>
        <pc:picChg chg="add mod modCrop">
          <ac:chgData name="tomoya kamimura" userId="4a247245-9421-4752-b5fc-760241f018b2" providerId="ADAL" clId="{7ADD99E6-3CB4-476B-85EC-79E638559DA5}" dt="2023-02-09T03:49:20.169" v="9373" actId="732"/>
          <ac:picMkLst>
            <pc:docMk/>
            <pc:sldMk cId="2364253610" sldId="334"/>
            <ac:picMk id="6" creationId="{88B58EE1-2609-40A4-88C0-DF44EB929649}"/>
          </ac:picMkLst>
        </pc:picChg>
        <pc:picChg chg="add mod ord modCrop">
          <ac:chgData name="tomoya kamimura" userId="4a247245-9421-4752-b5fc-760241f018b2" providerId="ADAL" clId="{7ADD99E6-3CB4-476B-85EC-79E638559DA5}" dt="2023-02-09T03:49:25.073" v="9375" actId="167"/>
          <ac:picMkLst>
            <pc:docMk/>
            <pc:sldMk cId="2364253610" sldId="334"/>
            <ac:picMk id="9" creationId="{32364D4D-0822-4740-B626-5F9C1F466B4B}"/>
          </ac:picMkLst>
        </pc:picChg>
        <pc:cxnChg chg="add mod">
          <ac:chgData name="tomoya kamimura" userId="4a247245-9421-4752-b5fc-760241f018b2" providerId="ADAL" clId="{7ADD99E6-3CB4-476B-85EC-79E638559DA5}" dt="2023-02-09T03:50:07.883" v="9652" actId="1076"/>
          <ac:cxnSpMkLst>
            <pc:docMk/>
            <pc:sldMk cId="2364253610" sldId="334"/>
            <ac:cxnSpMk id="7" creationId="{36E3A48E-73BE-40AC-BE2B-22D35605E501}"/>
          </ac:cxnSpMkLst>
        </pc:cxnChg>
      </pc:sldChg>
      <pc:sldChg chg="addSp delSp modSp add">
        <pc:chgData name="tomoya kamimura" userId="4a247245-9421-4752-b5fc-760241f018b2" providerId="ADAL" clId="{7ADD99E6-3CB4-476B-85EC-79E638559DA5}" dt="2023-02-09T05:14:11.275" v="10522" actId="1076"/>
        <pc:sldMkLst>
          <pc:docMk/>
          <pc:sldMk cId="1787206963" sldId="335"/>
        </pc:sldMkLst>
        <pc:spChg chg="add mod">
          <ac:chgData name="tomoya kamimura" userId="4a247245-9421-4752-b5fc-760241f018b2" providerId="ADAL" clId="{7ADD99E6-3CB4-476B-85EC-79E638559DA5}" dt="2023-02-09T05:14:11.275" v="10522" actId="1076"/>
          <ac:spMkLst>
            <pc:docMk/>
            <pc:sldMk cId="1787206963" sldId="335"/>
            <ac:spMk id="7" creationId="{82A89831-339A-438A-A9AE-6778D4329AE6}"/>
          </ac:spMkLst>
        </pc:spChg>
        <pc:spChg chg="add mod">
          <ac:chgData name="tomoya kamimura" userId="4a247245-9421-4752-b5fc-760241f018b2" providerId="ADAL" clId="{7ADD99E6-3CB4-476B-85EC-79E638559DA5}" dt="2023-02-09T03:51:42.556" v="9671" actId="20577"/>
          <ac:spMkLst>
            <pc:docMk/>
            <pc:sldMk cId="1787206963" sldId="335"/>
            <ac:spMk id="8" creationId="{67009B20-9568-4F94-909E-C8FD32F4D7CB}"/>
          </ac:spMkLst>
        </pc:spChg>
        <pc:spChg chg="add del">
          <ac:chgData name="tomoya kamimura" userId="4a247245-9421-4752-b5fc-760241f018b2" providerId="ADAL" clId="{7ADD99E6-3CB4-476B-85EC-79E638559DA5}" dt="2023-02-09T03:51:46.675" v="9672" actId="478"/>
          <ac:spMkLst>
            <pc:docMk/>
            <pc:sldMk cId="1787206963" sldId="335"/>
            <ac:spMk id="10" creationId="{D8E91F3C-C313-4B90-AD2A-91F0A50B9DA2}"/>
          </ac:spMkLst>
        </pc:spChg>
        <pc:spChg chg="add mod">
          <ac:chgData name="tomoya kamimura" userId="4a247245-9421-4752-b5fc-760241f018b2" providerId="ADAL" clId="{7ADD99E6-3CB4-476B-85EC-79E638559DA5}" dt="2023-02-09T03:52:05.735" v="9690" actId="1076"/>
          <ac:spMkLst>
            <pc:docMk/>
            <pc:sldMk cId="1787206963" sldId="335"/>
            <ac:spMk id="11" creationId="{1B2C0819-C996-4E8A-8308-BDBB79D9BD4A}"/>
          </ac:spMkLst>
        </pc:spChg>
        <pc:spChg chg="add mod">
          <ac:chgData name="tomoya kamimura" userId="4a247245-9421-4752-b5fc-760241f018b2" providerId="ADAL" clId="{7ADD99E6-3CB4-476B-85EC-79E638559DA5}" dt="2023-02-09T03:52:08.854" v="9692" actId="20577"/>
          <ac:spMkLst>
            <pc:docMk/>
            <pc:sldMk cId="1787206963" sldId="335"/>
            <ac:spMk id="12" creationId="{3BC607E8-479F-45EF-8566-730D922A4F94}"/>
          </ac:spMkLst>
        </pc:spChg>
        <pc:picChg chg="add mod">
          <ac:chgData name="tomoya kamimura" userId="4a247245-9421-4752-b5fc-760241f018b2" providerId="ADAL" clId="{7ADD99E6-3CB4-476B-85EC-79E638559DA5}" dt="2023-02-09T03:51:50.822" v="9673" actId="1076"/>
          <ac:picMkLst>
            <pc:docMk/>
            <pc:sldMk cId="1787206963" sldId="335"/>
            <ac:picMk id="4" creationId="{C6E7EE26-C72E-403E-B39F-CA6FF85EF867}"/>
          </ac:picMkLst>
        </pc:picChg>
        <pc:picChg chg="add mod">
          <ac:chgData name="tomoya kamimura" userId="4a247245-9421-4752-b5fc-760241f018b2" providerId="ADAL" clId="{7ADD99E6-3CB4-476B-85EC-79E638559DA5}" dt="2023-02-09T03:51:50.822" v="9673" actId="1076"/>
          <ac:picMkLst>
            <pc:docMk/>
            <pc:sldMk cId="1787206963" sldId="335"/>
            <ac:picMk id="6" creationId="{A7309E74-8710-4939-BF79-9955781183F6}"/>
          </ac:picMkLst>
        </pc:picChg>
        <pc:cxnChg chg="add del">
          <ac:chgData name="tomoya kamimura" userId="4a247245-9421-4752-b5fc-760241f018b2" providerId="ADAL" clId="{7ADD99E6-3CB4-476B-85EC-79E638559DA5}" dt="2023-02-09T03:51:46.675" v="9672" actId="478"/>
          <ac:cxnSpMkLst>
            <pc:docMk/>
            <pc:sldMk cId="1787206963" sldId="335"/>
            <ac:cxnSpMk id="9" creationId="{B817CFE1-FC7D-4730-BB4E-A46C90184049}"/>
          </ac:cxnSpMkLst>
        </pc:cxnChg>
      </pc:sldChg>
      <pc:sldChg chg="addSp delSp modSp add">
        <pc:chgData name="tomoya kamimura" userId="4a247245-9421-4752-b5fc-760241f018b2" providerId="ADAL" clId="{7ADD99E6-3CB4-476B-85EC-79E638559DA5}" dt="2023-02-09T06:07:25.111" v="11859" actId="1076"/>
        <pc:sldMkLst>
          <pc:docMk/>
          <pc:sldMk cId="2760627950" sldId="336"/>
        </pc:sldMkLst>
        <pc:spChg chg="add del mod">
          <ac:chgData name="tomoya kamimura" userId="4a247245-9421-4752-b5fc-760241f018b2" providerId="ADAL" clId="{7ADD99E6-3CB4-476B-85EC-79E638559DA5}" dt="2023-02-09T05:24:48.845" v="10524"/>
          <ac:spMkLst>
            <pc:docMk/>
            <pc:sldMk cId="2760627950" sldId="336"/>
            <ac:spMk id="3" creationId="{B4732B2D-D9B7-456F-8F48-1334ADDF56D5}"/>
          </ac:spMkLst>
        </pc:spChg>
        <pc:spChg chg="add mod">
          <ac:chgData name="tomoya kamimura" userId="4a247245-9421-4752-b5fc-760241f018b2" providerId="ADAL" clId="{7ADD99E6-3CB4-476B-85EC-79E638559DA5}" dt="2023-02-09T05:25:03.241" v="10556" actId="20577"/>
          <ac:spMkLst>
            <pc:docMk/>
            <pc:sldMk cId="2760627950" sldId="336"/>
            <ac:spMk id="4" creationId="{9835DFEA-491E-4F0E-A1DA-986ACCA35E54}"/>
          </ac:spMkLst>
        </pc:spChg>
        <pc:spChg chg="add mod">
          <ac:chgData name="tomoya kamimura" userId="4a247245-9421-4752-b5fc-760241f018b2" providerId="ADAL" clId="{7ADD99E6-3CB4-476B-85EC-79E638559DA5}" dt="2023-02-09T05:41:36.076" v="11772" actId="6549"/>
          <ac:spMkLst>
            <pc:docMk/>
            <pc:sldMk cId="2760627950" sldId="336"/>
            <ac:spMk id="5" creationId="{A56945B6-90EA-4A5A-AB97-3AEF8A8121CB}"/>
          </ac:spMkLst>
        </pc:spChg>
        <pc:spChg chg="add mod">
          <ac:chgData name="tomoya kamimura" userId="4a247245-9421-4752-b5fc-760241f018b2" providerId="ADAL" clId="{7ADD99E6-3CB4-476B-85EC-79E638559DA5}" dt="2023-02-09T06:07:25.111" v="11859" actId="1076"/>
          <ac:spMkLst>
            <pc:docMk/>
            <pc:sldMk cId="2760627950" sldId="336"/>
            <ac:spMk id="14" creationId="{DCD84983-79EB-49B2-9EBD-22270E7C3561}"/>
          </ac:spMkLst>
        </pc:spChg>
        <pc:spChg chg="add mod">
          <ac:chgData name="tomoya kamimura" userId="4a247245-9421-4752-b5fc-760241f018b2" providerId="ADAL" clId="{7ADD99E6-3CB4-476B-85EC-79E638559DA5}" dt="2023-02-09T06:07:25.111" v="11859" actId="1076"/>
          <ac:spMkLst>
            <pc:docMk/>
            <pc:sldMk cId="2760627950" sldId="336"/>
            <ac:spMk id="15" creationId="{9B9AE84F-544F-4170-BC0E-AAAF1FC1F0DA}"/>
          </ac:spMkLst>
        </pc:spChg>
        <pc:spChg chg="add mod">
          <ac:chgData name="tomoya kamimura" userId="4a247245-9421-4752-b5fc-760241f018b2" providerId="ADAL" clId="{7ADD99E6-3CB4-476B-85EC-79E638559DA5}" dt="2023-02-09T06:07:25.111" v="11859" actId="1076"/>
          <ac:spMkLst>
            <pc:docMk/>
            <pc:sldMk cId="2760627950" sldId="336"/>
            <ac:spMk id="19" creationId="{80B0363D-6645-4A51-8E4A-FEDBB9D37765}"/>
          </ac:spMkLst>
        </pc:spChg>
        <pc:spChg chg="add mod">
          <ac:chgData name="tomoya kamimura" userId="4a247245-9421-4752-b5fc-760241f018b2" providerId="ADAL" clId="{7ADD99E6-3CB4-476B-85EC-79E638559DA5}" dt="2023-02-09T06:07:25.111" v="11859" actId="1076"/>
          <ac:spMkLst>
            <pc:docMk/>
            <pc:sldMk cId="2760627950" sldId="336"/>
            <ac:spMk id="20" creationId="{9AF94F10-E2FB-4B65-865C-B24BF9B52FEB}"/>
          </ac:spMkLst>
        </pc:spChg>
        <pc:grpChg chg="add del mod">
          <ac:chgData name="tomoya kamimura" userId="4a247245-9421-4752-b5fc-760241f018b2" providerId="ADAL" clId="{7ADD99E6-3CB4-476B-85EC-79E638559DA5}" dt="2023-02-09T05:30:46.704" v="11566" actId="165"/>
          <ac:grpSpMkLst>
            <pc:docMk/>
            <pc:sldMk cId="2760627950" sldId="336"/>
            <ac:grpSpMk id="18" creationId="{A0074DE6-47F9-4CAA-A70D-09275498F984}"/>
          </ac:grpSpMkLst>
        </pc:grpChg>
        <pc:picChg chg="add del mod">
          <ac:chgData name="tomoya kamimura" userId="4a247245-9421-4752-b5fc-760241f018b2" providerId="ADAL" clId="{7ADD99E6-3CB4-476B-85EC-79E638559DA5}" dt="2023-02-09T05:28:07.406" v="11339" actId="478"/>
          <ac:picMkLst>
            <pc:docMk/>
            <pc:sldMk cId="2760627950" sldId="336"/>
            <ac:picMk id="7" creationId="{EC205E44-5F55-44EE-83AF-D9CC464A6D27}"/>
          </ac:picMkLst>
        </pc:picChg>
        <pc:picChg chg="add mod topLvl">
          <ac:chgData name="tomoya kamimura" userId="4a247245-9421-4752-b5fc-760241f018b2" providerId="ADAL" clId="{7ADD99E6-3CB4-476B-85EC-79E638559DA5}" dt="2023-02-09T06:07:25.111" v="11859" actId="1076"/>
          <ac:picMkLst>
            <pc:docMk/>
            <pc:sldMk cId="2760627950" sldId="336"/>
            <ac:picMk id="9" creationId="{04F93BE5-5B78-4A01-87CB-1460E86FB980}"/>
          </ac:picMkLst>
        </pc:picChg>
        <pc:picChg chg="add mod topLvl">
          <ac:chgData name="tomoya kamimura" userId="4a247245-9421-4752-b5fc-760241f018b2" providerId="ADAL" clId="{7ADD99E6-3CB4-476B-85EC-79E638559DA5}" dt="2023-02-09T06:07:25.111" v="11859" actId="1076"/>
          <ac:picMkLst>
            <pc:docMk/>
            <pc:sldMk cId="2760627950" sldId="336"/>
            <ac:picMk id="11" creationId="{3C0D6282-1961-40E1-9AF5-2E59AC64DEEF}"/>
          </ac:picMkLst>
        </pc:picChg>
        <pc:picChg chg="add mod topLvl">
          <ac:chgData name="tomoya kamimura" userId="4a247245-9421-4752-b5fc-760241f018b2" providerId="ADAL" clId="{7ADD99E6-3CB4-476B-85EC-79E638559DA5}" dt="2023-02-09T06:07:25.111" v="11859" actId="1076"/>
          <ac:picMkLst>
            <pc:docMk/>
            <pc:sldMk cId="2760627950" sldId="336"/>
            <ac:picMk id="17" creationId="{9ADDF7EA-D163-4F82-84CB-3B78D3FF9C20}"/>
          </ac:picMkLst>
        </pc:picChg>
        <pc:cxnChg chg="add del mod">
          <ac:chgData name="tomoya kamimura" userId="4a247245-9421-4752-b5fc-760241f018b2" providerId="ADAL" clId="{7ADD99E6-3CB4-476B-85EC-79E638559DA5}" dt="2023-02-09T05:28:43.639" v="11345" actId="478"/>
          <ac:cxnSpMkLst>
            <pc:docMk/>
            <pc:sldMk cId="2760627950" sldId="336"/>
            <ac:cxnSpMk id="13" creationId="{CD233B7C-06EA-42B3-B513-41D4470E2503}"/>
          </ac:cxnSpMkLst>
        </pc:cxnChg>
      </pc:sldChg>
      <pc:sldChg chg="modSp add del">
        <pc:chgData name="tomoya kamimura" userId="4a247245-9421-4752-b5fc-760241f018b2" providerId="ADAL" clId="{7ADD99E6-3CB4-476B-85EC-79E638559DA5}" dt="2023-02-09T05:39:51.198" v="11573" actId="2696"/>
        <pc:sldMkLst>
          <pc:docMk/>
          <pc:sldMk cId="3682839506" sldId="337"/>
        </pc:sldMkLst>
        <pc:spChg chg="mod">
          <ac:chgData name="tomoya kamimura" userId="4a247245-9421-4752-b5fc-760241f018b2" providerId="ADAL" clId="{7ADD99E6-3CB4-476B-85EC-79E638559DA5}" dt="2023-02-09T05:29:38.968" v="11553"/>
          <ac:spMkLst>
            <pc:docMk/>
            <pc:sldMk cId="3682839506" sldId="337"/>
            <ac:spMk id="3" creationId="{A2C264D2-0981-492B-B55A-60BE07E93050}"/>
          </ac:spMkLst>
        </pc:spChg>
      </pc:sldChg>
      <pc:sldMasterChg chg="modSldLayout">
        <pc:chgData name="tomoya kamimura" userId="4a247245-9421-4752-b5fc-760241f018b2" providerId="ADAL" clId="{7ADD99E6-3CB4-476B-85EC-79E638559DA5}" dt="2023-02-08T06:16:30.492" v="6819" actId="404"/>
        <pc:sldMasterMkLst>
          <pc:docMk/>
          <pc:sldMasterMk cId="522417804" sldId="2147483648"/>
        </pc:sldMasterMkLst>
        <pc:sldLayoutChg chg="modSp">
          <pc:chgData name="tomoya kamimura" userId="4a247245-9421-4752-b5fc-760241f018b2" providerId="ADAL" clId="{7ADD99E6-3CB4-476B-85EC-79E638559DA5}" dt="2023-02-08T06:16:30.492" v="6819" actId="404"/>
          <pc:sldLayoutMkLst>
            <pc:docMk/>
            <pc:sldMasterMk cId="522417804" sldId="2147483648"/>
            <pc:sldLayoutMk cId="1734555409" sldId="2147483650"/>
          </pc:sldLayoutMkLst>
          <pc:spChg chg="mod">
            <ac:chgData name="tomoya kamimura" userId="4a247245-9421-4752-b5fc-760241f018b2" providerId="ADAL" clId="{7ADD99E6-3CB4-476B-85EC-79E638559DA5}" dt="2023-02-08T06:16:30.492" v="6819" actId="404"/>
            <ac:spMkLst>
              <pc:docMk/>
              <pc:sldMasterMk cId="522417804" sldId="2147483648"/>
              <pc:sldLayoutMk cId="1734555409" sldId="2147483650"/>
              <ac:spMk id="3" creationId="{058772C2-756D-2953-28F0-DFFD2EBE5A8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1"/>
            <a:ext cx="2918831" cy="495029"/>
          </a:xfrm>
          <a:prstGeom prst="rect">
            <a:avLst/>
          </a:prstGeom>
        </p:spPr>
        <p:txBody>
          <a:bodyPr vert="horz" lIns="91440" tIns="45720" rIns="91440" bIns="45720" rtlCol="0"/>
          <a:lstStyle>
            <a:lvl1pPr algn="r">
              <a:defRPr sz="1200"/>
            </a:lvl1pPr>
          </a:lstStyle>
          <a:p>
            <a:fld id="{9E15B7A9-4BC5-274F-8D23-DF4745F420DC}" type="datetimeFigureOut">
              <a:rPr kumimoji="1" lang="ja-JP" altLang="en-US" smtClean="0"/>
              <a:t>2023/2/10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9A4F6A0-190A-4145-9E3E-E7A4071EE181}" type="slidenum">
              <a:rPr kumimoji="1" lang="ja-JP" altLang="en-US" smtClean="0"/>
              <a:t>‹#›</a:t>
            </a:fld>
            <a:endParaRPr kumimoji="1" lang="ja-JP" altLang="en-US"/>
          </a:p>
        </p:txBody>
      </p:sp>
    </p:spTree>
    <p:extLst>
      <p:ext uri="{BB962C8B-B14F-4D97-AF65-F5344CB8AC3E}">
        <p14:creationId xmlns:p14="http://schemas.microsoft.com/office/powerpoint/2010/main" val="6439068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6</a:t>
            </a:fld>
            <a:endParaRPr kumimoji="1" lang="ja-JP" altLang="en-US"/>
          </a:p>
        </p:txBody>
      </p:sp>
    </p:spTree>
    <p:extLst>
      <p:ext uri="{BB962C8B-B14F-4D97-AF65-F5344CB8AC3E}">
        <p14:creationId xmlns:p14="http://schemas.microsoft.com/office/powerpoint/2010/main" val="9501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9</a:t>
            </a:fld>
            <a:endParaRPr kumimoji="1" lang="ja-JP" altLang="en-US"/>
          </a:p>
        </p:txBody>
      </p:sp>
    </p:spTree>
    <p:extLst>
      <p:ext uri="{BB962C8B-B14F-4D97-AF65-F5344CB8AC3E}">
        <p14:creationId xmlns:p14="http://schemas.microsoft.com/office/powerpoint/2010/main" val="254456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11</a:t>
            </a:fld>
            <a:endParaRPr kumimoji="1" lang="ja-JP" altLang="en-US"/>
          </a:p>
        </p:txBody>
      </p:sp>
    </p:spTree>
    <p:extLst>
      <p:ext uri="{BB962C8B-B14F-4D97-AF65-F5344CB8AC3E}">
        <p14:creationId xmlns:p14="http://schemas.microsoft.com/office/powerpoint/2010/main" val="347233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15</a:t>
            </a:fld>
            <a:endParaRPr kumimoji="1" lang="ja-JP" altLang="en-US"/>
          </a:p>
        </p:txBody>
      </p:sp>
    </p:spTree>
    <p:extLst>
      <p:ext uri="{BB962C8B-B14F-4D97-AF65-F5344CB8AC3E}">
        <p14:creationId xmlns:p14="http://schemas.microsoft.com/office/powerpoint/2010/main" val="1084882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A4F6A0-190A-4145-9E3E-E7A4071EE181}" type="slidenum">
              <a:rPr kumimoji="1" lang="ja-JP" altLang="en-US" smtClean="0"/>
              <a:t>17</a:t>
            </a:fld>
            <a:endParaRPr kumimoji="1" lang="ja-JP" altLang="en-US"/>
          </a:p>
        </p:txBody>
      </p:sp>
    </p:spTree>
    <p:extLst>
      <p:ext uri="{BB962C8B-B14F-4D97-AF65-F5344CB8AC3E}">
        <p14:creationId xmlns:p14="http://schemas.microsoft.com/office/powerpoint/2010/main" val="21649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22A3D-DB69-0854-5BD6-34D48DD5C8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EE2593-E2DD-CF41-0413-4A7F4BB24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AF3FE3-C5DA-6E6E-4478-0B6D5E32B788}"/>
              </a:ext>
            </a:extLst>
          </p:cNvPr>
          <p:cNvSpPr>
            <a:spLocks noGrp="1"/>
          </p:cNvSpPr>
          <p:nvPr>
            <p:ph type="dt" sz="half" idx="10"/>
          </p:nvPr>
        </p:nvSpPr>
        <p:spPr/>
        <p:txBody>
          <a:bodyPr/>
          <a:lstStyle/>
          <a:p>
            <a:fld id="{746039E1-FD4B-44AC-A4D6-A786D0A35DBA}"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56BDABE2-81AB-213C-AB50-CCE97F5C5B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3EFD6F-C4C1-2CC2-F034-D3A0F2457B4E}"/>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422864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356B6-80DD-D97B-DCD4-F9921E1369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C3C198-0519-F66C-0B50-1AE27108FB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66BBA0-3C93-DA70-2CCC-D29D3EEE1BE6}"/>
              </a:ext>
            </a:extLst>
          </p:cNvPr>
          <p:cNvSpPr>
            <a:spLocks noGrp="1"/>
          </p:cNvSpPr>
          <p:nvPr>
            <p:ph type="dt" sz="half" idx="10"/>
          </p:nvPr>
        </p:nvSpPr>
        <p:spPr/>
        <p:txBody>
          <a:bodyPr/>
          <a:lstStyle/>
          <a:p>
            <a:fld id="{9E371414-2841-42D8-B230-F9A36372F9E6}"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3BBA67BE-036B-5FAE-72C1-F51699261C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47CE83-497C-9760-7968-B118A9C5F93D}"/>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72296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7D8799-B302-A89A-E39B-5497F41003B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64EAA-E789-2C1C-B535-E442D957BEB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F49935-FFAC-AD63-5176-C090D35153A6}"/>
              </a:ext>
            </a:extLst>
          </p:cNvPr>
          <p:cNvSpPr>
            <a:spLocks noGrp="1"/>
          </p:cNvSpPr>
          <p:nvPr>
            <p:ph type="dt" sz="half" idx="10"/>
          </p:nvPr>
        </p:nvSpPr>
        <p:spPr/>
        <p:txBody>
          <a:bodyPr/>
          <a:lstStyle/>
          <a:p>
            <a:fld id="{6BEAABFE-C383-4B3C-B26E-86568DEDF96E}"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1226D11C-9202-0DD6-E13B-78EE68EDA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2C156E-71F9-4E86-F4B4-7D7696206CED}"/>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17798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58772C2-756D-2953-28F0-DFFD2EBE5A80}"/>
              </a:ext>
            </a:extLst>
          </p:cNvPr>
          <p:cNvSpPr>
            <a:spLocks noGrp="1"/>
          </p:cNvSpPr>
          <p:nvPr>
            <p:ph idx="1"/>
          </p:nvPr>
        </p:nvSpPr>
        <p:spPr>
          <a:xfrm>
            <a:off x="200025" y="933450"/>
            <a:ext cx="11734799" cy="5243513"/>
          </a:xfrm>
        </p:spPr>
        <p:txBody>
          <a:bodyPr>
            <a:normAutofit/>
          </a:bodyPr>
          <a:lstStyle>
            <a:lvl1pPr>
              <a:lnSpc>
                <a:spcPct val="110000"/>
              </a:lnSpc>
              <a:defRPr sz="2400"/>
            </a:lvl1pPr>
            <a:lvl2pPr>
              <a:lnSpc>
                <a:spcPct val="110000"/>
              </a:lnSpc>
              <a:defRPr sz="2000"/>
            </a:lvl2pPr>
            <a:lvl3pPr>
              <a:lnSpc>
                <a:spcPct val="110000"/>
              </a:lnSpc>
              <a:defRPr sz="1800"/>
            </a:lvl3pPr>
            <a:lvl4pPr>
              <a:lnSpc>
                <a:spcPct val="110000"/>
              </a:lnSpc>
              <a:defRPr sz="1600"/>
            </a:lvl4pPr>
            <a:lvl5pPr>
              <a:lnSpc>
                <a:spcPct val="110000"/>
              </a:lnSpc>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78BCEA-775F-54CE-5370-6F77EABE4782}"/>
              </a:ext>
            </a:extLst>
          </p:cNvPr>
          <p:cNvSpPr>
            <a:spLocks noGrp="1"/>
          </p:cNvSpPr>
          <p:nvPr>
            <p:ph type="dt" sz="half" idx="10"/>
          </p:nvPr>
        </p:nvSpPr>
        <p:spPr/>
        <p:txBody>
          <a:bodyPr/>
          <a:lstStyle/>
          <a:p>
            <a:fld id="{D2DF90FE-F3DF-4B1C-9778-0E3621645E76}"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4EC5BF82-A773-02E2-BB92-EA4AF6776828}"/>
              </a:ext>
            </a:extLst>
          </p:cNvPr>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73197072-489D-456C-92AA-635C33B73506}"/>
              </a:ext>
            </a:extLst>
          </p:cNvPr>
          <p:cNvSpPr/>
          <p:nvPr userDrawn="1"/>
        </p:nvSpPr>
        <p:spPr>
          <a:xfrm>
            <a:off x="0" y="0"/>
            <a:ext cx="12192000" cy="790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A86DE3-D38E-9E80-F36B-1B4EFFDB43A2}"/>
              </a:ext>
            </a:extLst>
          </p:cNvPr>
          <p:cNvSpPr>
            <a:spLocks noGrp="1"/>
          </p:cNvSpPr>
          <p:nvPr>
            <p:ph type="title"/>
          </p:nvPr>
        </p:nvSpPr>
        <p:spPr>
          <a:xfrm>
            <a:off x="838200" y="68604"/>
            <a:ext cx="10515600" cy="653368"/>
          </a:xfrm>
        </p:spPr>
        <p:txBody>
          <a:bodyPr/>
          <a:lstStyle>
            <a:lvl1pPr>
              <a:defRPr>
                <a:solidFill>
                  <a:schemeClr val="bg1"/>
                </a:solidFill>
              </a:defRPr>
            </a:lvl1pPr>
          </a:lstStyle>
          <a:p>
            <a:r>
              <a:rPr kumimoji="1" lang="ja-JP" altLang="en-US" dirty="0"/>
              <a:t>マスター タイトルの書式設定</a:t>
            </a:r>
          </a:p>
        </p:txBody>
      </p:sp>
      <p:sp>
        <p:nvSpPr>
          <p:cNvPr id="6" name="スライド番号プレースホルダー 5">
            <a:extLst>
              <a:ext uri="{FF2B5EF4-FFF2-40B4-BE49-F238E27FC236}">
                <a16:creationId xmlns:a16="http://schemas.microsoft.com/office/drawing/2014/main" id="{2A5933B9-897D-3288-45DE-4FF56E79D20E}"/>
              </a:ext>
            </a:extLst>
          </p:cNvPr>
          <p:cNvSpPr>
            <a:spLocks noGrp="1"/>
          </p:cNvSpPr>
          <p:nvPr>
            <p:ph type="sldNum" sz="quarter" idx="12"/>
          </p:nvPr>
        </p:nvSpPr>
        <p:spPr>
          <a:xfrm>
            <a:off x="9191624" y="208586"/>
            <a:ext cx="2743200" cy="365125"/>
          </a:xfrm>
        </p:spPr>
        <p:txBody>
          <a:bodyPr/>
          <a:lstStyle>
            <a:lvl1pPr>
              <a:defRPr sz="1800">
                <a:solidFill>
                  <a:schemeClr val="bg1"/>
                </a:solidFill>
              </a:defRPr>
            </a:lvl1pPr>
          </a:lstStyle>
          <a:p>
            <a:fld id="{B11AD403-313C-9548-90A1-3BB45CD64373}" type="slidenum">
              <a:rPr lang="ja-JP" altLang="en-US" smtClean="0"/>
              <a:pPr/>
              <a:t>‹#›</a:t>
            </a:fld>
            <a:endParaRPr lang="ja-JP" altLang="en-US"/>
          </a:p>
        </p:txBody>
      </p:sp>
    </p:spTree>
    <p:extLst>
      <p:ext uri="{BB962C8B-B14F-4D97-AF65-F5344CB8AC3E}">
        <p14:creationId xmlns:p14="http://schemas.microsoft.com/office/powerpoint/2010/main" val="173455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9AB7D-344B-876B-A874-25954182C6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CFF90F-6E5D-3C1D-811B-2AA108DDA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CEA1A8F-E632-2FA0-C6E3-76934EEA460D}"/>
              </a:ext>
            </a:extLst>
          </p:cNvPr>
          <p:cNvSpPr>
            <a:spLocks noGrp="1"/>
          </p:cNvSpPr>
          <p:nvPr>
            <p:ph type="dt" sz="half" idx="10"/>
          </p:nvPr>
        </p:nvSpPr>
        <p:spPr/>
        <p:txBody>
          <a:bodyPr/>
          <a:lstStyle/>
          <a:p>
            <a:fld id="{A03A6258-3CFE-4DB0-9DAF-1F20C0237CAE}"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C26651FF-59A6-B4B9-77C6-0258DF885E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4BC55F-DD96-9C69-BAE5-A6C4AF80915E}"/>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51147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B2E6F-55C3-0C87-8E50-D1A7B05CA7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6305A3-B653-A75A-E9B2-2C81E8A260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01CE82-E9DE-6474-7320-C658C212ED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A35B9E-06FC-0F08-9640-AB0E70D15CD3}"/>
              </a:ext>
            </a:extLst>
          </p:cNvPr>
          <p:cNvSpPr>
            <a:spLocks noGrp="1"/>
          </p:cNvSpPr>
          <p:nvPr>
            <p:ph type="dt" sz="half" idx="10"/>
          </p:nvPr>
        </p:nvSpPr>
        <p:spPr/>
        <p:txBody>
          <a:bodyPr/>
          <a:lstStyle/>
          <a:p>
            <a:fld id="{CA84891E-5D62-4263-A1EF-C9080C38B735}" type="datetime1">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1808FB74-795D-1736-2A23-AD0C83055E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2EB9B8-BF45-5678-2773-8CD86525ECAB}"/>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405326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2B300-86BE-F9FE-3FC2-6419733769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305216-7F2D-DF75-DCF3-864A34325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92D03-9F68-5F3C-8F6D-53BF3B6616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89134D-E5AB-CE4E-0F4A-A3FEA906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6CA83C-2D53-99CE-4EE7-A1C1ACD53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54D286-4EC1-0AB1-2840-0215C9434385}"/>
              </a:ext>
            </a:extLst>
          </p:cNvPr>
          <p:cNvSpPr>
            <a:spLocks noGrp="1"/>
          </p:cNvSpPr>
          <p:nvPr>
            <p:ph type="dt" sz="half" idx="10"/>
          </p:nvPr>
        </p:nvSpPr>
        <p:spPr/>
        <p:txBody>
          <a:bodyPr/>
          <a:lstStyle/>
          <a:p>
            <a:fld id="{BEEE04BD-26E0-4097-81D6-CC41EC6FC9BB}" type="datetime1">
              <a:rPr kumimoji="1" lang="ja-JP" altLang="en-US" smtClean="0"/>
              <a:t>2023/2/10</a:t>
            </a:fld>
            <a:endParaRPr kumimoji="1" lang="ja-JP" altLang="en-US"/>
          </a:p>
        </p:txBody>
      </p:sp>
      <p:sp>
        <p:nvSpPr>
          <p:cNvPr id="8" name="フッター プレースホルダー 7">
            <a:extLst>
              <a:ext uri="{FF2B5EF4-FFF2-40B4-BE49-F238E27FC236}">
                <a16:creationId xmlns:a16="http://schemas.microsoft.com/office/drawing/2014/main" id="{C83AD764-3217-14EA-A530-99F1AC504E4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86AF3C9-6253-B9CF-E220-9B558DE9587A}"/>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76249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74E0A63D-E4C7-24B5-73F3-6FBEC5314FB2}"/>
              </a:ext>
            </a:extLst>
          </p:cNvPr>
          <p:cNvSpPr>
            <a:spLocks noGrp="1"/>
          </p:cNvSpPr>
          <p:nvPr>
            <p:ph type="dt" sz="half" idx="10"/>
          </p:nvPr>
        </p:nvSpPr>
        <p:spPr/>
        <p:txBody>
          <a:bodyPr/>
          <a:lstStyle/>
          <a:p>
            <a:fld id="{081AA717-E890-4051-BCE3-398F814EA475}" type="datetime1">
              <a:rPr kumimoji="1" lang="ja-JP" altLang="en-US" smtClean="0"/>
              <a:t>2023/2/10</a:t>
            </a:fld>
            <a:endParaRPr kumimoji="1" lang="ja-JP" altLang="en-US"/>
          </a:p>
        </p:txBody>
      </p:sp>
      <p:sp>
        <p:nvSpPr>
          <p:cNvPr id="4" name="フッター プレースホルダー 3">
            <a:extLst>
              <a:ext uri="{FF2B5EF4-FFF2-40B4-BE49-F238E27FC236}">
                <a16:creationId xmlns:a16="http://schemas.microsoft.com/office/drawing/2014/main" id="{F66C7D26-D642-A827-CBCF-245C18380624}"/>
              </a:ext>
            </a:extLst>
          </p:cNvPr>
          <p:cNvSpPr>
            <a:spLocks noGrp="1"/>
          </p:cNvSpPr>
          <p:nvPr>
            <p:ph type="ftr" sz="quarter" idx="11"/>
          </p:nvPr>
        </p:nvSpPr>
        <p:spPr/>
        <p:txBody>
          <a:bodyPr/>
          <a:lstStyle/>
          <a:p>
            <a:endParaRPr kumimoji="1" lang="ja-JP" altLang="en-US"/>
          </a:p>
        </p:txBody>
      </p:sp>
      <p:sp>
        <p:nvSpPr>
          <p:cNvPr id="6" name="正方形/長方形 5">
            <a:extLst>
              <a:ext uri="{FF2B5EF4-FFF2-40B4-BE49-F238E27FC236}">
                <a16:creationId xmlns:a16="http://schemas.microsoft.com/office/drawing/2014/main" id="{B8731505-8D9C-4F52-A1D3-99EEEA1ECE5C}"/>
              </a:ext>
            </a:extLst>
          </p:cNvPr>
          <p:cNvSpPr/>
          <p:nvPr userDrawn="1"/>
        </p:nvSpPr>
        <p:spPr>
          <a:xfrm>
            <a:off x="0" y="0"/>
            <a:ext cx="12192000" cy="790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D3F863-977E-837F-72C6-7AA6F762C1B0}"/>
              </a:ext>
            </a:extLst>
          </p:cNvPr>
          <p:cNvSpPr>
            <a:spLocks noGrp="1"/>
          </p:cNvSpPr>
          <p:nvPr>
            <p:ph type="title"/>
          </p:nvPr>
        </p:nvSpPr>
        <p:spPr>
          <a:xfrm>
            <a:off x="838200" y="68604"/>
            <a:ext cx="10515600" cy="653368"/>
          </a:xfrm>
        </p:spPr>
        <p:txBody>
          <a:bodyPr/>
          <a:lstStyle>
            <a:lvl1pPr>
              <a:defRPr>
                <a:solidFill>
                  <a:schemeClr val="bg1"/>
                </a:solidFill>
              </a:defRPr>
            </a:lvl1pPr>
          </a:lstStyle>
          <a:p>
            <a:r>
              <a:rPr kumimoji="1" lang="ja-JP" altLang="en-US"/>
              <a:t>マスター タイトルの書式設定</a:t>
            </a:r>
          </a:p>
        </p:txBody>
      </p:sp>
      <p:sp>
        <p:nvSpPr>
          <p:cNvPr id="5" name="スライド番号プレースホルダー 4">
            <a:extLst>
              <a:ext uri="{FF2B5EF4-FFF2-40B4-BE49-F238E27FC236}">
                <a16:creationId xmlns:a16="http://schemas.microsoft.com/office/drawing/2014/main" id="{7431D300-4ED1-BA2B-A5F7-01690F2AB19C}"/>
              </a:ext>
            </a:extLst>
          </p:cNvPr>
          <p:cNvSpPr>
            <a:spLocks noGrp="1"/>
          </p:cNvSpPr>
          <p:nvPr>
            <p:ph type="sldNum" sz="quarter" idx="12"/>
          </p:nvPr>
        </p:nvSpPr>
        <p:spPr>
          <a:xfrm>
            <a:off x="9126416" y="234474"/>
            <a:ext cx="2743200" cy="365125"/>
          </a:xfrm>
        </p:spPr>
        <p:txBody>
          <a:bodyPr/>
          <a:lstStyle>
            <a:lvl1pPr>
              <a:defRPr sz="1800">
                <a:solidFill>
                  <a:schemeClr val="bg1"/>
                </a:solidFill>
              </a:defRPr>
            </a:lvl1pPr>
          </a:lstStyle>
          <a:p>
            <a:fld id="{B11AD403-313C-9548-90A1-3BB45CD64373}" type="slidenum">
              <a:rPr lang="ja-JP" altLang="en-US" smtClean="0"/>
              <a:pPr/>
              <a:t>‹#›</a:t>
            </a:fld>
            <a:endParaRPr lang="ja-JP" altLang="en-US"/>
          </a:p>
        </p:txBody>
      </p:sp>
    </p:spTree>
    <p:extLst>
      <p:ext uri="{BB962C8B-B14F-4D97-AF65-F5344CB8AC3E}">
        <p14:creationId xmlns:p14="http://schemas.microsoft.com/office/powerpoint/2010/main" val="31803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E09A15-E408-5340-CF9B-D649A88B3D22}"/>
              </a:ext>
            </a:extLst>
          </p:cNvPr>
          <p:cNvSpPr>
            <a:spLocks noGrp="1"/>
          </p:cNvSpPr>
          <p:nvPr>
            <p:ph type="dt" sz="half" idx="10"/>
          </p:nvPr>
        </p:nvSpPr>
        <p:spPr/>
        <p:txBody>
          <a:bodyPr/>
          <a:lstStyle/>
          <a:p>
            <a:fld id="{08186767-F0DF-4364-8E88-172B4E136D78}" type="datetime1">
              <a:rPr kumimoji="1" lang="ja-JP" altLang="en-US" smtClean="0"/>
              <a:t>2023/2/10</a:t>
            </a:fld>
            <a:endParaRPr kumimoji="1" lang="ja-JP" altLang="en-US"/>
          </a:p>
        </p:txBody>
      </p:sp>
      <p:sp>
        <p:nvSpPr>
          <p:cNvPr id="3" name="フッター プレースホルダー 2">
            <a:extLst>
              <a:ext uri="{FF2B5EF4-FFF2-40B4-BE49-F238E27FC236}">
                <a16:creationId xmlns:a16="http://schemas.microsoft.com/office/drawing/2014/main" id="{2E9B35BA-6EA9-BFD0-8DB9-71E5B1EBACC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E72927-18D8-0ADA-A1AC-76F0DC43D850}"/>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114743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3E22-A294-20DE-4FD7-A160116C6A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667741-14B9-84A5-AB32-4A7B95516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406F21-48FE-16B4-F850-A3682EDE5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71994F-D63E-F2C4-A00A-1FE715454781}"/>
              </a:ext>
            </a:extLst>
          </p:cNvPr>
          <p:cNvSpPr>
            <a:spLocks noGrp="1"/>
          </p:cNvSpPr>
          <p:nvPr>
            <p:ph type="dt" sz="half" idx="10"/>
          </p:nvPr>
        </p:nvSpPr>
        <p:spPr/>
        <p:txBody>
          <a:bodyPr/>
          <a:lstStyle/>
          <a:p>
            <a:fld id="{64573822-24F7-404E-A389-9EC1C34EB7E7}" type="datetime1">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AFAE5728-A7F1-78BC-DE1C-526E4A8038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202C44-265E-E100-4579-B05C81C0C203}"/>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32970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1ECA3-7149-AFD1-F37D-BD4F1767BF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6CF4C1A-8E7A-F78B-6C3E-D5BC8BB71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6A6CE8A-F8C9-406D-C4CE-C63A58DA7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8DDF8-090D-A16B-1B61-D2D35D8D1219}"/>
              </a:ext>
            </a:extLst>
          </p:cNvPr>
          <p:cNvSpPr>
            <a:spLocks noGrp="1"/>
          </p:cNvSpPr>
          <p:nvPr>
            <p:ph type="dt" sz="half" idx="10"/>
          </p:nvPr>
        </p:nvSpPr>
        <p:spPr/>
        <p:txBody>
          <a:bodyPr/>
          <a:lstStyle/>
          <a:p>
            <a:fld id="{89250C5D-5B78-4F5A-A738-8257533DACB5}" type="datetime1">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A31EEA6D-C97C-686A-2078-E025245844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C1E475-C7BC-569F-6197-0B35599BCEF3}"/>
              </a:ext>
            </a:extLst>
          </p:cNvPr>
          <p:cNvSpPr>
            <a:spLocks noGrp="1"/>
          </p:cNvSpPr>
          <p:nvPr>
            <p:ph type="sldNum" sz="quarter" idx="12"/>
          </p:nvPr>
        </p:nvSpPr>
        <p:spPr/>
        <p:txBody>
          <a:body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266704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C4F32C-7D70-BC2E-68D4-8EBAC86DB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8CEBDB-D1D5-9E92-6B25-588DEA102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97375C-6C7E-C02B-97FA-CB574E0FC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E3D0E-B784-4057-A24A-20256358143E}" type="datetime1">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7D80D13E-6C15-E41C-B562-F7C127688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4550902-7EAD-B77B-7013-40FC2F776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AD403-313C-9548-90A1-3BB45CD64373}" type="slidenum">
              <a:rPr kumimoji="1" lang="ja-JP" altLang="en-US" smtClean="0"/>
              <a:t>‹#›</a:t>
            </a:fld>
            <a:endParaRPr kumimoji="1" lang="ja-JP" altLang="en-US"/>
          </a:p>
        </p:txBody>
      </p:sp>
    </p:spTree>
    <p:extLst>
      <p:ext uri="{BB962C8B-B14F-4D97-AF65-F5344CB8AC3E}">
        <p14:creationId xmlns:p14="http://schemas.microsoft.com/office/powerpoint/2010/main" val="52241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gif"/><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gif"/><Relationship Id="rId10" Type="http://schemas.openxmlformats.org/officeDocument/2006/relationships/image" Target="../media/image39.png"/><Relationship Id="rId4" Type="http://schemas.openxmlformats.org/officeDocument/2006/relationships/image" Target="../media/image2.gif"/><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gif"/><Relationship Id="rId10" Type="http://schemas.openxmlformats.org/officeDocument/2006/relationships/image" Target="../media/image53.png"/><Relationship Id="rId4" Type="http://schemas.openxmlformats.org/officeDocument/2006/relationships/image" Target="../media/image2.gif"/><Relationship Id="rId9"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D8CF0D5E-FD2E-4FFA-AE9C-C2E5A399ECD1}"/>
              </a:ext>
            </a:extLst>
          </p:cNvPr>
          <p:cNvSpPr/>
          <p:nvPr/>
        </p:nvSpPr>
        <p:spPr>
          <a:xfrm>
            <a:off x="611504" y="1783867"/>
            <a:ext cx="10515435" cy="1723473"/>
          </a:xfrm>
          <a:prstGeom prst="roundRect">
            <a:avLst>
              <a:gd name="adj" fmla="val 3010"/>
            </a:avLst>
          </a:prstGeom>
          <a:ln w="57150" cmpd="thickThin"/>
        </p:spPr>
        <p:style>
          <a:lnRef idx="2">
            <a:schemeClr val="dk1"/>
          </a:lnRef>
          <a:fillRef idx="1">
            <a:schemeClr val="lt1"/>
          </a:fillRef>
          <a:effectRef idx="0">
            <a:schemeClr val="dk1"/>
          </a:effectRef>
          <a:fontRef idx="minor">
            <a:schemeClr val="dk1"/>
          </a:fontRef>
        </p:style>
        <p:txBody>
          <a:bodyPr rtlCol="0" anchor="ctr"/>
          <a:lstStyle/>
          <a:p>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 name="タイトル 1">
            <a:extLst>
              <a:ext uri="{FF2B5EF4-FFF2-40B4-BE49-F238E27FC236}">
                <a16:creationId xmlns:a16="http://schemas.microsoft.com/office/drawing/2014/main" id="{7C72FAE9-78A0-1502-C1D3-B26EF4B48C1F}"/>
              </a:ext>
            </a:extLst>
          </p:cNvPr>
          <p:cNvSpPr>
            <a:spLocks noGrp="1"/>
          </p:cNvSpPr>
          <p:nvPr>
            <p:ph type="ctrTitle"/>
          </p:nvPr>
        </p:nvSpPr>
        <p:spPr/>
        <p:txBody>
          <a:bodyPr/>
          <a:lstStyle/>
          <a:p>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ポケモンで　きょうか　がくしゅう</a:t>
            </a:r>
            <a:b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br>
            <a:r>
              <a:rPr lang="en-US" altLang="ja-JP" dirty="0">
                <a:latin typeface="PKMN Regular" panose="02000600000000000000" pitchFamily="2" charset="-128"/>
                <a:ea typeface="PKMN Regular" panose="02000600000000000000" pitchFamily="2" charset="-128"/>
                <a:cs typeface="PKMN Regular" panose="02000600000000000000" pitchFamily="2" charset="-128"/>
              </a:rPr>
              <a:t>3</a:t>
            </a:r>
            <a:r>
              <a:rPr kumimoji="1" lang="ja-JP" altLang="en-US" dirty="0">
                <a:latin typeface="PKMN Regular" panose="02000600000000000000" pitchFamily="2" charset="-128"/>
                <a:ea typeface="PKMN Regular" panose="02000600000000000000" pitchFamily="2" charset="-128"/>
                <a:cs typeface="PKMN Regular" panose="02000600000000000000" pitchFamily="2" charset="-128"/>
              </a:rPr>
              <a:t>　おうようへん</a:t>
            </a:r>
            <a:endParaRPr kumimoji="1" lang="ja-JP" altLang="en-US" dirty="0"/>
          </a:p>
        </p:txBody>
      </p:sp>
      <p:sp>
        <p:nvSpPr>
          <p:cNvPr id="3" name="字幕 2">
            <a:extLst>
              <a:ext uri="{FF2B5EF4-FFF2-40B4-BE49-F238E27FC236}">
                <a16:creationId xmlns:a16="http://schemas.microsoft.com/office/drawing/2014/main" id="{E0F6C9C3-63CB-6B1A-1CFF-C81844AA80B7}"/>
              </a:ext>
            </a:extLst>
          </p:cNvPr>
          <p:cNvSpPr>
            <a:spLocks noGrp="1"/>
          </p:cNvSpPr>
          <p:nvPr>
            <p:ph type="subTitle" idx="1"/>
          </p:nvPr>
        </p:nvSpPr>
        <p:spPr>
          <a:xfrm>
            <a:off x="1524000" y="4250715"/>
            <a:ext cx="9144000" cy="1655762"/>
          </a:xfrm>
        </p:spPr>
        <p:txBody>
          <a:bodyPr/>
          <a:lstStyle/>
          <a:p>
            <a:r>
              <a:rPr kumimoji="1" lang="ja-JP" altLang="en-US" dirty="0"/>
              <a:t>ポケモンを</a:t>
            </a:r>
            <a:r>
              <a:rPr lang="ja-JP" altLang="en-US" dirty="0"/>
              <a:t>例題として，</a:t>
            </a:r>
            <a:r>
              <a:rPr lang="en-US" altLang="ja-JP" dirty="0"/>
              <a:t>Q</a:t>
            </a:r>
            <a:r>
              <a:rPr lang="ja-JP" altLang="en-US" dirty="0"/>
              <a:t>学習を理解する</a:t>
            </a:r>
            <a:endParaRPr lang="en-US" altLang="ja-JP" dirty="0"/>
          </a:p>
          <a:p>
            <a:r>
              <a:rPr kumimoji="1" lang="ja-JP" altLang="en-US" dirty="0"/>
              <a:t>名古屋工業大学</a:t>
            </a:r>
            <a:r>
              <a:rPr lang="ja-JP" altLang="en-US" dirty="0"/>
              <a:t>　</a:t>
            </a:r>
            <a:r>
              <a:rPr kumimoji="1" lang="ja-JP" altLang="en-US" dirty="0"/>
              <a:t>助教　上村知也</a:t>
            </a:r>
          </a:p>
        </p:txBody>
      </p:sp>
      <p:pic>
        <p:nvPicPr>
          <p:cNvPr id="2050"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47901BC-E570-4F99-ACE1-78463AF5B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69" y="20489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508F55EE-37C9-4C1F-B54F-567314804FAD}"/>
              </a:ext>
            </a:extLst>
          </p:cNvPr>
          <p:cNvSpPr>
            <a:spLocks noGrp="1"/>
          </p:cNvSpPr>
          <p:nvPr>
            <p:ph type="sldNum" sz="quarter" idx="12"/>
          </p:nvPr>
        </p:nvSpPr>
        <p:spPr/>
        <p:txBody>
          <a:bodyPr/>
          <a:lstStyle/>
          <a:p>
            <a:fld id="{B11AD403-313C-9548-90A1-3BB45CD64373}" type="slidenum">
              <a:rPr kumimoji="1" lang="ja-JP" altLang="en-US" smtClean="0"/>
              <a:t>1</a:t>
            </a:fld>
            <a:endParaRPr kumimoji="1" lang="ja-JP" altLang="en-US"/>
          </a:p>
        </p:txBody>
      </p:sp>
    </p:spTree>
    <p:extLst>
      <p:ext uri="{BB962C8B-B14F-4D97-AF65-F5344CB8AC3E}">
        <p14:creationId xmlns:p14="http://schemas.microsoft.com/office/powerpoint/2010/main" val="32579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7EAA7A-8381-4739-BD5A-156BC639B42D}"/>
              </a:ext>
            </a:extLst>
          </p:cNvPr>
          <p:cNvSpPr>
            <a:spLocks noGrp="1"/>
          </p:cNvSpPr>
          <p:nvPr>
            <p:ph idx="1"/>
          </p:nvPr>
        </p:nvSpPr>
        <p:spPr/>
        <p:txBody>
          <a:bodyPr/>
          <a:lstStyle/>
          <a:p>
            <a:pPr marL="457200" indent="-457200">
              <a:lnSpc>
                <a:spcPct val="100000"/>
              </a:lnSpc>
              <a:buFont typeface="+mj-lt"/>
              <a:buAutoNum type="arabicPeriod"/>
            </a:pPr>
            <a:r>
              <a:rPr kumimoji="1" lang="ja-JP" altLang="en-US" sz="2000" dirty="0"/>
              <a:t>１つのエピソード（初期状態から終端状態にいたるまで）を</a:t>
            </a:r>
            <a:r>
              <a:rPr lang="ja-JP" altLang="en-US" sz="2000" dirty="0"/>
              <a:t>実験やシミュレーションによって</a:t>
            </a:r>
            <a:r>
              <a:rPr kumimoji="1" lang="ja-JP" altLang="en-US" sz="2000" dirty="0"/>
              <a:t>生成</a:t>
            </a:r>
            <a:endParaRPr kumimoji="1" lang="en-US" altLang="ja-JP" sz="2000" dirty="0"/>
          </a:p>
          <a:p>
            <a:pPr marL="457200" indent="-457200">
              <a:lnSpc>
                <a:spcPct val="100000"/>
              </a:lnSpc>
              <a:buFont typeface="+mj-lt"/>
              <a:buAutoNum type="arabicPeriod"/>
            </a:pPr>
            <a:r>
              <a:rPr lang="ja-JP" altLang="en-US" sz="2000" dirty="0"/>
              <a:t>得られたエピソードから，各ステップに対して累計報酬を計算</a:t>
            </a:r>
            <a:endParaRPr lang="en-US" altLang="ja-JP" sz="2000" dirty="0"/>
          </a:p>
          <a:p>
            <a:pPr marL="457200" indent="-457200">
              <a:lnSpc>
                <a:spcPct val="100000"/>
              </a:lnSpc>
              <a:buFont typeface="+mj-lt"/>
              <a:buAutoNum type="arabicPeriod"/>
            </a:pPr>
            <a:r>
              <a:rPr kumimoji="1" lang="ja-JP" altLang="en-US" sz="2000" dirty="0"/>
              <a:t>累計報酬の平均値を，価値関数の推定値とする</a:t>
            </a:r>
            <a:endParaRPr kumimoji="1" lang="en-US" altLang="ja-JP" sz="2000" dirty="0"/>
          </a:p>
          <a:p>
            <a:pPr marL="457200" indent="-457200">
              <a:lnSpc>
                <a:spcPct val="100000"/>
              </a:lnSpc>
              <a:buFont typeface="+mj-lt"/>
              <a:buAutoNum type="arabicPeriod"/>
            </a:pPr>
            <a:r>
              <a:rPr lang="en-US" altLang="ja-JP" sz="2000" dirty="0"/>
              <a:t>1</a:t>
            </a:r>
            <a:r>
              <a:rPr lang="ja-JP" altLang="en-US" sz="2000" dirty="0"/>
              <a:t>～</a:t>
            </a:r>
            <a:r>
              <a:rPr lang="en-US" altLang="ja-JP" sz="2000" dirty="0"/>
              <a:t>3</a:t>
            </a:r>
            <a:r>
              <a:rPr lang="ja-JP" altLang="en-US" sz="2000" dirty="0"/>
              <a:t>を，できるだけ多くの回数繰り返す</a:t>
            </a:r>
            <a:endParaRPr kumimoji="1" lang="en-US" altLang="ja-JP" sz="2000" dirty="0"/>
          </a:p>
          <a:p>
            <a:pPr marL="514350" indent="-514350">
              <a:buFont typeface="+mj-lt"/>
              <a:buAutoNum type="arabicPeriod"/>
            </a:pPr>
            <a:endParaRPr kumimoji="1" lang="ja-JP" altLang="en-US" dirty="0"/>
          </a:p>
        </p:txBody>
      </p:sp>
      <p:sp>
        <p:nvSpPr>
          <p:cNvPr id="3" name="タイトル 2">
            <a:extLst>
              <a:ext uri="{FF2B5EF4-FFF2-40B4-BE49-F238E27FC236}">
                <a16:creationId xmlns:a16="http://schemas.microsoft.com/office/drawing/2014/main" id="{0C314789-2080-44D5-B7F5-FD5E5030CF29}"/>
              </a:ext>
            </a:extLst>
          </p:cNvPr>
          <p:cNvSpPr>
            <a:spLocks noGrp="1"/>
          </p:cNvSpPr>
          <p:nvPr>
            <p:ph type="title"/>
          </p:nvPr>
        </p:nvSpPr>
        <p:spPr/>
        <p:txBody>
          <a:bodyPr>
            <a:normAutofit fontScale="90000"/>
          </a:bodyPr>
          <a:lstStyle/>
          <a:p>
            <a:r>
              <a:rPr kumimoji="1" lang="ja-JP" altLang="en-US" dirty="0"/>
              <a:t>モンテカルロ予測のアルゴリズム</a:t>
            </a:r>
          </a:p>
        </p:txBody>
      </p:sp>
      <p:sp>
        <p:nvSpPr>
          <p:cNvPr id="4" name="スライド番号プレースホルダー 3">
            <a:extLst>
              <a:ext uri="{FF2B5EF4-FFF2-40B4-BE49-F238E27FC236}">
                <a16:creationId xmlns:a16="http://schemas.microsoft.com/office/drawing/2014/main" id="{4CA4FB2F-87EE-4010-86E3-73F2E8EBE221}"/>
              </a:ext>
            </a:extLst>
          </p:cNvPr>
          <p:cNvSpPr>
            <a:spLocks noGrp="1"/>
          </p:cNvSpPr>
          <p:nvPr>
            <p:ph type="sldNum" sz="quarter" idx="12"/>
          </p:nvPr>
        </p:nvSpPr>
        <p:spPr/>
        <p:txBody>
          <a:bodyPr/>
          <a:lstStyle/>
          <a:p>
            <a:fld id="{B11AD403-313C-9548-90A1-3BB45CD64373}"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71837F2-5840-46CC-8777-C4DFF2167302}"/>
                  </a:ext>
                </a:extLst>
              </p:cNvPr>
              <p:cNvSpPr/>
              <p:nvPr/>
            </p:nvSpPr>
            <p:spPr>
              <a:xfrm>
                <a:off x="1187938" y="3184964"/>
                <a:ext cx="9526954" cy="258796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2000" dirty="0"/>
                  <a:t>できるだけ多く繰り返し：</a:t>
                </a:r>
                <a:endParaRPr kumimoji="1" lang="en-US" altLang="ja-JP" sz="2000" dirty="0"/>
              </a:p>
              <a:p>
                <a:r>
                  <a:rPr lang="en-US" altLang="ja-JP" sz="2000" dirty="0"/>
                  <a:t>	</a:t>
                </a:r>
                <a:r>
                  <a:rPr lang="ja-JP" altLang="en-US" sz="2000" dirty="0"/>
                  <a:t>エピソードの生成</a:t>
                </a:r>
                <a:endParaRPr lang="en-US" altLang="ja-JP" sz="2000" dirty="0"/>
              </a:p>
              <a:p>
                <a:r>
                  <a:rPr kumimoji="1" lang="en-US" altLang="ja-JP" sz="2000" dirty="0"/>
                  <a:t>	</a:t>
                </a:r>
                <a14:m>
                  <m:oMath xmlns:m="http://schemas.openxmlformats.org/officeDocument/2006/math">
                    <m:r>
                      <a:rPr kumimoji="1" lang="en-US" altLang="ja-JP" sz="2000" b="0" i="1" smtClean="0">
                        <a:latin typeface="Cambria Math" panose="02040503050406030204" pitchFamily="18" charset="0"/>
                      </a:rPr>
                      <m:t>𝐺</m:t>
                    </m:r>
                    <m:r>
                      <a:rPr kumimoji="1" lang="en-US" altLang="ja-JP" sz="2000" b="0" i="1" smtClean="0">
                        <a:latin typeface="Cambria Math" panose="02040503050406030204" pitchFamily="18" charset="0"/>
                      </a:rPr>
                      <m:t>←0</m:t>
                    </m:r>
                  </m:oMath>
                </a14:m>
                <a:endParaRPr kumimoji="1" lang="en-US" altLang="ja-JP" sz="2000" dirty="0"/>
              </a:p>
              <a:p>
                <a:r>
                  <a:rPr kumimoji="1" lang="en-US" altLang="ja-JP" sz="2000" dirty="0"/>
                  <a:t>	</a:t>
                </a:r>
                <a:r>
                  <a:rPr kumimoji="1" lang="ja-JP" altLang="en-US" sz="2000" dirty="0"/>
                  <a:t>エピソードの各ステップについて繰り返し</a:t>
                </a:r>
                <a:endParaRPr kumimoji="1" lang="en-US" altLang="ja-JP" sz="2000" dirty="0"/>
              </a:p>
              <a:p>
                <a:pPr lvl="2"/>
                <a:r>
                  <a:rPr lang="en-US" altLang="ja-JP" sz="2000" dirty="0"/>
                  <a:t>	</a:t>
                </a:r>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oMath>
                </a14:m>
                <a:endParaRPr kumimoji="1" lang="en-US" altLang="ja-JP" sz="2000" dirty="0"/>
              </a:p>
              <a:p>
                <a:pPr lvl="2"/>
                <a:r>
                  <a:rPr lang="en-US" altLang="ja-JP" sz="2000" dirty="0"/>
                  <a:t>	</a:t>
                </a:r>
                <a14:m>
                  <m:oMath xmlns:m="http://schemas.openxmlformats.org/officeDocument/2006/math">
                    <m:r>
                      <a:rPr lang="en-US" altLang="ja-JP" sz="2000" i="1">
                        <a:latin typeface="Cambria Math" panose="02040503050406030204" pitchFamily="18" charset="0"/>
                      </a:rPr>
                      <m:t>𝑠</m:t>
                    </m:r>
                  </m:oMath>
                </a14:m>
                <a:r>
                  <a:rPr lang="ja-JP" altLang="en-US" sz="2000" dirty="0"/>
                  <a:t>が，エピソード内で初出現なら</a:t>
                </a:r>
                <a:endParaRPr lang="en-US" altLang="ja-JP" sz="2000" dirty="0"/>
              </a:p>
              <a:p>
                <a:pPr lvl="2"/>
                <a:r>
                  <a:rPr lang="en-US" altLang="ja-JP" sz="2000" b="0" dirty="0"/>
                  <a:t>		</a:t>
                </a:r>
                <a14:m>
                  <m:oMath xmlns:m="http://schemas.openxmlformats.org/officeDocument/2006/math">
                    <m:r>
                      <a:rPr lang="en-US" altLang="ja-JP" sz="2000" b="0" i="1" dirty="0" smtClean="0">
                        <a:latin typeface="Cambria Math" panose="02040503050406030204" pitchFamily="18" charset="0"/>
                      </a:rPr>
                      <m:t>𝐺</m:t>
                    </m:r>
                    <m:r>
                      <a:rPr lang="ja-JP" altLang="en-US" sz="2000" i="1" dirty="0">
                        <a:latin typeface="Cambria Math" panose="02040503050406030204" pitchFamily="18" charset="0"/>
                      </a:rPr>
                      <m:t>を</m:t>
                    </m:r>
                    <m:r>
                      <a:rPr lang="en-US" altLang="ja-JP" sz="2000" i="1" dirty="0" smtClean="0">
                        <a:latin typeface="Cambria Math" panose="02040503050406030204" pitchFamily="18" charset="0"/>
                      </a:rPr>
                      <m:t>𝑅𝑒𝑡𝑢𝑟𝑛𝑠</m:t>
                    </m:r>
                    <m:r>
                      <a:rPr lang="en-US" altLang="ja-JP" sz="2000" i="1" dirty="0" smtClean="0">
                        <a:latin typeface="Cambria Math" panose="02040503050406030204" pitchFamily="18" charset="0"/>
                      </a:rPr>
                      <m:t>(</m:t>
                    </m:r>
                    <m:r>
                      <a:rPr lang="en-US" altLang="ja-JP" sz="2000" i="1" dirty="0" smtClean="0">
                        <a:latin typeface="Cambria Math" panose="02040503050406030204" pitchFamily="18" charset="0"/>
                      </a:rPr>
                      <m:t>𝑠</m:t>
                    </m:r>
                    <m:r>
                      <a:rPr lang="en-US" altLang="ja-JP" sz="2000" i="1" dirty="0" smtClean="0">
                        <a:latin typeface="Cambria Math" panose="02040503050406030204" pitchFamily="18" charset="0"/>
                      </a:rPr>
                      <m:t>)</m:t>
                    </m:r>
                    <m:r>
                      <a:rPr lang="ja-JP" altLang="en-US" sz="2000" i="1" dirty="0">
                        <a:latin typeface="Cambria Math" panose="02040503050406030204" pitchFamily="18" charset="0"/>
                      </a:rPr>
                      <m:t>に</m:t>
                    </m:r>
                  </m:oMath>
                </a14:m>
                <a:r>
                  <a:rPr lang="ja-JP" altLang="en-US" sz="2000" dirty="0"/>
                  <a:t>付け足し（足し算するのではない）</a:t>
                </a:r>
                <a:endParaRPr lang="en-US" altLang="ja-JP" sz="2000" dirty="0"/>
              </a:p>
              <a:p>
                <a:pPr lvl="2"/>
                <a:r>
                  <a:rPr lang="en-US" altLang="ja-JP" sz="2000" b="0" dirty="0"/>
                  <a:t>		</a:t>
                </a:r>
                <a14:m>
                  <m:oMath xmlns:m="http://schemas.openxmlformats.org/officeDocument/2006/math">
                    <m:r>
                      <a:rPr lang="en-US" altLang="ja-JP" sz="2000" b="0" i="1" smtClean="0">
                        <a:latin typeface="Cambria Math" panose="02040503050406030204" pitchFamily="18" charset="0"/>
                      </a:rPr>
                      <m:t>𝑉</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𝑎𝑣𝑒𝑟𝑎𝑔𝑒</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𝑅𝑒𝑡𝑢𝑟𝑛𝑠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oMath>
                </a14:m>
                <a:endParaRPr lang="en-US" altLang="ja-JP" sz="2000" b="0" dirty="0"/>
              </a:p>
            </p:txBody>
          </p:sp>
        </mc:Choice>
        <mc:Fallback xmlns="">
          <p:sp>
            <p:nvSpPr>
              <p:cNvPr id="5" name="正方形/長方形 4">
                <a:extLst>
                  <a:ext uri="{FF2B5EF4-FFF2-40B4-BE49-F238E27FC236}">
                    <a16:creationId xmlns:a16="http://schemas.microsoft.com/office/drawing/2014/main" id="{371837F2-5840-46CC-8777-C4DFF2167302}"/>
                  </a:ext>
                </a:extLst>
              </p:cNvPr>
              <p:cNvSpPr>
                <a:spLocks noRot="1" noChangeAspect="1" noMove="1" noResize="1" noEditPoints="1" noAdjustHandles="1" noChangeArrowheads="1" noChangeShapeType="1" noTextEdit="1"/>
              </p:cNvSpPr>
              <p:nvPr/>
            </p:nvSpPr>
            <p:spPr>
              <a:xfrm>
                <a:off x="1187938" y="3184964"/>
                <a:ext cx="9526954" cy="2587962"/>
              </a:xfrm>
              <a:prstGeom prst="rect">
                <a:avLst/>
              </a:prstGeom>
              <a:blipFill>
                <a:blip r:embed="rId2"/>
                <a:stretch>
                  <a:fillRect l="-639" t="-1639" b="-46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AD797C1-88B0-487B-A08C-6947A06BE7AB}"/>
              </a:ext>
            </a:extLst>
          </p:cNvPr>
          <p:cNvSpPr txBox="1"/>
          <p:nvPr/>
        </p:nvSpPr>
        <p:spPr>
          <a:xfrm>
            <a:off x="8092440" y="3782080"/>
            <a:ext cx="3948517" cy="923330"/>
          </a:xfrm>
          <a:prstGeom prst="rect">
            <a:avLst/>
          </a:prstGeom>
          <a:solidFill>
            <a:schemeClr val="bg1"/>
          </a:solidFill>
        </p:spPr>
        <p:txBody>
          <a:bodyPr wrap="none" rtlCol="0">
            <a:spAutoFit/>
          </a:bodyPr>
          <a:lstStyle/>
          <a:p>
            <a:r>
              <a:rPr kumimoji="1" lang="ja-JP" altLang="en-US" dirty="0">
                <a:solidFill>
                  <a:schemeClr val="accent6"/>
                </a:solidFill>
              </a:rPr>
              <a:t>今回の設定のポケモン問題であれば，</a:t>
            </a:r>
            <a:endParaRPr kumimoji="1" lang="en-US" altLang="ja-JP" dirty="0">
              <a:solidFill>
                <a:schemeClr val="accent6"/>
              </a:solidFill>
            </a:endParaRPr>
          </a:p>
          <a:p>
            <a:r>
              <a:rPr kumimoji="1" lang="ja-JP" altLang="en-US" dirty="0">
                <a:solidFill>
                  <a:schemeClr val="accent6"/>
                </a:solidFill>
              </a:rPr>
              <a:t>コイキングの</a:t>
            </a:r>
            <a:r>
              <a:rPr kumimoji="1" lang="en-US" altLang="ja-JP" dirty="0">
                <a:solidFill>
                  <a:schemeClr val="accent6"/>
                </a:solidFill>
              </a:rPr>
              <a:t>HP</a:t>
            </a:r>
            <a:r>
              <a:rPr kumimoji="1" lang="ja-JP" altLang="en-US" dirty="0">
                <a:solidFill>
                  <a:schemeClr val="accent6"/>
                </a:solidFill>
              </a:rPr>
              <a:t>は減る一方だから</a:t>
            </a:r>
            <a:endParaRPr kumimoji="1" lang="en-US" altLang="ja-JP" dirty="0">
              <a:solidFill>
                <a:schemeClr val="accent6"/>
              </a:solidFill>
            </a:endParaRPr>
          </a:p>
          <a:p>
            <a:r>
              <a:rPr lang="ja-JP" altLang="en-US" dirty="0">
                <a:solidFill>
                  <a:schemeClr val="accent6"/>
                </a:solidFill>
              </a:rPr>
              <a:t>この条件は必ず満たされる</a:t>
            </a:r>
            <a:endParaRPr kumimoji="1" lang="ja-JP" altLang="en-US" dirty="0">
              <a:solidFill>
                <a:schemeClr val="accent6"/>
              </a:solidFill>
            </a:endParaRPr>
          </a:p>
        </p:txBody>
      </p:sp>
      <p:cxnSp>
        <p:nvCxnSpPr>
          <p:cNvPr id="8" name="直線矢印コネクタ 7">
            <a:extLst>
              <a:ext uri="{FF2B5EF4-FFF2-40B4-BE49-F238E27FC236}">
                <a16:creationId xmlns:a16="http://schemas.microsoft.com/office/drawing/2014/main" id="{BF12D9C3-F41F-49CE-ABD8-BFF4AB00892E}"/>
              </a:ext>
            </a:extLst>
          </p:cNvPr>
          <p:cNvCxnSpPr>
            <a:cxnSpLocks/>
          </p:cNvCxnSpPr>
          <p:nvPr/>
        </p:nvCxnSpPr>
        <p:spPr>
          <a:xfrm flipH="1">
            <a:off x="6652706" y="4478945"/>
            <a:ext cx="1439734" cy="42073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E16C3C5-B32E-4930-BAFD-2AAA6534B8E8}"/>
              </a:ext>
            </a:extLst>
          </p:cNvPr>
          <p:cNvCxnSpPr/>
          <p:nvPr/>
        </p:nvCxnSpPr>
        <p:spPr>
          <a:xfrm>
            <a:off x="5923280" y="5671840"/>
            <a:ext cx="12293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DB21F15-C6B6-4AEE-9097-D3C9C0E42EA6}"/>
              </a:ext>
            </a:extLst>
          </p:cNvPr>
          <p:cNvSpPr txBox="1"/>
          <p:nvPr/>
        </p:nvSpPr>
        <p:spPr>
          <a:xfrm>
            <a:off x="7320095" y="5708762"/>
            <a:ext cx="4230645" cy="369332"/>
          </a:xfrm>
          <a:prstGeom prst="rect">
            <a:avLst/>
          </a:prstGeom>
          <a:solidFill>
            <a:schemeClr val="bg1"/>
          </a:solidFill>
        </p:spPr>
        <p:txBody>
          <a:bodyPr wrap="none" rtlCol="0">
            <a:spAutoFit/>
          </a:bodyPr>
          <a:lstStyle/>
          <a:p>
            <a:r>
              <a:rPr kumimoji="1" lang="ja-JP" altLang="en-US" dirty="0">
                <a:solidFill>
                  <a:schemeClr val="accent6"/>
                </a:solidFill>
              </a:rPr>
              <a:t>これまでの実験結果をひたすら貯める箱</a:t>
            </a:r>
          </a:p>
        </p:txBody>
      </p:sp>
      <p:cxnSp>
        <p:nvCxnSpPr>
          <p:cNvPr id="12" name="直線矢印コネクタ 11">
            <a:extLst>
              <a:ext uri="{FF2B5EF4-FFF2-40B4-BE49-F238E27FC236}">
                <a16:creationId xmlns:a16="http://schemas.microsoft.com/office/drawing/2014/main" id="{8862432E-88CF-4FC2-9C57-E23F6AC519BB}"/>
              </a:ext>
            </a:extLst>
          </p:cNvPr>
          <p:cNvCxnSpPr>
            <a:cxnSpLocks/>
            <a:stCxn id="11" idx="1"/>
          </p:cNvCxnSpPr>
          <p:nvPr/>
        </p:nvCxnSpPr>
        <p:spPr>
          <a:xfrm flipH="1" flipV="1">
            <a:off x="7045960" y="5708762"/>
            <a:ext cx="274135" cy="1846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EE4067E-0E9D-4FC9-83A2-7613C279FC07}"/>
              </a:ext>
            </a:extLst>
          </p:cNvPr>
          <p:cNvSpPr txBox="1"/>
          <p:nvPr/>
        </p:nvSpPr>
        <p:spPr>
          <a:xfrm>
            <a:off x="1144180" y="6133872"/>
            <a:ext cx="9558771" cy="646331"/>
          </a:xfrm>
          <a:prstGeom prst="rect">
            <a:avLst/>
          </a:prstGeom>
          <a:noFill/>
        </p:spPr>
        <p:txBody>
          <a:bodyPr wrap="none" rtlCol="0">
            <a:spAutoFit/>
          </a:bodyPr>
          <a:lstStyle/>
          <a:p>
            <a:r>
              <a:rPr lang="en-US" altLang="ja-JP" dirty="0"/>
              <a:t>MATLAB</a:t>
            </a:r>
            <a:r>
              <a:rPr lang="ja-JP" altLang="en-US" dirty="0"/>
              <a:t>で作成したサンプルプログラム</a:t>
            </a:r>
            <a:r>
              <a:rPr lang="en-US" altLang="ja-JP" dirty="0">
                <a:latin typeface="Consolas" panose="020B0609020204030204" pitchFamily="49" charset="0"/>
              </a:rPr>
              <a:t>pokemon_MC1.m</a:t>
            </a:r>
            <a:r>
              <a:rPr lang="ja-JP" altLang="en-US" dirty="0"/>
              <a:t>に，上記アルゴリズムを実装している．</a:t>
            </a:r>
            <a:endParaRPr lang="en-US" altLang="ja-JP" dirty="0"/>
          </a:p>
          <a:p>
            <a:r>
              <a:rPr kumimoji="1" lang="en-US" altLang="ja-JP" dirty="0">
                <a:latin typeface="Consolas" panose="020B0609020204030204" pitchFamily="49" charset="0"/>
              </a:rPr>
              <a:t>pokemon_MC2.m</a:t>
            </a:r>
            <a:r>
              <a:rPr kumimoji="1" lang="ja-JP" altLang="en-US" dirty="0"/>
              <a:t>では，メモリ使用量を削減した平均値の算出を行っている．</a:t>
            </a:r>
          </a:p>
        </p:txBody>
      </p:sp>
    </p:spTree>
    <p:extLst>
      <p:ext uri="{BB962C8B-B14F-4D97-AF65-F5344CB8AC3E}">
        <p14:creationId xmlns:p14="http://schemas.microsoft.com/office/powerpoint/2010/main" val="64019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34F7871-79F6-4C2B-AE11-1ABE37769338}"/>
              </a:ext>
            </a:extLst>
          </p:cNvPr>
          <p:cNvPicPr>
            <a:picLocks noChangeAspect="1"/>
          </p:cNvPicPr>
          <p:nvPr/>
        </p:nvPicPr>
        <p:blipFill rotWithShape="1">
          <a:blip r:embed="rId3"/>
          <a:srcRect l="5512"/>
          <a:stretch/>
        </p:blipFill>
        <p:spPr>
          <a:xfrm>
            <a:off x="338713" y="2625431"/>
            <a:ext cx="6110974" cy="3971925"/>
          </a:xfrm>
          <a:prstGeom prst="rect">
            <a:avLst/>
          </a:prstGeom>
        </p:spPr>
      </p:pic>
      <p:sp>
        <p:nvSpPr>
          <p:cNvPr id="4" name="スライド番号プレースホルダー 3">
            <a:extLst>
              <a:ext uri="{FF2B5EF4-FFF2-40B4-BE49-F238E27FC236}">
                <a16:creationId xmlns:a16="http://schemas.microsoft.com/office/drawing/2014/main" id="{78A1B7A3-B5A4-4605-8073-E38192001225}"/>
              </a:ext>
            </a:extLst>
          </p:cNvPr>
          <p:cNvSpPr>
            <a:spLocks noGrp="1"/>
          </p:cNvSpPr>
          <p:nvPr>
            <p:ph type="sldNum" sz="quarter" idx="12"/>
          </p:nvPr>
        </p:nvSpPr>
        <p:spPr/>
        <p:txBody>
          <a:bodyPr/>
          <a:lstStyle/>
          <a:p>
            <a:fld id="{B11AD403-313C-9548-90A1-3BB45CD64373}" type="slidenum">
              <a:rPr lang="ja-JP" altLang="en-US" smtClean="0"/>
              <a:pPr/>
              <a:t>11</a:t>
            </a:fld>
            <a:endParaRPr lang="ja-JP" altLang="en-US"/>
          </a:p>
        </p:txBody>
      </p:sp>
      <p:pic>
        <p:nvPicPr>
          <p:cNvPr id="6" name="図 5">
            <a:extLst>
              <a:ext uri="{FF2B5EF4-FFF2-40B4-BE49-F238E27FC236}">
                <a16:creationId xmlns:a16="http://schemas.microsoft.com/office/drawing/2014/main" id="{A316595C-7B63-41B3-A712-AAD5E1CFDE27}"/>
              </a:ext>
            </a:extLst>
          </p:cNvPr>
          <p:cNvPicPr>
            <a:picLocks noChangeAspect="1"/>
          </p:cNvPicPr>
          <p:nvPr/>
        </p:nvPicPr>
        <p:blipFill rotWithShape="1">
          <a:blip r:embed="rId4"/>
          <a:srcRect l="6444" b="63025"/>
          <a:stretch/>
        </p:blipFill>
        <p:spPr>
          <a:xfrm>
            <a:off x="338713" y="664412"/>
            <a:ext cx="6002359" cy="1863395"/>
          </a:xfrm>
          <a:prstGeom prst="rect">
            <a:avLst/>
          </a:prstGeom>
        </p:spPr>
      </p:pic>
      <p:sp>
        <p:nvSpPr>
          <p:cNvPr id="8" name="正方形/長方形 7">
            <a:extLst>
              <a:ext uri="{FF2B5EF4-FFF2-40B4-BE49-F238E27FC236}">
                <a16:creationId xmlns:a16="http://schemas.microsoft.com/office/drawing/2014/main" id="{27E6F758-B2AD-4974-A763-80E436214D5E}"/>
              </a:ext>
            </a:extLst>
          </p:cNvPr>
          <p:cNvSpPr/>
          <p:nvPr/>
        </p:nvSpPr>
        <p:spPr>
          <a:xfrm>
            <a:off x="338713" y="251042"/>
            <a:ext cx="4496744" cy="369332"/>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pokemon_MC1.m</a:t>
            </a:r>
            <a:r>
              <a:rPr lang="ja-JP" altLang="en-US" dirty="0">
                <a:latin typeface="Consolas" panose="020B0609020204030204" pitchFamily="49" charset="0"/>
              </a:rPr>
              <a:t>の一部</a:t>
            </a:r>
            <a:endParaRPr lang="ja-JP" altLang="en-US" dirty="0"/>
          </a:p>
        </p:txBody>
      </p:sp>
      <p:cxnSp>
        <p:nvCxnSpPr>
          <p:cNvPr id="10" name="直線矢印コネクタ 9">
            <a:extLst>
              <a:ext uri="{FF2B5EF4-FFF2-40B4-BE49-F238E27FC236}">
                <a16:creationId xmlns:a16="http://schemas.microsoft.com/office/drawing/2014/main" id="{5AE04D97-0822-4AD8-B4E9-5B57CBAB8140}"/>
              </a:ext>
            </a:extLst>
          </p:cNvPr>
          <p:cNvCxnSpPr>
            <a:cxnSpLocks/>
            <a:stCxn id="12" idx="1"/>
          </p:cNvCxnSpPr>
          <p:nvPr/>
        </p:nvCxnSpPr>
        <p:spPr>
          <a:xfrm flipH="1">
            <a:off x="3580846" y="4121816"/>
            <a:ext cx="3096582" cy="2449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8115E84-99B5-4CF5-B6BC-6BBCBBDEC07F}"/>
              </a:ext>
            </a:extLst>
          </p:cNvPr>
          <p:cNvSpPr txBox="1"/>
          <p:nvPr/>
        </p:nvSpPr>
        <p:spPr>
          <a:xfrm>
            <a:off x="6677428" y="3937150"/>
            <a:ext cx="4903907" cy="369332"/>
          </a:xfrm>
          <a:prstGeom prst="rect">
            <a:avLst/>
          </a:prstGeom>
          <a:noFill/>
        </p:spPr>
        <p:txBody>
          <a:bodyPr wrap="none" rtlCol="0">
            <a:spAutoFit/>
          </a:bodyPr>
          <a:lstStyle/>
          <a:p>
            <a:r>
              <a:rPr lang="ja-JP" altLang="en-US" dirty="0">
                <a:solidFill>
                  <a:schemeClr val="accent6"/>
                </a:solidFill>
              </a:rPr>
              <a:t>例によって終端状態から逆向きに計算している</a:t>
            </a:r>
            <a:endParaRPr kumimoji="1" lang="ja-JP" altLang="en-US" dirty="0">
              <a:solidFill>
                <a:schemeClr val="accent6"/>
              </a:solidFill>
            </a:endParaRPr>
          </a:p>
        </p:txBody>
      </p:sp>
      <p:cxnSp>
        <p:nvCxnSpPr>
          <p:cNvPr id="13" name="直線矢印コネクタ 12">
            <a:extLst>
              <a:ext uri="{FF2B5EF4-FFF2-40B4-BE49-F238E27FC236}">
                <a16:creationId xmlns:a16="http://schemas.microsoft.com/office/drawing/2014/main" id="{7B2D20CC-045C-4B7A-82C1-C0AE4A3FEC0B}"/>
              </a:ext>
            </a:extLst>
          </p:cNvPr>
          <p:cNvCxnSpPr>
            <a:cxnSpLocks/>
            <a:stCxn id="14" idx="1"/>
          </p:cNvCxnSpPr>
          <p:nvPr/>
        </p:nvCxnSpPr>
        <p:spPr>
          <a:xfrm flipH="1">
            <a:off x="5050418" y="4998151"/>
            <a:ext cx="162701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69E0F5C-9A29-4939-B20D-9744DC026A64}"/>
              </a:ext>
            </a:extLst>
          </p:cNvPr>
          <p:cNvSpPr txBox="1"/>
          <p:nvPr/>
        </p:nvSpPr>
        <p:spPr>
          <a:xfrm>
            <a:off x="6677428" y="4813485"/>
            <a:ext cx="4947188" cy="369332"/>
          </a:xfrm>
          <a:prstGeom prst="rect">
            <a:avLst/>
          </a:prstGeom>
          <a:noFill/>
        </p:spPr>
        <p:txBody>
          <a:bodyPr wrap="none" rtlCol="0">
            <a:spAutoFit/>
          </a:bodyPr>
          <a:lstStyle/>
          <a:p>
            <a:r>
              <a:rPr kumimoji="1" lang="ja-JP" altLang="en-US" dirty="0">
                <a:solidFill>
                  <a:schemeClr val="accent6"/>
                </a:solidFill>
              </a:rPr>
              <a:t>蓄えたデータの</a:t>
            </a:r>
            <a:r>
              <a:rPr kumimoji="1" lang="ja-JP" altLang="en-US" b="1" dirty="0">
                <a:solidFill>
                  <a:schemeClr val="accent6"/>
                </a:solidFill>
              </a:rPr>
              <a:t>平均値</a:t>
            </a:r>
            <a:r>
              <a:rPr kumimoji="1" lang="ja-JP" altLang="en-US" dirty="0">
                <a:solidFill>
                  <a:schemeClr val="accent6"/>
                </a:solidFill>
              </a:rPr>
              <a:t>から状態価値関数を推定</a:t>
            </a:r>
          </a:p>
        </p:txBody>
      </p:sp>
      <p:cxnSp>
        <p:nvCxnSpPr>
          <p:cNvPr id="15" name="直線矢印コネクタ 14">
            <a:extLst>
              <a:ext uri="{FF2B5EF4-FFF2-40B4-BE49-F238E27FC236}">
                <a16:creationId xmlns:a16="http://schemas.microsoft.com/office/drawing/2014/main" id="{DB4E5B3B-D20C-4F4D-BC9A-2D59115EFDAB}"/>
              </a:ext>
            </a:extLst>
          </p:cNvPr>
          <p:cNvCxnSpPr>
            <a:cxnSpLocks/>
          </p:cNvCxnSpPr>
          <p:nvPr/>
        </p:nvCxnSpPr>
        <p:spPr>
          <a:xfrm flipH="1">
            <a:off x="2465614" y="1387929"/>
            <a:ext cx="4211814" cy="220348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330F3C-9603-49FE-A259-CB3D10A651AA}"/>
              </a:ext>
            </a:extLst>
          </p:cNvPr>
          <p:cNvSpPr txBox="1"/>
          <p:nvPr/>
        </p:nvSpPr>
        <p:spPr>
          <a:xfrm>
            <a:off x="6677428" y="870232"/>
            <a:ext cx="5248553" cy="923330"/>
          </a:xfrm>
          <a:prstGeom prst="rect">
            <a:avLst/>
          </a:prstGeom>
          <a:noFill/>
        </p:spPr>
        <p:txBody>
          <a:bodyPr wrap="none" rtlCol="0">
            <a:spAutoFit/>
          </a:bodyPr>
          <a:lstStyle/>
          <a:p>
            <a:r>
              <a:rPr kumimoji="1" lang="ja-JP" altLang="en-US" dirty="0">
                <a:solidFill>
                  <a:schemeClr val="accent6"/>
                </a:solidFill>
              </a:rPr>
              <a:t>何らかの方法で</a:t>
            </a:r>
            <a:r>
              <a:rPr lang="ja-JP" altLang="en-US" dirty="0">
                <a:solidFill>
                  <a:schemeClr val="accent6"/>
                </a:solidFill>
              </a:rPr>
              <a:t>エピソードを生成する</a:t>
            </a:r>
            <a:endParaRPr lang="en-US" altLang="ja-JP" dirty="0">
              <a:solidFill>
                <a:schemeClr val="accent6"/>
              </a:solidFill>
            </a:endParaRPr>
          </a:p>
          <a:p>
            <a:r>
              <a:rPr kumimoji="1" lang="ja-JP" altLang="en-US" dirty="0">
                <a:solidFill>
                  <a:schemeClr val="accent6"/>
                </a:solidFill>
              </a:rPr>
              <a:t>アルゴリズム内に環境の情報が入っていないので</a:t>
            </a:r>
            <a:r>
              <a:rPr lang="ja-JP" altLang="en-US" dirty="0">
                <a:solidFill>
                  <a:schemeClr val="accent6"/>
                </a:solidFill>
              </a:rPr>
              <a:t>，</a:t>
            </a:r>
            <a:endParaRPr lang="en-US" altLang="ja-JP" dirty="0">
              <a:solidFill>
                <a:schemeClr val="accent6"/>
              </a:solidFill>
            </a:endParaRPr>
          </a:p>
          <a:p>
            <a:r>
              <a:rPr kumimoji="1" lang="ja-JP" altLang="en-US" dirty="0">
                <a:solidFill>
                  <a:schemeClr val="accent6"/>
                </a:solidFill>
              </a:rPr>
              <a:t>未知環境に</a:t>
            </a:r>
            <a:r>
              <a:rPr lang="ja-JP" altLang="en-US" dirty="0">
                <a:solidFill>
                  <a:schemeClr val="accent6"/>
                </a:solidFill>
              </a:rPr>
              <a:t>おいてもこのアルゴリズムは適用可能</a:t>
            </a:r>
            <a:endParaRPr kumimoji="1" lang="en-US" altLang="ja-JP" dirty="0">
              <a:solidFill>
                <a:schemeClr val="accent6"/>
              </a:solidFill>
            </a:endParaRPr>
          </a:p>
        </p:txBody>
      </p:sp>
      <p:cxnSp>
        <p:nvCxnSpPr>
          <p:cNvPr id="18" name="直線矢印コネクタ 17">
            <a:extLst>
              <a:ext uri="{FF2B5EF4-FFF2-40B4-BE49-F238E27FC236}">
                <a16:creationId xmlns:a16="http://schemas.microsoft.com/office/drawing/2014/main" id="{701BED21-9FA5-4254-9798-8ECF3B7DA49D}"/>
              </a:ext>
            </a:extLst>
          </p:cNvPr>
          <p:cNvCxnSpPr>
            <a:cxnSpLocks/>
            <a:stCxn id="20" idx="1"/>
          </p:cNvCxnSpPr>
          <p:nvPr/>
        </p:nvCxnSpPr>
        <p:spPr>
          <a:xfrm flipH="1">
            <a:off x="6262007" y="2845785"/>
            <a:ext cx="415421" cy="44397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22B4720-C951-4DB5-9202-BF8C23944542}"/>
                  </a:ext>
                </a:extLst>
              </p:cNvPr>
              <p:cNvSpPr txBox="1"/>
              <p:nvPr/>
            </p:nvSpPr>
            <p:spPr>
              <a:xfrm>
                <a:off x="6677428" y="2245620"/>
                <a:ext cx="5222905" cy="1200329"/>
              </a:xfrm>
              <a:prstGeom prst="rect">
                <a:avLst/>
              </a:prstGeom>
              <a:noFill/>
            </p:spPr>
            <p:txBody>
              <a:bodyPr wrap="none" rtlCol="0">
                <a:spAutoFit/>
              </a:bodyPr>
              <a:lstStyle/>
              <a:p>
                <a:r>
                  <a:rPr lang="ja-JP" altLang="en-US" dirty="0">
                    <a:solidFill>
                      <a:schemeClr val="accent6"/>
                    </a:solidFill>
                  </a:rPr>
                  <a:t>わざのダメージ設定によっては，何度繰り返しても</a:t>
                </a:r>
                <a:endParaRPr lang="en-US" altLang="ja-JP" dirty="0">
                  <a:solidFill>
                    <a:schemeClr val="accent6"/>
                  </a:solidFill>
                </a:endParaRPr>
              </a:p>
              <a:p>
                <a:r>
                  <a:rPr lang="ja-JP" altLang="en-US" dirty="0">
                    <a:solidFill>
                      <a:schemeClr val="accent6"/>
                    </a:solidFill>
                  </a:rPr>
                  <a:t>全ての状態</a:t>
                </a:r>
                <a14:m>
                  <m:oMath xmlns:m="http://schemas.openxmlformats.org/officeDocument/2006/math">
                    <m:r>
                      <a:rPr lang="en-US" altLang="ja-JP" b="0" i="1" smtClean="0">
                        <a:solidFill>
                          <a:schemeClr val="accent6"/>
                        </a:solidFill>
                        <a:latin typeface="Cambria Math" panose="02040503050406030204" pitchFamily="18" charset="0"/>
                      </a:rPr>
                      <m:t>𝑠</m:t>
                    </m:r>
                  </m:oMath>
                </a14:m>
                <a:r>
                  <a:rPr kumimoji="1" lang="ja-JP" altLang="en-US" dirty="0">
                    <a:solidFill>
                      <a:schemeClr val="accent6"/>
                    </a:solidFill>
                  </a:rPr>
                  <a:t>が得られないことがある</a:t>
                </a:r>
                <a:endParaRPr kumimoji="1" lang="en-US" altLang="ja-JP" dirty="0">
                  <a:solidFill>
                    <a:schemeClr val="accent6"/>
                  </a:solidFill>
                </a:endParaRPr>
              </a:p>
              <a:p>
                <a:r>
                  <a:rPr lang="ja-JP" altLang="en-US" dirty="0">
                    <a:solidFill>
                      <a:schemeClr val="accent6"/>
                    </a:solidFill>
                  </a:rPr>
                  <a:t>そのため，コイキングの残り</a:t>
                </a:r>
                <a:r>
                  <a:rPr lang="en-US" altLang="ja-JP" dirty="0">
                    <a:solidFill>
                      <a:schemeClr val="accent6"/>
                    </a:solidFill>
                  </a:rPr>
                  <a:t>HP</a:t>
                </a:r>
                <a:r>
                  <a:rPr lang="ja-JP" altLang="en-US" dirty="0">
                    <a:solidFill>
                      <a:schemeClr val="accent6"/>
                    </a:solidFill>
                  </a:rPr>
                  <a:t>を</a:t>
                </a:r>
                <a:endParaRPr lang="en-US" altLang="ja-JP" dirty="0">
                  <a:solidFill>
                    <a:schemeClr val="accent6"/>
                  </a:solidFill>
                </a:endParaRPr>
              </a:p>
              <a:p>
                <a:r>
                  <a:rPr kumimoji="1" lang="ja-JP" altLang="en-US" dirty="0">
                    <a:solidFill>
                      <a:schemeClr val="accent6"/>
                    </a:solidFill>
                  </a:rPr>
                  <a:t>最大値以外でも試すようにしている</a:t>
                </a:r>
                <a:endParaRPr kumimoji="1" lang="en-US" altLang="ja-JP" dirty="0">
                  <a:solidFill>
                    <a:schemeClr val="accent6"/>
                  </a:solidFill>
                </a:endParaRPr>
              </a:p>
            </p:txBody>
          </p:sp>
        </mc:Choice>
        <mc:Fallback xmlns="">
          <p:sp>
            <p:nvSpPr>
              <p:cNvPr id="20" name="テキスト ボックス 19">
                <a:extLst>
                  <a:ext uri="{FF2B5EF4-FFF2-40B4-BE49-F238E27FC236}">
                    <a16:creationId xmlns:a16="http://schemas.microsoft.com/office/drawing/2014/main" id="{422B4720-C951-4DB5-9202-BF8C23944542}"/>
                  </a:ext>
                </a:extLst>
              </p:cNvPr>
              <p:cNvSpPr txBox="1">
                <a:spLocks noRot="1" noChangeAspect="1" noMove="1" noResize="1" noEditPoints="1" noAdjustHandles="1" noChangeArrowheads="1" noChangeShapeType="1" noTextEdit="1"/>
              </p:cNvSpPr>
              <p:nvPr/>
            </p:nvSpPr>
            <p:spPr>
              <a:xfrm>
                <a:off x="6677428" y="2245620"/>
                <a:ext cx="5222905" cy="1200329"/>
              </a:xfrm>
              <a:prstGeom prst="rect">
                <a:avLst/>
              </a:prstGeom>
              <a:blipFill>
                <a:blip r:embed="rId5"/>
                <a:stretch>
                  <a:fillRect l="-933" t="-3553" r="-350" b="-6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766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2535C1C-C86F-4DFB-B9D7-79E81E6F3B47}"/>
              </a:ext>
            </a:extLst>
          </p:cNvPr>
          <p:cNvSpPr>
            <a:spLocks noGrp="1"/>
          </p:cNvSpPr>
          <p:nvPr>
            <p:ph type="sldNum" sz="quarter" idx="12"/>
          </p:nvPr>
        </p:nvSpPr>
        <p:spPr/>
        <p:txBody>
          <a:bodyPr/>
          <a:lstStyle/>
          <a:p>
            <a:fld id="{B11AD403-313C-9548-90A1-3BB45CD64373}"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7BC8D52D-F907-4934-89E5-F6A52E4A860D}"/>
              </a:ext>
            </a:extLst>
          </p:cNvPr>
          <p:cNvSpPr txBox="1"/>
          <p:nvPr/>
        </p:nvSpPr>
        <p:spPr>
          <a:xfrm>
            <a:off x="1116111" y="5343636"/>
            <a:ext cx="9959778"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理論値に近い価値関数の推定値が得られる</a:t>
            </a:r>
            <a:endParaRPr kumimoji="1" lang="en-US" altLang="ja-JP" dirty="0"/>
          </a:p>
          <a:p>
            <a:pPr marL="285750" indent="-285750">
              <a:buFont typeface="Arial" panose="020B0604020202020204" pitchFamily="34" charset="0"/>
              <a:buChar char="•"/>
            </a:pPr>
            <a:r>
              <a:rPr lang="ja-JP" altLang="en-US" dirty="0"/>
              <a:t>より高い精度を得るためには，繰り返し回数を増やしていけばよいが，計算時間はその分増える</a:t>
            </a:r>
            <a:endParaRPr kumimoji="1" lang="ja-JP" altLang="en-US" dirty="0"/>
          </a:p>
        </p:txBody>
      </p:sp>
      <p:sp>
        <p:nvSpPr>
          <p:cNvPr id="4" name="正方形/長方形 3">
            <a:extLst>
              <a:ext uri="{FF2B5EF4-FFF2-40B4-BE49-F238E27FC236}">
                <a16:creationId xmlns:a16="http://schemas.microsoft.com/office/drawing/2014/main" id="{278CE41B-E13B-4410-B130-ECED0F45CF3C}"/>
              </a:ext>
            </a:extLst>
          </p:cNvPr>
          <p:cNvSpPr/>
          <p:nvPr/>
        </p:nvSpPr>
        <p:spPr>
          <a:xfrm>
            <a:off x="338713" y="251042"/>
            <a:ext cx="7175362" cy="646331"/>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pokemon_MC1.m</a:t>
            </a:r>
            <a:r>
              <a:rPr lang="ja-JP" altLang="en-US" dirty="0">
                <a:latin typeface="Consolas" panose="020B0609020204030204" pitchFamily="49" charset="0"/>
              </a:rPr>
              <a:t>を実行し，</a:t>
            </a:r>
            <a:endParaRPr lang="en-US" altLang="ja-JP" dirty="0">
              <a:latin typeface="Consolas" panose="020B0609020204030204" pitchFamily="49" charset="0"/>
            </a:endParaRPr>
          </a:p>
          <a:p>
            <a:r>
              <a:rPr lang="ja-JP" altLang="en-US" dirty="0">
                <a:latin typeface="Consolas" panose="020B0609020204030204" pitchFamily="49" charset="0"/>
              </a:rPr>
              <a:t>でん</a:t>
            </a:r>
            <a:r>
              <a:rPr lang="ja-JP" altLang="en-US" dirty="0" err="1">
                <a:latin typeface="Consolas" panose="020B0609020204030204" pitchFamily="49" charset="0"/>
              </a:rPr>
              <a:t>じほう</a:t>
            </a:r>
            <a:r>
              <a:rPr lang="ja-JP" altLang="en-US" dirty="0">
                <a:latin typeface="Consolas" panose="020B0609020204030204" pitchFamily="49" charset="0"/>
              </a:rPr>
              <a:t>のみを選択する方策に対する状態価値関数を推定した結果</a:t>
            </a:r>
            <a:endParaRPr lang="ja-JP" altLang="en-US" dirty="0"/>
          </a:p>
        </p:txBody>
      </p:sp>
      <p:pic>
        <p:nvPicPr>
          <p:cNvPr id="6" name="図 5">
            <a:extLst>
              <a:ext uri="{FF2B5EF4-FFF2-40B4-BE49-F238E27FC236}">
                <a16:creationId xmlns:a16="http://schemas.microsoft.com/office/drawing/2014/main" id="{6241A2FB-9737-423D-8112-276511EE4B26}"/>
              </a:ext>
            </a:extLst>
          </p:cNvPr>
          <p:cNvPicPr>
            <a:picLocks noChangeAspect="1"/>
          </p:cNvPicPr>
          <p:nvPr/>
        </p:nvPicPr>
        <p:blipFill>
          <a:blip r:embed="rId2"/>
          <a:stretch>
            <a:fillRect/>
          </a:stretch>
        </p:blipFill>
        <p:spPr>
          <a:xfrm>
            <a:off x="2882327" y="1073560"/>
            <a:ext cx="5333333" cy="4000000"/>
          </a:xfrm>
          <a:prstGeom prst="rect">
            <a:avLst/>
          </a:prstGeom>
        </p:spPr>
      </p:pic>
      <p:cxnSp>
        <p:nvCxnSpPr>
          <p:cNvPr id="8" name="直線矢印コネクタ 7">
            <a:extLst>
              <a:ext uri="{FF2B5EF4-FFF2-40B4-BE49-F238E27FC236}">
                <a16:creationId xmlns:a16="http://schemas.microsoft.com/office/drawing/2014/main" id="{196B7559-CD6D-4484-B01F-C69C23309A76}"/>
              </a:ext>
            </a:extLst>
          </p:cNvPr>
          <p:cNvCxnSpPr>
            <a:cxnSpLocks/>
          </p:cNvCxnSpPr>
          <p:nvPr/>
        </p:nvCxnSpPr>
        <p:spPr>
          <a:xfrm flipV="1">
            <a:off x="2409736" y="3076622"/>
            <a:ext cx="563670" cy="8776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69219CA-5E52-4E8C-A8F5-6DDC0242A93D}"/>
              </a:ext>
            </a:extLst>
          </p:cNvPr>
          <p:cNvSpPr txBox="1"/>
          <p:nvPr/>
        </p:nvSpPr>
        <p:spPr>
          <a:xfrm>
            <a:off x="1065918" y="2841221"/>
            <a:ext cx="1324402" cy="646331"/>
          </a:xfrm>
          <a:prstGeom prst="rect">
            <a:avLst/>
          </a:prstGeom>
          <a:noFill/>
        </p:spPr>
        <p:txBody>
          <a:bodyPr wrap="none" rtlCol="0">
            <a:spAutoFit/>
          </a:bodyPr>
          <a:lstStyle/>
          <a:p>
            <a:r>
              <a:rPr kumimoji="1" lang="ja-JP" altLang="en-US" dirty="0">
                <a:solidFill>
                  <a:schemeClr val="accent6"/>
                </a:solidFill>
              </a:rPr>
              <a:t>解析解との</a:t>
            </a:r>
            <a:endParaRPr kumimoji="1" lang="en-US" altLang="ja-JP" dirty="0">
              <a:solidFill>
                <a:schemeClr val="accent6"/>
              </a:solidFill>
            </a:endParaRPr>
          </a:p>
          <a:p>
            <a:r>
              <a:rPr kumimoji="1" lang="ja-JP" altLang="en-US" dirty="0">
                <a:solidFill>
                  <a:schemeClr val="accent6"/>
                </a:solidFill>
              </a:rPr>
              <a:t>ノルム誤差</a:t>
            </a:r>
          </a:p>
        </p:txBody>
      </p:sp>
    </p:spTree>
    <p:extLst>
      <p:ext uri="{BB962C8B-B14F-4D97-AF65-F5344CB8AC3E}">
        <p14:creationId xmlns:p14="http://schemas.microsoft.com/office/powerpoint/2010/main" val="301159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6C03C40-33F5-4D6C-9BE9-D510115AB149}"/>
              </a:ext>
            </a:extLst>
          </p:cNvPr>
          <p:cNvSpPr>
            <a:spLocks noGrp="1"/>
          </p:cNvSpPr>
          <p:nvPr>
            <p:ph idx="1"/>
          </p:nvPr>
        </p:nvSpPr>
        <p:spPr/>
        <p:txBody>
          <a:bodyPr/>
          <a:lstStyle/>
          <a:p>
            <a:r>
              <a:rPr kumimoji="1" lang="ja-JP" altLang="en-US" dirty="0"/>
              <a:t>多くのエピソードを使って，行動価値関数を推定できる</a:t>
            </a:r>
            <a:endParaRPr kumimoji="1" lang="en-US" altLang="ja-JP" dirty="0"/>
          </a:p>
          <a:p>
            <a:r>
              <a:rPr lang="ja-JP" altLang="en-US" dirty="0"/>
              <a:t>推定値をもとにして行動価値関数を作り，最適な行動を求めていく</a:t>
            </a:r>
            <a:endParaRPr lang="en-US" altLang="ja-JP" dirty="0"/>
          </a:p>
          <a:p>
            <a:r>
              <a:rPr kumimoji="1" lang="ja-JP" altLang="en-US" dirty="0"/>
              <a:t>理論上は，方策改善のたびに多数のエピソードを用いて方策を評価するのがよいが，それでは時間がかかりすぎてしまう</a:t>
            </a:r>
            <a:endParaRPr kumimoji="1" lang="en-US" altLang="ja-JP" dirty="0"/>
          </a:p>
          <a:p>
            <a:r>
              <a:rPr kumimoji="1" lang="ja-JP" altLang="en-US" dirty="0"/>
              <a:t>実際の運用では，</a:t>
            </a:r>
            <a:r>
              <a:rPr kumimoji="1" lang="ja-JP" altLang="en-US" b="1" dirty="0">
                <a:solidFill>
                  <a:schemeClr val="accent6"/>
                </a:solidFill>
              </a:rPr>
              <a:t>エピソードごとに評価と改善</a:t>
            </a:r>
            <a:r>
              <a:rPr kumimoji="1" lang="ja-JP" altLang="en-US" dirty="0"/>
              <a:t>を繰り返す</a:t>
            </a:r>
          </a:p>
        </p:txBody>
      </p:sp>
      <p:sp>
        <p:nvSpPr>
          <p:cNvPr id="3" name="タイトル 2">
            <a:extLst>
              <a:ext uri="{FF2B5EF4-FFF2-40B4-BE49-F238E27FC236}">
                <a16:creationId xmlns:a16="http://schemas.microsoft.com/office/drawing/2014/main" id="{B2E99C55-FBC8-4023-95A6-8F2AA2C38715}"/>
              </a:ext>
            </a:extLst>
          </p:cNvPr>
          <p:cNvSpPr>
            <a:spLocks noGrp="1"/>
          </p:cNvSpPr>
          <p:nvPr>
            <p:ph type="title"/>
          </p:nvPr>
        </p:nvSpPr>
        <p:spPr/>
        <p:txBody>
          <a:bodyPr>
            <a:normAutofit fontScale="90000"/>
          </a:bodyPr>
          <a:lstStyle/>
          <a:p>
            <a:r>
              <a:rPr kumimoji="1" lang="ja-JP" altLang="en-US" dirty="0"/>
              <a:t>モンテカルロ制御</a:t>
            </a:r>
          </a:p>
        </p:txBody>
      </p:sp>
      <p:sp>
        <p:nvSpPr>
          <p:cNvPr id="4" name="スライド番号プレースホルダー 3">
            <a:extLst>
              <a:ext uri="{FF2B5EF4-FFF2-40B4-BE49-F238E27FC236}">
                <a16:creationId xmlns:a16="http://schemas.microsoft.com/office/drawing/2014/main" id="{A74A35EF-ED3C-4C55-84A8-096C2CF2ECD8}"/>
              </a:ext>
            </a:extLst>
          </p:cNvPr>
          <p:cNvSpPr>
            <a:spLocks noGrp="1"/>
          </p:cNvSpPr>
          <p:nvPr>
            <p:ph type="sldNum" sz="quarter" idx="12"/>
          </p:nvPr>
        </p:nvSpPr>
        <p:spPr/>
        <p:txBody>
          <a:bodyPr/>
          <a:lstStyle/>
          <a:p>
            <a:fld id="{B11AD403-313C-9548-90A1-3BB45CD64373}" type="slidenum">
              <a:rPr lang="ja-JP" altLang="en-US" smtClean="0"/>
              <a:pPr/>
              <a:t>13</a:t>
            </a:fld>
            <a:endParaRPr lang="ja-JP" altLang="en-US"/>
          </a:p>
        </p:txBody>
      </p:sp>
      <p:grpSp>
        <p:nvGrpSpPr>
          <p:cNvPr id="5" name="グループ化 4">
            <a:extLst>
              <a:ext uri="{FF2B5EF4-FFF2-40B4-BE49-F238E27FC236}">
                <a16:creationId xmlns:a16="http://schemas.microsoft.com/office/drawing/2014/main" id="{AF597740-DA14-4489-97B7-00751E85F557}"/>
              </a:ext>
            </a:extLst>
          </p:cNvPr>
          <p:cNvGrpSpPr/>
          <p:nvPr/>
        </p:nvGrpSpPr>
        <p:grpSpPr>
          <a:xfrm>
            <a:off x="709664" y="4129565"/>
            <a:ext cx="1727200" cy="1332229"/>
            <a:chOff x="1579880" y="4251707"/>
            <a:chExt cx="1727200" cy="1332229"/>
          </a:xfrm>
        </p:grpSpPr>
        <p:sp>
          <p:nvSpPr>
            <p:cNvPr id="6" name="正方形/長方形 5">
              <a:extLst>
                <a:ext uri="{FF2B5EF4-FFF2-40B4-BE49-F238E27FC236}">
                  <a16:creationId xmlns:a16="http://schemas.microsoft.com/office/drawing/2014/main" id="{1D69BF52-FBFF-4702-B209-6A130D77460B}"/>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34CB752-0123-4CBF-B22D-69AEED257DA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 name="図 7">
              <a:extLst>
                <a:ext uri="{FF2B5EF4-FFF2-40B4-BE49-F238E27FC236}">
                  <a16:creationId xmlns:a16="http://schemas.microsoft.com/office/drawing/2014/main" id="{D738C994-9190-462F-AFC5-6ABA01F7B8F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 name="正方形/長方形 8">
              <a:extLst>
                <a:ext uri="{FF2B5EF4-FFF2-40B4-BE49-F238E27FC236}">
                  <a16:creationId xmlns:a16="http://schemas.microsoft.com/office/drawing/2014/main" id="{9AF087AC-F768-459A-9641-A4ADA2E1ABA9}"/>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0" name="グループ化 9">
              <a:extLst>
                <a:ext uri="{FF2B5EF4-FFF2-40B4-BE49-F238E27FC236}">
                  <a16:creationId xmlns:a16="http://schemas.microsoft.com/office/drawing/2014/main" id="{625F4578-1BE1-4811-B877-A22A55ECC61C}"/>
                </a:ext>
              </a:extLst>
            </p:cNvPr>
            <p:cNvGrpSpPr/>
            <p:nvPr/>
          </p:nvGrpSpPr>
          <p:grpSpPr>
            <a:xfrm>
              <a:off x="1642511" y="4251707"/>
              <a:ext cx="792506" cy="437542"/>
              <a:chOff x="3922750" y="4952289"/>
              <a:chExt cx="792506" cy="437542"/>
            </a:xfrm>
          </p:grpSpPr>
          <p:sp>
            <p:nvSpPr>
              <p:cNvPr id="17" name="テキスト ボックス 16">
                <a:extLst>
                  <a:ext uri="{FF2B5EF4-FFF2-40B4-BE49-F238E27FC236}">
                    <a16:creationId xmlns:a16="http://schemas.microsoft.com/office/drawing/2014/main" id="{81164253-AD95-49CD-BBC0-D4F41F08BD3C}"/>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8" name="テキスト ボックス 17">
                <a:extLst>
                  <a:ext uri="{FF2B5EF4-FFF2-40B4-BE49-F238E27FC236}">
                    <a16:creationId xmlns:a16="http://schemas.microsoft.com/office/drawing/2014/main" id="{1C2DCA19-4967-4813-AAB7-5EF41C5F5C04}"/>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9" name="正方形/長方形 18">
                <a:extLst>
                  <a:ext uri="{FF2B5EF4-FFF2-40B4-BE49-F238E27FC236}">
                    <a16:creationId xmlns:a16="http://schemas.microsoft.com/office/drawing/2014/main" id="{D198CC4B-2516-491C-91B8-75DF8EF9E737}"/>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1" name="グループ化 10">
              <a:extLst>
                <a:ext uri="{FF2B5EF4-FFF2-40B4-BE49-F238E27FC236}">
                  <a16:creationId xmlns:a16="http://schemas.microsoft.com/office/drawing/2014/main" id="{BBD262CA-EFCE-4DAA-BBBE-02B5E9EE94AB}"/>
                </a:ext>
              </a:extLst>
            </p:cNvPr>
            <p:cNvGrpSpPr/>
            <p:nvPr/>
          </p:nvGrpSpPr>
          <p:grpSpPr>
            <a:xfrm>
              <a:off x="2261940" y="4724954"/>
              <a:ext cx="967566" cy="567462"/>
              <a:chOff x="6426446" y="3239303"/>
              <a:chExt cx="967566" cy="567462"/>
            </a:xfrm>
          </p:grpSpPr>
          <p:sp>
            <p:nvSpPr>
              <p:cNvPr id="12" name="テキスト ボックス 11">
                <a:extLst>
                  <a:ext uri="{FF2B5EF4-FFF2-40B4-BE49-F238E27FC236}">
                    <a16:creationId xmlns:a16="http://schemas.microsoft.com/office/drawing/2014/main" id="{2E42BE11-7EF3-4E0F-841D-22F2E56D41ED}"/>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3" name="グループ化 12">
                <a:extLst>
                  <a:ext uri="{FF2B5EF4-FFF2-40B4-BE49-F238E27FC236}">
                    <a16:creationId xmlns:a16="http://schemas.microsoft.com/office/drawing/2014/main" id="{82FD0B60-485B-4D60-B4D8-50B66702C9D1}"/>
                  </a:ext>
                </a:extLst>
              </p:cNvPr>
              <p:cNvGrpSpPr/>
              <p:nvPr/>
            </p:nvGrpSpPr>
            <p:grpSpPr>
              <a:xfrm>
                <a:off x="6426446" y="3439700"/>
                <a:ext cx="967566" cy="367065"/>
                <a:chOff x="7782092" y="1458554"/>
                <a:chExt cx="967566" cy="367065"/>
              </a:xfrm>
            </p:grpSpPr>
            <p:sp>
              <p:nvSpPr>
                <p:cNvPr id="14" name="テキスト ボックス 13">
                  <a:extLst>
                    <a:ext uri="{FF2B5EF4-FFF2-40B4-BE49-F238E27FC236}">
                      <a16:creationId xmlns:a16="http://schemas.microsoft.com/office/drawing/2014/main" id="{3313CF9F-6D56-479A-9287-714FB5BD0D71}"/>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5" name="テキスト ボックス 14">
                  <a:extLst>
                    <a:ext uri="{FF2B5EF4-FFF2-40B4-BE49-F238E27FC236}">
                      <a16:creationId xmlns:a16="http://schemas.microsoft.com/office/drawing/2014/main" id="{38FACF0C-5E06-4AD3-A815-ED90C04D5A55}"/>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6" name="正方形/長方形 15">
                  <a:extLst>
                    <a:ext uri="{FF2B5EF4-FFF2-40B4-BE49-F238E27FC236}">
                      <a16:creationId xmlns:a16="http://schemas.microsoft.com/office/drawing/2014/main" id="{370DD2ED-2D11-48E0-9BCF-A167EB423142}"/>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50" name="グループ化 49">
            <a:extLst>
              <a:ext uri="{FF2B5EF4-FFF2-40B4-BE49-F238E27FC236}">
                <a16:creationId xmlns:a16="http://schemas.microsoft.com/office/drawing/2014/main" id="{1D593B99-516B-42B6-873D-77F8EE89AACA}"/>
              </a:ext>
            </a:extLst>
          </p:cNvPr>
          <p:cNvGrpSpPr/>
          <p:nvPr/>
        </p:nvGrpSpPr>
        <p:grpSpPr>
          <a:xfrm>
            <a:off x="1869973" y="4619038"/>
            <a:ext cx="1727200" cy="1332229"/>
            <a:chOff x="1579880" y="4251707"/>
            <a:chExt cx="1727200" cy="1332229"/>
          </a:xfrm>
        </p:grpSpPr>
        <p:sp>
          <p:nvSpPr>
            <p:cNvPr id="51" name="正方形/長方形 50">
              <a:extLst>
                <a:ext uri="{FF2B5EF4-FFF2-40B4-BE49-F238E27FC236}">
                  <a16:creationId xmlns:a16="http://schemas.microsoft.com/office/drawing/2014/main" id="{11151104-D153-4C63-A070-31F2A6C80C30}"/>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2" name="図 51">
              <a:extLst>
                <a:ext uri="{FF2B5EF4-FFF2-40B4-BE49-F238E27FC236}">
                  <a16:creationId xmlns:a16="http://schemas.microsoft.com/office/drawing/2014/main" id="{6BFA3628-9E15-4500-8C66-E824895F554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53" name="図 52">
              <a:extLst>
                <a:ext uri="{FF2B5EF4-FFF2-40B4-BE49-F238E27FC236}">
                  <a16:creationId xmlns:a16="http://schemas.microsoft.com/office/drawing/2014/main" id="{B27E197C-953E-48B9-BE6B-97CC884834E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54" name="正方形/長方形 53">
              <a:extLst>
                <a:ext uri="{FF2B5EF4-FFF2-40B4-BE49-F238E27FC236}">
                  <a16:creationId xmlns:a16="http://schemas.microsoft.com/office/drawing/2014/main" id="{F5116228-9317-4663-BADE-36114AA86156}"/>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55" name="グループ化 54">
              <a:extLst>
                <a:ext uri="{FF2B5EF4-FFF2-40B4-BE49-F238E27FC236}">
                  <a16:creationId xmlns:a16="http://schemas.microsoft.com/office/drawing/2014/main" id="{6703091A-6C6C-4D1D-9E7B-8F73ACEAD8E2}"/>
                </a:ext>
              </a:extLst>
            </p:cNvPr>
            <p:cNvGrpSpPr/>
            <p:nvPr/>
          </p:nvGrpSpPr>
          <p:grpSpPr>
            <a:xfrm>
              <a:off x="1642511" y="4251707"/>
              <a:ext cx="792506" cy="437542"/>
              <a:chOff x="3922750" y="4952289"/>
              <a:chExt cx="792506" cy="437542"/>
            </a:xfrm>
          </p:grpSpPr>
          <p:sp>
            <p:nvSpPr>
              <p:cNvPr id="62" name="テキスト ボックス 61">
                <a:extLst>
                  <a:ext uri="{FF2B5EF4-FFF2-40B4-BE49-F238E27FC236}">
                    <a16:creationId xmlns:a16="http://schemas.microsoft.com/office/drawing/2014/main" id="{36F311D8-F721-43BB-A135-07CF3AA0A199}"/>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63" name="テキスト ボックス 62">
                <a:extLst>
                  <a:ext uri="{FF2B5EF4-FFF2-40B4-BE49-F238E27FC236}">
                    <a16:creationId xmlns:a16="http://schemas.microsoft.com/office/drawing/2014/main" id="{7A1E1437-0D4B-49C4-8231-42AF6C2B8740}"/>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4" name="正方形/長方形 63">
                <a:extLst>
                  <a:ext uri="{FF2B5EF4-FFF2-40B4-BE49-F238E27FC236}">
                    <a16:creationId xmlns:a16="http://schemas.microsoft.com/office/drawing/2014/main" id="{A5958BB1-B6D4-4BDE-AD99-6D8A3DE2707E}"/>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56" name="グループ化 55">
              <a:extLst>
                <a:ext uri="{FF2B5EF4-FFF2-40B4-BE49-F238E27FC236}">
                  <a16:creationId xmlns:a16="http://schemas.microsoft.com/office/drawing/2014/main" id="{C329EC23-15AC-48AA-B56E-19627C198DCD}"/>
                </a:ext>
              </a:extLst>
            </p:cNvPr>
            <p:cNvGrpSpPr/>
            <p:nvPr/>
          </p:nvGrpSpPr>
          <p:grpSpPr>
            <a:xfrm>
              <a:off x="2261940" y="4724954"/>
              <a:ext cx="967566" cy="567462"/>
              <a:chOff x="6426446" y="3239303"/>
              <a:chExt cx="967566" cy="567462"/>
            </a:xfrm>
          </p:grpSpPr>
          <p:sp>
            <p:nvSpPr>
              <p:cNvPr id="57" name="テキスト ボックス 56">
                <a:extLst>
                  <a:ext uri="{FF2B5EF4-FFF2-40B4-BE49-F238E27FC236}">
                    <a16:creationId xmlns:a16="http://schemas.microsoft.com/office/drawing/2014/main" id="{AF03F16A-FAAC-49E8-A4CA-9B65B93369DA}"/>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58" name="グループ化 57">
                <a:extLst>
                  <a:ext uri="{FF2B5EF4-FFF2-40B4-BE49-F238E27FC236}">
                    <a16:creationId xmlns:a16="http://schemas.microsoft.com/office/drawing/2014/main" id="{7E05D703-EE5A-40F5-BA61-FB5A03A6F114}"/>
                  </a:ext>
                </a:extLst>
              </p:cNvPr>
              <p:cNvGrpSpPr/>
              <p:nvPr/>
            </p:nvGrpSpPr>
            <p:grpSpPr>
              <a:xfrm>
                <a:off x="6426446" y="3439700"/>
                <a:ext cx="967566" cy="367065"/>
                <a:chOff x="7782092" y="1458554"/>
                <a:chExt cx="967566" cy="367065"/>
              </a:xfrm>
            </p:grpSpPr>
            <p:sp>
              <p:nvSpPr>
                <p:cNvPr id="59" name="テキスト ボックス 58">
                  <a:extLst>
                    <a:ext uri="{FF2B5EF4-FFF2-40B4-BE49-F238E27FC236}">
                      <a16:creationId xmlns:a16="http://schemas.microsoft.com/office/drawing/2014/main" id="{B998F9CE-A15D-458C-AB68-592BDCEA7E18}"/>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0" name="テキスト ボックス 59">
                  <a:extLst>
                    <a:ext uri="{FF2B5EF4-FFF2-40B4-BE49-F238E27FC236}">
                      <a16:creationId xmlns:a16="http://schemas.microsoft.com/office/drawing/2014/main" id="{49CCB260-DC2C-40E3-AB87-8EC32D5F7DC9}"/>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1" name="正方形/長方形 60">
                  <a:extLst>
                    <a:ext uri="{FF2B5EF4-FFF2-40B4-BE49-F238E27FC236}">
                      <a16:creationId xmlns:a16="http://schemas.microsoft.com/office/drawing/2014/main" id="{786B81EA-6939-4472-84EF-2D52AB4AFD41}"/>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95" name="グループ化 94">
            <a:extLst>
              <a:ext uri="{FF2B5EF4-FFF2-40B4-BE49-F238E27FC236}">
                <a16:creationId xmlns:a16="http://schemas.microsoft.com/office/drawing/2014/main" id="{EEC6D338-0ECA-40F9-9FA9-13FA89D6B295}"/>
              </a:ext>
            </a:extLst>
          </p:cNvPr>
          <p:cNvGrpSpPr/>
          <p:nvPr/>
        </p:nvGrpSpPr>
        <p:grpSpPr>
          <a:xfrm>
            <a:off x="3310743" y="4129565"/>
            <a:ext cx="1727200" cy="1332229"/>
            <a:chOff x="1579880" y="4251707"/>
            <a:chExt cx="1727200" cy="1332229"/>
          </a:xfrm>
        </p:grpSpPr>
        <p:sp>
          <p:nvSpPr>
            <p:cNvPr id="96" name="正方形/長方形 95">
              <a:extLst>
                <a:ext uri="{FF2B5EF4-FFF2-40B4-BE49-F238E27FC236}">
                  <a16:creationId xmlns:a16="http://schemas.microsoft.com/office/drawing/2014/main" id="{354A592A-C858-4E07-8252-95A58A8BE1EA}"/>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7" name="図 96">
              <a:extLst>
                <a:ext uri="{FF2B5EF4-FFF2-40B4-BE49-F238E27FC236}">
                  <a16:creationId xmlns:a16="http://schemas.microsoft.com/office/drawing/2014/main" id="{0EC0F95D-8031-40E0-B0A9-2818AE13AA4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98" name="図 97">
              <a:extLst>
                <a:ext uri="{FF2B5EF4-FFF2-40B4-BE49-F238E27FC236}">
                  <a16:creationId xmlns:a16="http://schemas.microsoft.com/office/drawing/2014/main" id="{91886FE3-1E2C-463E-8116-DBBDA7AE806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9" name="正方形/長方形 98">
              <a:extLst>
                <a:ext uri="{FF2B5EF4-FFF2-40B4-BE49-F238E27FC236}">
                  <a16:creationId xmlns:a16="http://schemas.microsoft.com/office/drawing/2014/main" id="{FB1E2F22-FDB1-4A94-A1E2-0F376D9A9E67}"/>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00" name="グループ化 99">
              <a:extLst>
                <a:ext uri="{FF2B5EF4-FFF2-40B4-BE49-F238E27FC236}">
                  <a16:creationId xmlns:a16="http://schemas.microsoft.com/office/drawing/2014/main" id="{C6341D77-36EC-4986-A65C-8337EFEE2901}"/>
                </a:ext>
              </a:extLst>
            </p:cNvPr>
            <p:cNvGrpSpPr/>
            <p:nvPr/>
          </p:nvGrpSpPr>
          <p:grpSpPr>
            <a:xfrm>
              <a:off x="1642511" y="4251707"/>
              <a:ext cx="792506" cy="437542"/>
              <a:chOff x="3922750" y="4952289"/>
              <a:chExt cx="792506" cy="437542"/>
            </a:xfrm>
          </p:grpSpPr>
          <p:sp>
            <p:nvSpPr>
              <p:cNvPr id="107" name="テキスト ボックス 106">
                <a:extLst>
                  <a:ext uri="{FF2B5EF4-FFF2-40B4-BE49-F238E27FC236}">
                    <a16:creationId xmlns:a16="http://schemas.microsoft.com/office/drawing/2014/main" id="{45DDFC6C-BFEB-4BA9-BF14-939DECE36DE7}"/>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08" name="テキスト ボックス 107">
                <a:extLst>
                  <a:ext uri="{FF2B5EF4-FFF2-40B4-BE49-F238E27FC236}">
                    <a16:creationId xmlns:a16="http://schemas.microsoft.com/office/drawing/2014/main" id="{0FBA4A11-F5F0-41F8-94B5-463CD7EA6ADC}"/>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9" name="正方形/長方形 108">
                <a:extLst>
                  <a:ext uri="{FF2B5EF4-FFF2-40B4-BE49-F238E27FC236}">
                    <a16:creationId xmlns:a16="http://schemas.microsoft.com/office/drawing/2014/main" id="{0EA801A9-8B17-45BE-8B5B-88357930C786}"/>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01" name="グループ化 100">
              <a:extLst>
                <a:ext uri="{FF2B5EF4-FFF2-40B4-BE49-F238E27FC236}">
                  <a16:creationId xmlns:a16="http://schemas.microsoft.com/office/drawing/2014/main" id="{F63613E8-165D-4B4A-9157-93DA9264033B}"/>
                </a:ext>
              </a:extLst>
            </p:cNvPr>
            <p:cNvGrpSpPr/>
            <p:nvPr/>
          </p:nvGrpSpPr>
          <p:grpSpPr>
            <a:xfrm>
              <a:off x="2261940" y="4724954"/>
              <a:ext cx="967566" cy="567462"/>
              <a:chOff x="6426446" y="3239303"/>
              <a:chExt cx="967566" cy="567462"/>
            </a:xfrm>
          </p:grpSpPr>
          <p:sp>
            <p:nvSpPr>
              <p:cNvPr id="102" name="テキスト ボックス 101">
                <a:extLst>
                  <a:ext uri="{FF2B5EF4-FFF2-40B4-BE49-F238E27FC236}">
                    <a16:creationId xmlns:a16="http://schemas.microsoft.com/office/drawing/2014/main" id="{6CD10E01-FD49-4B98-8F09-DDAE763293EA}"/>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03" name="グループ化 102">
                <a:extLst>
                  <a:ext uri="{FF2B5EF4-FFF2-40B4-BE49-F238E27FC236}">
                    <a16:creationId xmlns:a16="http://schemas.microsoft.com/office/drawing/2014/main" id="{D3942287-9168-4F3A-B2D2-EB5DCDF84233}"/>
                  </a:ext>
                </a:extLst>
              </p:cNvPr>
              <p:cNvGrpSpPr/>
              <p:nvPr/>
            </p:nvGrpSpPr>
            <p:grpSpPr>
              <a:xfrm>
                <a:off x="6426446" y="3439700"/>
                <a:ext cx="967566" cy="367065"/>
                <a:chOff x="7782092" y="1458554"/>
                <a:chExt cx="967566" cy="367065"/>
              </a:xfrm>
            </p:grpSpPr>
            <p:sp>
              <p:nvSpPr>
                <p:cNvPr id="104" name="テキスト ボックス 103">
                  <a:extLst>
                    <a:ext uri="{FF2B5EF4-FFF2-40B4-BE49-F238E27FC236}">
                      <a16:creationId xmlns:a16="http://schemas.microsoft.com/office/drawing/2014/main" id="{CF27F75A-234F-47C4-9732-85712C6BD061}"/>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5" name="テキスト ボックス 104">
                  <a:extLst>
                    <a:ext uri="{FF2B5EF4-FFF2-40B4-BE49-F238E27FC236}">
                      <a16:creationId xmlns:a16="http://schemas.microsoft.com/office/drawing/2014/main" id="{D2FFA9AA-1EF1-41D9-AFC8-9083AFAFAC71}"/>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6" name="正方形/長方形 105">
                  <a:extLst>
                    <a:ext uri="{FF2B5EF4-FFF2-40B4-BE49-F238E27FC236}">
                      <a16:creationId xmlns:a16="http://schemas.microsoft.com/office/drawing/2014/main" id="{3CA8A3AC-4510-483E-80E3-90FF86C585F3}"/>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10" name="グループ化 109">
            <a:extLst>
              <a:ext uri="{FF2B5EF4-FFF2-40B4-BE49-F238E27FC236}">
                <a16:creationId xmlns:a16="http://schemas.microsoft.com/office/drawing/2014/main" id="{5DC242AB-3A63-4CB5-A81A-16E18B3C6211}"/>
              </a:ext>
            </a:extLst>
          </p:cNvPr>
          <p:cNvGrpSpPr/>
          <p:nvPr/>
        </p:nvGrpSpPr>
        <p:grpSpPr>
          <a:xfrm>
            <a:off x="4528512" y="4670476"/>
            <a:ext cx="1727200" cy="1332229"/>
            <a:chOff x="1579880" y="4251707"/>
            <a:chExt cx="1727200" cy="1332229"/>
          </a:xfrm>
        </p:grpSpPr>
        <p:sp>
          <p:nvSpPr>
            <p:cNvPr id="111" name="正方形/長方形 110">
              <a:extLst>
                <a:ext uri="{FF2B5EF4-FFF2-40B4-BE49-F238E27FC236}">
                  <a16:creationId xmlns:a16="http://schemas.microsoft.com/office/drawing/2014/main" id="{05C6A709-4DE9-4C34-812B-5A760ABF04A0}"/>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2" name="図 111">
              <a:extLst>
                <a:ext uri="{FF2B5EF4-FFF2-40B4-BE49-F238E27FC236}">
                  <a16:creationId xmlns:a16="http://schemas.microsoft.com/office/drawing/2014/main" id="{20689CEA-5F93-4DD0-80CD-8A4E6DF5F64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13" name="図 112">
              <a:extLst>
                <a:ext uri="{FF2B5EF4-FFF2-40B4-BE49-F238E27FC236}">
                  <a16:creationId xmlns:a16="http://schemas.microsoft.com/office/drawing/2014/main" id="{25F8EE6F-E73A-49F8-8923-B4671387E3C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14" name="正方形/長方形 113">
              <a:extLst>
                <a:ext uri="{FF2B5EF4-FFF2-40B4-BE49-F238E27FC236}">
                  <a16:creationId xmlns:a16="http://schemas.microsoft.com/office/drawing/2014/main" id="{25FA7898-C732-47F1-9DB1-7B024EAC161C}"/>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15" name="グループ化 114">
              <a:extLst>
                <a:ext uri="{FF2B5EF4-FFF2-40B4-BE49-F238E27FC236}">
                  <a16:creationId xmlns:a16="http://schemas.microsoft.com/office/drawing/2014/main" id="{9FB401F1-E0FC-4FCE-BD52-4D5C5689B302}"/>
                </a:ext>
              </a:extLst>
            </p:cNvPr>
            <p:cNvGrpSpPr/>
            <p:nvPr/>
          </p:nvGrpSpPr>
          <p:grpSpPr>
            <a:xfrm>
              <a:off x="1642511" y="4251707"/>
              <a:ext cx="792506" cy="437542"/>
              <a:chOff x="3922750" y="4952289"/>
              <a:chExt cx="792506" cy="437542"/>
            </a:xfrm>
          </p:grpSpPr>
          <p:sp>
            <p:nvSpPr>
              <p:cNvPr id="122" name="テキスト ボックス 121">
                <a:extLst>
                  <a:ext uri="{FF2B5EF4-FFF2-40B4-BE49-F238E27FC236}">
                    <a16:creationId xmlns:a16="http://schemas.microsoft.com/office/drawing/2014/main" id="{4E64C08E-AA87-4CCD-BBB9-F97C523247A0}"/>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23" name="テキスト ボックス 122">
                <a:extLst>
                  <a:ext uri="{FF2B5EF4-FFF2-40B4-BE49-F238E27FC236}">
                    <a16:creationId xmlns:a16="http://schemas.microsoft.com/office/drawing/2014/main" id="{7268B468-03AF-4DD5-AD21-F3409ED2401D}"/>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24" name="正方形/長方形 123">
                <a:extLst>
                  <a:ext uri="{FF2B5EF4-FFF2-40B4-BE49-F238E27FC236}">
                    <a16:creationId xmlns:a16="http://schemas.microsoft.com/office/drawing/2014/main" id="{FD27BC78-F192-4AAC-A274-FD3E3250EAB7}"/>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16" name="グループ化 115">
              <a:extLst>
                <a:ext uri="{FF2B5EF4-FFF2-40B4-BE49-F238E27FC236}">
                  <a16:creationId xmlns:a16="http://schemas.microsoft.com/office/drawing/2014/main" id="{4D1CEE33-7F3B-4996-B48D-00BE5F28BA8B}"/>
                </a:ext>
              </a:extLst>
            </p:cNvPr>
            <p:cNvGrpSpPr/>
            <p:nvPr/>
          </p:nvGrpSpPr>
          <p:grpSpPr>
            <a:xfrm>
              <a:off x="2261940" y="4724954"/>
              <a:ext cx="967566" cy="567462"/>
              <a:chOff x="6426446" y="3239303"/>
              <a:chExt cx="967566" cy="567462"/>
            </a:xfrm>
          </p:grpSpPr>
          <p:sp>
            <p:nvSpPr>
              <p:cNvPr id="117" name="テキスト ボックス 116">
                <a:extLst>
                  <a:ext uri="{FF2B5EF4-FFF2-40B4-BE49-F238E27FC236}">
                    <a16:creationId xmlns:a16="http://schemas.microsoft.com/office/drawing/2014/main" id="{32133A2F-CE75-4FAD-BE8F-86064C672464}"/>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18" name="グループ化 117">
                <a:extLst>
                  <a:ext uri="{FF2B5EF4-FFF2-40B4-BE49-F238E27FC236}">
                    <a16:creationId xmlns:a16="http://schemas.microsoft.com/office/drawing/2014/main" id="{A9CE17FC-7C61-4CD3-B446-DF02877FCB4B}"/>
                  </a:ext>
                </a:extLst>
              </p:cNvPr>
              <p:cNvGrpSpPr/>
              <p:nvPr/>
            </p:nvGrpSpPr>
            <p:grpSpPr>
              <a:xfrm>
                <a:off x="6426446" y="3439700"/>
                <a:ext cx="967566" cy="367065"/>
                <a:chOff x="7782092" y="1458554"/>
                <a:chExt cx="967566" cy="367065"/>
              </a:xfrm>
            </p:grpSpPr>
            <p:sp>
              <p:nvSpPr>
                <p:cNvPr id="119" name="テキスト ボックス 118">
                  <a:extLst>
                    <a:ext uri="{FF2B5EF4-FFF2-40B4-BE49-F238E27FC236}">
                      <a16:creationId xmlns:a16="http://schemas.microsoft.com/office/drawing/2014/main" id="{208276A7-AFE9-42E5-B9FA-AB0A50D2E484}"/>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20" name="テキスト ボックス 119">
                  <a:extLst>
                    <a:ext uri="{FF2B5EF4-FFF2-40B4-BE49-F238E27FC236}">
                      <a16:creationId xmlns:a16="http://schemas.microsoft.com/office/drawing/2014/main" id="{48886C9F-200C-4544-9361-34DB109E0D4B}"/>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21" name="正方形/長方形 120">
                  <a:extLst>
                    <a:ext uri="{FF2B5EF4-FFF2-40B4-BE49-F238E27FC236}">
                      <a16:creationId xmlns:a16="http://schemas.microsoft.com/office/drawing/2014/main" id="{7C43B174-6CD9-4A09-B5F3-8E1D5BB4A282}"/>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25" name="グループ化 124">
            <a:extLst>
              <a:ext uri="{FF2B5EF4-FFF2-40B4-BE49-F238E27FC236}">
                <a16:creationId xmlns:a16="http://schemas.microsoft.com/office/drawing/2014/main" id="{2E47874C-DDBE-409D-9C16-93C9F33ED8C1}"/>
              </a:ext>
            </a:extLst>
          </p:cNvPr>
          <p:cNvGrpSpPr/>
          <p:nvPr/>
        </p:nvGrpSpPr>
        <p:grpSpPr>
          <a:xfrm>
            <a:off x="5689879" y="4129565"/>
            <a:ext cx="1727200" cy="1332229"/>
            <a:chOff x="1579880" y="4251707"/>
            <a:chExt cx="1727200" cy="1332229"/>
          </a:xfrm>
        </p:grpSpPr>
        <p:sp>
          <p:nvSpPr>
            <p:cNvPr id="126" name="正方形/長方形 125">
              <a:extLst>
                <a:ext uri="{FF2B5EF4-FFF2-40B4-BE49-F238E27FC236}">
                  <a16:creationId xmlns:a16="http://schemas.microsoft.com/office/drawing/2014/main" id="{440EF1EC-D2B3-4128-9B0C-E473C2FFA680}"/>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a:extLst>
                <a:ext uri="{FF2B5EF4-FFF2-40B4-BE49-F238E27FC236}">
                  <a16:creationId xmlns:a16="http://schemas.microsoft.com/office/drawing/2014/main" id="{6EECEE06-CAEA-4FCF-BEE3-56454A80924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28" name="図 127">
              <a:extLst>
                <a:ext uri="{FF2B5EF4-FFF2-40B4-BE49-F238E27FC236}">
                  <a16:creationId xmlns:a16="http://schemas.microsoft.com/office/drawing/2014/main" id="{41351146-A084-47DD-BAB9-0EB9E9A0CB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29" name="正方形/長方形 128">
              <a:extLst>
                <a:ext uri="{FF2B5EF4-FFF2-40B4-BE49-F238E27FC236}">
                  <a16:creationId xmlns:a16="http://schemas.microsoft.com/office/drawing/2014/main" id="{84CB1EDB-D3A7-49A8-B9B9-5278C54E2FDB}"/>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30" name="グループ化 129">
              <a:extLst>
                <a:ext uri="{FF2B5EF4-FFF2-40B4-BE49-F238E27FC236}">
                  <a16:creationId xmlns:a16="http://schemas.microsoft.com/office/drawing/2014/main" id="{E7529F83-C4AA-46FC-B26E-E721B2163B0C}"/>
                </a:ext>
              </a:extLst>
            </p:cNvPr>
            <p:cNvGrpSpPr/>
            <p:nvPr/>
          </p:nvGrpSpPr>
          <p:grpSpPr>
            <a:xfrm>
              <a:off x="1642511" y="4251707"/>
              <a:ext cx="792506" cy="437542"/>
              <a:chOff x="3922750" y="4952289"/>
              <a:chExt cx="792506" cy="437542"/>
            </a:xfrm>
          </p:grpSpPr>
          <p:sp>
            <p:nvSpPr>
              <p:cNvPr id="137" name="テキスト ボックス 136">
                <a:extLst>
                  <a:ext uri="{FF2B5EF4-FFF2-40B4-BE49-F238E27FC236}">
                    <a16:creationId xmlns:a16="http://schemas.microsoft.com/office/drawing/2014/main" id="{F8167ABF-459F-4733-8054-EEA2FE446C76}"/>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38" name="テキスト ボックス 137">
                <a:extLst>
                  <a:ext uri="{FF2B5EF4-FFF2-40B4-BE49-F238E27FC236}">
                    <a16:creationId xmlns:a16="http://schemas.microsoft.com/office/drawing/2014/main" id="{E0A3E392-2851-49DF-B496-228242C9A117}"/>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39" name="正方形/長方形 138">
                <a:extLst>
                  <a:ext uri="{FF2B5EF4-FFF2-40B4-BE49-F238E27FC236}">
                    <a16:creationId xmlns:a16="http://schemas.microsoft.com/office/drawing/2014/main" id="{29F8791D-0231-4150-957B-D870C6F149A6}"/>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31" name="グループ化 130">
              <a:extLst>
                <a:ext uri="{FF2B5EF4-FFF2-40B4-BE49-F238E27FC236}">
                  <a16:creationId xmlns:a16="http://schemas.microsoft.com/office/drawing/2014/main" id="{9F70E8DB-A8F4-427A-A6A1-64C0AB2868FA}"/>
                </a:ext>
              </a:extLst>
            </p:cNvPr>
            <p:cNvGrpSpPr/>
            <p:nvPr/>
          </p:nvGrpSpPr>
          <p:grpSpPr>
            <a:xfrm>
              <a:off x="2261940" y="4724954"/>
              <a:ext cx="967566" cy="567462"/>
              <a:chOff x="6426446" y="3239303"/>
              <a:chExt cx="967566" cy="567462"/>
            </a:xfrm>
          </p:grpSpPr>
          <p:sp>
            <p:nvSpPr>
              <p:cNvPr id="132" name="テキスト ボックス 131">
                <a:extLst>
                  <a:ext uri="{FF2B5EF4-FFF2-40B4-BE49-F238E27FC236}">
                    <a16:creationId xmlns:a16="http://schemas.microsoft.com/office/drawing/2014/main" id="{24937AEA-D8A5-4E6A-93A2-741A8CEF0065}"/>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33" name="グループ化 132">
                <a:extLst>
                  <a:ext uri="{FF2B5EF4-FFF2-40B4-BE49-F238E27FC236}">
                    <a16:creationId xmlns:a16="http://schemas.microsoft.com/office/drawing/2014/main" id="{757EB79A-686F-4977-843C-C1ECC172ABF0}"/>
                  </a:ext>
                </a:extLst>
              </p:cNvPr>
              <p:cNvGrpSpPr/>
              <p:nvPr/>
            </p:nvGrpSpPr>
            <p:grpSpPr>
              <a:xfrm>
                <a:off x="6426446" y="3439700"/>
                <a:ext cx="967566" cy="367065"/>
                <a:chOff x="7782092" y="1458554"/>
                <a:chExt cx="967566" cy="367065"/>
              </a:xfrm>
            </p:grpSpPr>
            <p:sp>
              <p:nvSpPr>
                <p:cNvPr id="134" name="テキスト ボックス 133">
                  <a:extLst>
                    <a:ext uri="{FF2B5EF4-FFF2-40B4-BE49-F238E27FC236}">
                      <a16:creationId xmlns:a16="http://schemas.microsoft.com/office/drawing/2014/main" id="{DCB7A7C6-A9BF-488D-9A92-EA44412C543F}"/>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35" name="テキスト ボックス 134">
                  <a:extLst>
                    <a:ext uri="{FF2B5EF4-FFF2-40B4-BE49-F238E27FC236}">
                      <a16:creationId xmlns:a16="http://schemas.microsoft.com/office/drawing/2014/main" id="{E8ACDF09-9DC8-44A3-AF11-6EF085D26240}"/>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36" name="正方形/長方形 135">
                  <a:extLst>
                    <a:ext uri="{FF2B5EF4-FFF2-40B4-BE49-F238E27FC236}">
                      <a16:creationId xmlns:a16="http://schemas.microsoft.com/office/drawing/2014/main" id="{FC50267E-BDC8-4CCA-9EDE-B40958CEB2D5}"/>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40" name="グループ化 139">
            <a:extLst>
              <a:ext uri="{FF2B5EF4-FFF2-40B4-BE49-F238E27FC236}">
                <a16:creationId xmlns:a16="http://schemas.microsoft.com/office/drawing/2014/main" id="{D6DC92C8-7EB2-48FB-914B-1BEC97A9508A}"/>
              </a:ext>
            </a:extLst>
          </p:cNvPr>
          <p:cNvGrpSpPr/>
          <p:nvPr/>
        </p:nvGrpSpPr>
        <p:grpSpPr>
          <a:xfrm>
            <a:off x="6850188" y="4619038"/>
            <a:ext cx="1727200" cy="1332229"/>
            <a:chOff x="1579880" y="4251707"/>
            <a:chExt cx="1727200" cy="1332229"/>
          </a:xfrm>
        </p:grpSpPr>
        <p:sp>
          <p:nvSpPr>
            <p:cNvPr id="141" name="正方形/長方形 140">
              <a:extLst>
                <a:ext uri="{FF2B5EF4-FFF2-40B4-BE49-F238E27FC236}">
                  <a16:creationId xmlns:a16="http://schemas.microsoft.com/office/drawing/2014/main" id="{22110C70-BDFE-472A-BA2C-42A633A7DEA6}"/>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2" name="図 141">
              <a:extLst>
                <a:ext uri="{FF2B5EF4-FFF2-40B4-BE49-F238E27FC236}">
                  <a16:creationId xmlns:a16="http://schemas.microsoft.com/office/drawing/2014/main" id="{A8B9CAF2-191B-44F7-A386-A109208086A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43" name="図 142">
              <a:extLst>
                <a:ext uri="{FF2B5EF4-FFF2-40B4-BE49-F238E27FC236}">
                  <a16:creationId xmlns:a16="http://schemas.microsoft.com/office/drawing/2014/main" id="{DAA823BC-B95F-4411-9CD6-C2A7F363AE5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44" name="正方形/長方形 143">
              <a:extLst>
                <a:ext uri="{FF2B5EF4-FFF2-40B4-BE49-F238E27FC236}">
                  <a16:creationId xmlns:a16="http://schemas.microsoft.com/office/drawing/2014/main" id="{521B2BCC-568A-4453-82FD-BCECA8F00803}"/>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45" name="グループ化 144">
              <a:extLst>
                <a:ext uri="{FF2B5EF4-FFF2-40B4-BE49-F238E27FC236}">
                  <a16:creationId xmlns:a16="http://schemas.microsoft.com/office/drawing/2014/main" id="{9FC99859-586E-44FA-B08D-03D1FE8EF21F}"/>
                </a:ext>
              </a:extLst>
            </p:cNvPr>
            <p:cNvGrpSpPr/>
            <p:nvPr/>
          </p:nvGrpSpPr>
          <p:grpSpPr>
            <a:xfrm>
              <a:off x="1642511" y="4251707"/>
              <a:ext cx="792506" cy="437542"/>
              <a:chOff x="3922750" y="4952289"/>
              <a:chExt cx="792506" cy="437542"/>
            </a:xfrm>
          </p:grpSpPr>
          <p:sp>
            <p:nvSpPr>
              <p:cNvPr id="152" name="テキスト ボックス 151">
                <a:extLst>
                  <a:ext uri="{FF2B5EF4-FFF2-40B4-BE49-F238E27FC236}">
                    <a16:creationId xmlns:a16="http://schemas.microsoft.com/office/drawing/2014/main" id="{FBEA7003-9FA0-4266-BBCA-26AD9AFE7579}"/>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53" name="テキスト ボックス 152">
                <a:extLst>
                  <a:ext uri="{FF2B5EF4-FFF2-40B4-BE49-F238E27FC236}">
                    <a16:creationId xmlns:a16="http://schemas.microsoft.com/office/drawing/2014/main" id="{7DE50918-4530-4188-B219-288691E478DF}"/>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54" name="正方形/長方形 153">
                <a:extLst>
                  <a:ext uri="{FF2B5EF4-FFF2-40B4-BE49-F238E27FC236}">
                    <a16:creationId xmlns:a16="http://schemas.microsoft.com/office/drawing/2014/main" id="{C9B79866-4E33-418E-ABC5-81328E5A921D}"/>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46" name="グループ化 145">
              <a:extLst>
                <a:ext uri="{FF2B5EF4-FFF2-40B4-BE49-F238E27FC236}">
                  <a16:creationId xmlns:a16="http://schemas.microsoft.com/office/drawing/2014/main" id="{D115BA66-577E-40AA-8994-528CD05B381E}"/>
                </a:ext>
              </a:extLst>
            </p:cNvPr>
            <p:cNvGrpSpPr/>
            <p:nvPr/>
          </p:nvGrpSpPr>
          <p:grpSpPr>
            <a:xfrm>
              <a:off x="2261940" y="4724954"/>
              <a:ext cx="967566" cy="567462"/>
              <a:chOff x="6426446" y="3239303"/>
              <a:chExt cx="967566" cy="567462"/>
            </a:xfrm>
          </p:grpSpPr>
          <p:sp>
            <p:nvSpPr>
              <p:cNvPr id="147" name="テキスト ボックス 146">
                <a:extLst>
                  <a:ext uri="{FF2B5EF4-FFF2-40B4-BE49-F238E27FC236}">
                    <a16:creationId xmlns:a16="http://schemas.microsoft.com/office/drawing/2014/main" id="{DF1EDAAF-52AE-4141-BD02-82CE490C25B7}"/>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48" name="グループ化 147">
                <a:extLst>
                  <a:ext uri="{FF2B5EF4-FFF2-40B4-BE49-F238E27FC236}">
                    <a16:creationId xmlns:a16="http://schemas.microsoft.com/office/drawing/2014/main" id="{06C79186-6D1F-4D41-9B01-76B6BEEA074D}"/>
                  </a:ext>
                </a:extLst>
              </p:cNvPr>
              <p:cNvGrpSpPr/>
              <p:nvPr/>
            </p:nvGrpSpPr>
            <p:grpSpPr>
              <a:xfrm>
                <a:off x="6426446" y="3439700"/>
                <a:ext cx="967566" cy="367065"/>
                <a:chOff x="7782092" y="1458554"/>
                <a:chExt cx="967566" cy="367065"/>
              </a:xfrm>
            </p:grpSpPr>
            <p:sp>
              <p:nvSpPr>
                <p:cNvPr id="149" name="テキスト ボックス 148">
                  <a:extLst>
                    <a:ext uri="{FF2B5EF4-FFF2-40B4-BE49-F238E27FC236}">
                      <a16:creationId xmlns:a16="http://schemas.microsoft.com/office/drawing/2014/main" id="{7B48206A-3D7B-499B-8D71-FC663325AB77}"/>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50" name="テキスト ボックス 149">
                  <a:extLst>
                    <a:ext uri="{FF2B5EF4-FFF2-40B4-BE49-F238E27FC236}">
                      <a16:creationId xmlns:a16="http://schemas.microsoft.com/office/drawing/2014/main" id="{E69F61C6-2A5C-4EEB-8BFE-ED1437561D7C}"/>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51" name="正方形/長方形 150">
                  <a:extLst>
                    <a:ext uri="{FF2B5EF4-FFF2-40B4-BE49-F238E27FC236}">
                      <a16:creationId xmlns:a16="http://schemas.microsoft.com/office/drawing/2014/main" id="{C01834CD-B0E1-4779-A538-BF01A7BA234A}"/>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55" name="グループ化 154">
            <a:extLst>
              <a:ext uri="{FF2B5EF4-FFF2-40B4-BE49-F238E27FC236}">
                <a16:creationId xmlns:a16="http://schemas.microsoft.com/office/drawing/2014/main" id="{8DA5BE0B-01DC-4C95-8D5D-F6BA1901D0A5}"/>
              </a:ext>
            </a:extLst>
          </p:cNvPr>
          <p:cNvGrpSpPr/>
          <p:nvPr/>
        </p:nvGrpSpPr>
        <p:grpSpPr>
          <a:xfrm>
            <a:off x="8290958" y="4129565"/>
            <a:ext cx="1727200" cy="1332229"/>
            <a:chOff x="1579880" y="4251707"/>
            <a:chExt cx="1727200" cy="1332229"/>
          </a:xfrm>
        </p:grpSpPr>
        <p:sp>
          <p:nvSpPr>
            <p:cNvPr id="156" name="正方形/長方形 155">
              <a:extLst>
                <a:ext uri="{FF2B5EF4-FFF2-40B4-BE49-F238E27FC236}">
                  <a16:creationId xmlns:a16="http://schemas.microsoft.com/office/drawing/2014/main" id="{338623A3-AB0E-4830-B159-413CA9EFE65C}"/>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7" name="図 156">
              <a:extLst>
                <a:ext uri="{FF2B5EF4-FFF2-40B4-BE49-F238E27FC236}">
                  <a16:creationId xmlns:a16="http://schemas.microsoft.com/office/drawing/2014/main" id="{702CF99C-D52B-4EC4-A3A3-CC6CB5E60F6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58" name="図 157">
              <a:extLst>
                <a:ext uri="{FF2B5EF4-FFF2-40B4-BE49-F238E27FC236}">
                  <a16:creationId xmlns:a16="http://schemas.microsoft.com/office/drawing/2014/main" id="{ECABBB70-A506-4031-A23C-34A3EDD13BA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59" name="正方形/長方形 158">
              <a:extLst>
                <a:ext uri="{FF2B5EF4-FFF2-40B4-BE49-F238E27FC236}">
                  <a16:creationId xmlns:a16="http://schemas.microsoft.com/office/drawing/2014/main" id="{12CF8C85-50DF-4C1D-990D-07360ECB4703}"/>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60" name="グループ化 159">
              <a:extLst>
                <a:ext uri="{FF2B5EF4-FFF2-40B4-BE49-F238E27FC236}">
                  <a16:creationId xmlns:a16="http://schemas.microsoft.com/office/drawing/2014/main" id="{86C2C85F-94DB-4E0D-9BA0-64E29AD4EAF4}"/>
                </a:ext>
              </a:extLst>
            </p:cNvPr>
            <p:cNvGrpSpPr/>
            <p:nvPr/>
          </p:nvGrpSpPr>
          <p:grpSpPr>
            <a:xfrm>
              <a:off x="1642511" y="4251707"/>
              <a:ext cx="792506" cy="437542"/>
              <a:chOff x="3922750" y="4952289"/>
              <a:chExt cx="792506" cy="437542"/>
            </a:xfrm>
          </p:grpSpPr>
          <p:sp>
            <p:nvSpPr>
              <p:cNvPr id="167" name="テキスト ボックス 166">
                <a:extLst>
                  <a:ext uri="{FF2B5EF4-FFF2-40B4-BE49-F238E27FC236}">
                    <a16:creationId xmlns:a16="http://schemas.microsoft.com/office/drawing/2014/main" id="{EB9C0796-45E3-4C54-9659-8D4C9B7FB3CA}"/>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68" name="テキスト ボックス 167">
                <a:extLst>
                  <a:ext uri="{FF2B5EF4-FFF2-40B4-BE49-F238E27FC236}">
                    <a16:creationId xmlns:a16="http://schemas.microsoft.com/office/drawing/2014/main" id="{BD97DCF6-33FE-45E6-94B2-BE0822BE560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69" name="正方形/長方形 168">
                <a:extLst>
                  <a:ext uri="{FF2B5EF4-FFF2-40B4-BE49-F238E27FC236}">
                    <a16:creationId xmlns:a16="http://schemas.microsoft.com/office/drawing/2014/main" id="{56126220-4115-4543-B32A-1781C2A61970}"/>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61" name="グループ化 160">
              <a:extLst>
                <a:ext uri="{FF2B5EF4-FFF2-40B4-BE49-F238E27FC236}">
                  <a16:creationId xmlns:a16="http://schemas.microsoft.com/office/drawing/2014/main" id="{554D9724-05D8-4C80-A8E4-3F00BE505F38}"/>
                </a:ext>
              </a:extLst>
            </p:cNvPr>
            <p:cNvGrpSpPr/>
            <p:nvPr/>
          </p:nvGrpSpPr>
          <p:grpSpPr>
            <a:xfrm>
              <a:off x="2261940" y="4724954"/>
              <a:ext cx="967566" cy="567462"/>
              <a:chOff x="6426446" y="3239303"/>
              <a:chExt cx="967566" cy="567462"/>
            </a:xfrm>
          </p:grpSpPr>
          <p:sp>
            <p:nvSpPr>
              <p:cNvPr id="162" name="テキスト ボックス 161">
                <a:extLst>
                  <a:ext uri="{FF2B5EF4-FFF2-40B4-BE49-F238E27FC236}">
                    <a16:creationId xmlns:a16="http://schemas.microsoft.com/office/drawing/2014/main" id="{35C4A1C4-0B45-4E5A-8A5F-F17AAE792ECB}"/>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63" name="グループ化 162">
                <a:extLst>
                  <a:ext uri="{FF2B5EF4-FFF2-40B4-BE49-F238E27FC236}">
                    <a16:creationId xmlns:a16="http://schemas.microsoft.com/office/drawing/2014/main" id="{E13F6258-7F82-4A0A-9F83-76DE202A7B95}"/>
                  </a:ext>
                </a:extLst>
              </p:cNvPr>
              <p:cNvGrpSpPr/>
              <p:nvPr/>
            </p:nvGrpSpPr>
            <p:grpSpPr>
              <a:xfrm>
                <a:off x="6426446" y="3439700"/>
                <a:ext cx="967566" cy="367065"/>
                <a:chOff x="7782092" y="1458554"/>
                <a:chExt cx="967566" cy="367065"/>
              </a:xfrm>
            </p:grpSpPr>
            <p:sp>
              <p:nvSpPr>
                <p:cNvPr id="164" name="テキスト ボックス 163">
                  <a:extLst>
                    <a:ext uri="{FF2B5EF4-FFF2-40B4-BE49-F238E27FC236}">
                      <a16:creationId xmlns:a16="http://schemas.microsoft.com/office/drawing/2014/main" id="{B2004158-9587-40C7-A569-EEDB147BB862}"/>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65" name="テキスト ボックス 164">
                  <a:extLst>
                    <a:ext uri="{FF2B5EF4-FFF2-40B4-BE49-F238E27FC236}">
                      <a16:creationId xmlns:a16="http://schemas.microsoft.com/office/drawing/2014/main" id="{16047ECB-04EC-4983-A957-44B13DC3101C}"/>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66" name="正方形/長方形 165">
                  <a:extLst>
                    <a:ext uri="{FF2B5EF4-FFF2-40B4-BE49-F238E27FC236}">
                      <a16:creationId xmlns:a16="http://schemas.microsoft.com/office/drawing/2014/main" id="{EA60A0FA-4F95-4E6B-8B01-CFAA21D8DABF}"/>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70" name="グループ化 169">
            <a:extLst>
              <a:ext uri="{FF2B5EF4-FFF2-40B4-BE49-F238E27FC236}">
                <a16:creationId xmlns:a16="http://schemas.microsoft.com/office/drawing/2014/main" id="{826271A8-9941-46C8-ABA4-3DA02C96FD5D}"/>
              </a:ext>
            </a:extLst>
          </p:cNvPr>
          <p:cNvGrpSpPr/>
          <p:nvPr/>
        </p:nvGrpSpPr>
        <p:grpSpPr>
          <a:xfrm>
            <a:off x="9508727" y="4670476"/>
            <a:ext cx="1727200" cy="1332229"/>
            <a:chOff x="1579880" y="4251707"/>
            <a:chExt cx="1727200" cy="1332229"/>
          </a:xfrm>
        </p:grpSpPr>
        <p:sp>
          <p:nvSpPr>
            <p:cNvPr id="171" name="正方形/長方形 170">
              <a:extLst>
                <a:ext uri="{FF2B5EF4-FFF2-40B4-BE49-F238E27FC236}">
                  <a16:creationId xmlns:a16="http://schemas.microsoft.com/office/drawing/2014/main" id="{969FBAAB-47D1-447C-9A97-0FE688858673}"/>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2" name="図 171">
              <a:extLst>
                <a:ext uri="{FF2B5EF4-FFF2-40B4-BE49-F238E27FC236}">
                  <a16:creationId xmlns:a16="http://schemas.microsoft.com/office/drawing/2014/main" id="{002184DE-42AB-479C-A065-3FDF8AB35C9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73" name="図 172">
              <a:extLst>
                <a:ext uri="{FF2B5EF4-FFF2-40B4-BE49-F238E27FC236}">
                  <a16:creationId xmlns:a16="http://schemas.microsoft.com/office/drawing/2014/main" id="{85DEDC08-020E-4363-B6C1-570FC57E7F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74" name="正方形/長方形 173">
              <a:extLst>
                <a:ext uri="{FF2B5EF4-FFF2-40B4-BE49-F238E27FC236}">
                  <a16:creationId xmlns:a16="http://schemas.microsoft.com/office/drawing/2014/main" id="{C392F07F-0603-46E4-AC5F-8ED66DA4AB6F}"/>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75" name="グループ化 174">
              <a:extLst>
                <a:ext uri="{FF2B5EF4-FFF2-40B4-BE49-F238E27FC236}">
                  <a16:creationId xmlns:a16="http://schemas.microsoft.com/office/drawing/2014/main" id="{F578F470-D31B-4809-9591-7CABEBECE1A9}"/>
                </a:ext>
              </a:extLst>
            </p:cNvPr>
            <p:cNvGrpSpPr/>
            <p:nvPr/>
          </p:nvGrpSpPr>
          <p:grpSpPr>
            <a:xfrm>
              <a:off x="1642511" y="4251707"/>
              <a:ext cx="792506" cy="437542"/>
              <a:chOff x="3922750" y="4952289"/>
              <a:chExt cx="792506" cy="437542"/>
            </a:xfrm>
          </p:grpSpPr>
          <p:sp>
            <p:nvSpPr>
              <p:cNvPr id="182" name="テキスト ボックス 181">
                <a:extLst>
                  <a:ext uri="{FF2B5EF4-FFF2-40B4-BE49-F238E27FC236}">
                    <a16:creationId xmlns:a16="http://schemas.microsoft.com/office/drawing/2014/main" id="{D9A847C8-F812-452D-8935-48254049E890}"/>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83" name="テキスト ボックス 182">
                <a:extLst>
                  <a:ext uri="{FF2B5EF4-FFF2-40B4-BE49-F238E27FC236}">
                    <a16:creationId xmlns:a16="http://schemas.microsoft.com/office/drawing/2014/main" id="{1A7F9491-BBD7-42D0-AB4A-C1573E0BAD94}"/>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84" name="正方形/長方形 183">
                <a:extLst>
                  <a:ext uri="{FF2B5EF4-FFF2-40B4-BE49-F238E27FC236}">
                    <a16:creationId xmlns:a16="http://schemas.microsoft.com/office/drawing/2014/main" id="{59165006-F95E-485D-8D53-F611398D7E65}"/>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76" name="グループ化 175">
              <a:extLst>
                <a:ext uri="{FF2B5EF4-FFF2-40B4-BE49-F238E27FC236}">
                  <a16:creationId xmlns:a16="http://schemas.microsoft.com/office/drawing/2014/main" id="{D7667633-A48C-4573-8427-4C9287A1AB9A}"/>
                </a:ext>
              </a:extLst>
            </p:cNvPr>
            <p:cNvGrpSpPr/>
            <p:nvPr/>
          </p:nvGrpSpPr>
          <p:grpSpPr>
            <a:xfrm>
              <a:off x="2261940" y="4724954"/>
              <a:ext cx="967566" cy="567462"/>
              <a:chOff x="6426446" y="3239303"/>
              <a:chExt cx="967566" cy="567462"/>
            </a:xfrm>
          </p:grpSpPr>
          <p:sp>
            <p:nvSpPr>
              <p:cNvPr id="177" name="テキスト ボックス 176">
                <a:extLst>
                  <a:ext uri="{FF2B5EF4-FFF2-40B4-BE49-F238E27FC236}">
                    <a16:creationId xmlns:a16="http://schemas.microsoft.com/office/drawing/2014/main" id="{6591F4FA-EEB0-441C-8809-BBC64DF7439B}"/>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78" name="グループ化 177">
                <a:extLst>
                  <a:ext uri="{FF2B5EF4-FFF2-40B4-BE49-F238E27FC236}">
                    <a16:creationId xmlns:a16="http://schemas.microsoft.com/office/drawing/2014/main" id="{ECD7E36A-E5F6-4899-9CA2-28596F1C7992}"/>
                  </a:ext>
                </a:extLst>
              </p:cNvPr>
              <p:cNvGrpSpPr/>
              <p:nvPr/>
            </p:nvGrpSpPr>
            <p:grpSpPr>
              <a:xfrm>
                <a:off x="6426446" y="3439700"/>
                <a:ext cx="967566" cy="367065"/>
                <a:chOff x="7782092" y="1458554"/>
                <a:chExt cx="967566" cy="367065"/>
              </a:xfrm>
            </p:grpSpPr>
            <p:sp>
              <p:nvSpPr>
                <p:cNvPr id="179" name="テキスト ボックス 178">
                  <a:extLst>
                    <a:ext uri="{FF2B5EF4-FFF2-40B4-BE49-F238E27FC236}">
                      <a16:creationId xmlns:a16="http://schemas.microsoft.com/office/drawing/2014/main" id="{A1827C81-F519-401C-9C0D-18BA7B69E196}"/>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80" name="テキスト ボックス 179">
                  <a:extLst>
                    <a:ext uri="{FF2B5EF4-FFF2-40B4-BE49-F238E27FC236}">
                      <a16:creationId xmlns:a16="http://schemas.microsoft.com/office/drawing/2014/main" id="{A1FD3286-02D4-407D-AF89-C4F89D26BB76}"/>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81" name="正方形/長方形 180">
                  <a:extLst>
                    <a:ext uri="{FF2B5EF4-FFF2-40B4-BE49-F238E27FC236}">
                      <a16:creationId xmlns:a16="http://schemas.microsoft.com/office/drawing/2014/main" id="{AFEA862C-8DF8-41B4-A109-383870FFCED7}"/>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sp>
        <p:nvSpPr>
          <p:cNvPr id="185" name="円弧 184">
            <a:extLst>
              <a:ext uri="{FF2B5EF4-FFF2-40B4-BE49-F238E27FC236}">
                <a16:creationId xmlns:a16="http://schemas.microsoft.com/office/drawing/2014/main" id="{63002500-3C6C-4033-8008-0BC58BF16C81}"/>
              </a:ext>
            </a:extLst>
          </p:cNvPr>
          <p:cNvSpPr/>
          <p:nvPr/>
        </p:nvSpPr>
        <p:spPr>
          <a:xfrm>
            <a:off x="1671425" y="3729932"/>
            <a:ext cx="1198488" cy="1198488"/>
          </a:xfrm>
          <a:prstGeom prst="arc">
            <a:avLst>
              <a:gd name="adj1" fmla="val 12468032"/>
              <a:gd name="adj2" fmla="val 819743"/>
            </a:avLst>
          </a:prstGeom>
          <a:ln w="127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6" name="テキスト ボックス 185">
            <a:extLst>
              <a:ext uri="{FF2B5EF4-FFF2-40B4-BE49-F238E27FC236}">
                <a16:creationId xmlns:a16="http://schemas.microsoft.com/office/drawing/2014/main" id="{562EEDCB-474D-429B-9DDC-7652DC4E490C}"/>
              </a:ext>
            </a:extLst>
          </p:cNvPr>
          <p:cNvSpPr txBox="1"/>
          <p:nvPr/>
        </p:nvSpPr>
        <p:spPr>
          <a:xfrm>
            <a:off x="2611646" y="3519211"/>
            <a:ext cx="1107996" cy="369332"/>
          </a:xfrm>
          <a:prstGeom prst="rect">
            <a:avLst/>
          </a:prstGeom>
          <a:noFill/>
        </p:spPr>
        <p:txBody>
          <a:bodyPr wrap="none" rtlCol="0">
            <a:spAutoFit/>
          </a:bodyPr>
          <a:lstStyle/>
          <a:p>
            <a:r>
              <a:rPr kumimoji="1" lang="ja-JP" altLang="en-US" dirty="0"/>
              <a:t>方策改善</a:t>
            </a:r>
          </a:p>
        </p:txBody>
      </p:sp>
      <p:sp>
        <p:nvSpPr>
          <p:cNvPr id="187" name="円弧 186">
            <a:extLst>
              <a:ext uri="{FF2B5EF4-FFF2-40B4-BE49-F238E27FC236}">
                <a16:creationId xmlns:a16="http://schemas.microsoft.com/office/drawing/2014/main" id="{B6D145C4-8C53-4314-9CE0-F8B8ACF1AF1C}"/>
              </a:ext>
            </a:extLst>
          </p:cNvPr>
          <p:cNvSpPr/>
          <p:nvPr/>
        </p:nvSpPr>
        <p:spPr>
          <a:xfrm>
            <a:off x="2789389" y="5143723"/>
            <a:ext cx="1198488" cy="1198488"/>
          </a:xfrm>
          <a:prstGeom prst="arc">
            <a:avLst>
              <a:gd name="adj1" fmla="val 20683673"/>
              <a:gd name="adj2" fmla="val 9123041"/>
            </a:avLst>
          </a:prstGeom>
          <a:ln w="12700">
            <a:solidFill>
              <a:schemeClr val="accent6"/>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8" name="テキスト ボックス 187">
            <a:extLst>
              <a:ext uri="{FF2B5EF4-FFF2-40B4-BE49-F238E27FC236}">
                <a16:creationId xmlns:a16="http://schemas.microsoft.com/office/drawing/2014/main" id="{908C5B73-99D4-4F65-B76B-95A8CAEE4331}"/>
              </a:ext>
            </a:extLst>
          </p:cNvPr>
          <p:cNvSpPr txBox="1"/>
          <p:nvPr/>
        </p:nvSpPr>
        <p:spPr>
          <a:xfrm>
            <a:off x="3248503" y="6353037"/>
            <a:ext cx="1107996" cy="369332"/>
          </a:xfrm>
          <a:prstGeom prst="rect">
            <a:avLst/>
          </a:prstGeom>
          <a:noFill/>
        </p:spPr>
        <p:txBody>
          <a:bodyPr wrap="none" rtlCol="0">
            <a:spAutoFit/>
          </a:bodyPr>
          <a:lstStyle/>
          <a:p>
            <a:r>
              <a:rPr kumimoji="1" lang="ja-JP" altLang="en-US" dirty="0"/>
              <a:t>方策改善</a:t>
            </a:r>
          </a:p>
        </p:txBody>
      </p:sp>
      <p:sp>
        <p:nvSpPr>
          <p:cNvPr id="189" name="円弧 188">
            <a:extLst>
              <a:ext uri="{FF2B5EF4-FFF2-40B4-BE49-F238E27FC236}">
                <a16:creationId xmlns:a16="http://schemas.microsoft.com/office/drawing/2014/main" id="{6DC6AF04-BF24-4570-8A13-6086116AC27F}"/>
              </a:ext>
            </a:extLst>
          </p:cNvPr>
          <p:cNvSpPr/>
          <p:nvPr/>
        </p:nvSpPr>
        <p:spPr>
          <a:xfrm>
            <a:off x="4185683" y="3729932"/>
            <a:ext cx="1198488" cy="1198488"/>
          </a:xfrm>
          <a:prstGeom prst="arc">
            <a:avLst>
              <a:gd name="adj1" fmla="val 12468032"/>
              <a:gd name="adj2" fmla="val 819743"/>
            </a:avLst>
          </a:prstGeom>
          <a:ln w="127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テキスト ボックス 189">
            <a:extLst>
              <a:ext uri="{FF2B5EF4-FFF2-40B4-BE49-F238E27FC236}">
                <a16:creationId xmlns:a16="http://schemas.microsoft.com/office/drawing/2014/main" id="{4731E52C-C749-40A1-8839-AD050FF112F1}"/>
              </a:ext>
            </a:extLst>
          </p:cNvPr>
          <p:cNvSpPr txBox="1"/>
          <p:nvPr/>
        </p:nvSpPr>
        <p:spPr>
          <a:xfrm>
            <a:off x="5125904" y="3519211"/>
            <a:ext cx="1107996" cy="369332"/>
          </a:xfrm>
          <a:prstGeom prst="rect">
            <a:avLst/>
          </a:prstGeom>
          <a:noFill/>
        </p:spPr>
        <p:txBody>
          <a:bodyPr wrap="none" rtlCol="0">
            <a:spAutoFit/>
          </a:bodyPr>
          <a:lstStyle/>
          <a:p>
            <a:r>
              <a:rPr kumimoji="1" lang="ja-JP" altLang="en-US" dirty="0"/>
              <a:t>方策改善</a:t>
            </a:r>
          </a:p>
        </p:txBody>
      </p:sp>
      <p:sp>
        <p:nvSpPr>
          <p:cNvPr id="191" name="円弧 190">
            <a:extLst>
              <a:ext uri="{FF2B5EF4-FFF2-40B4-BE49-F238E27FC236}">
                <a16:creationId xmlns:a16="http://schemas.microsoft.com/office/drawing/2014/main" id="{7F39D59B-25A1-4F1A-AABB-F29303DA8A23}"/>
              </a:ext>
            </a:extLst>
          </p:cNvPr>
          <p:cNvSpPr/>
          <p:nvPr/>
        </p:nvSpPr>
        <p:spPr>
          <a:xfrm>
            <a:off x="5303647" y="5143723"/>
            <a:ext cx="1198488" cy="1198488"/>
          </a:xfrm>
          <a:prstGeom prst="arc">
            <a:avLst>
              <a:gd name="adj1" fmla="val 20683673"/>
              <a:gd name="adj2" fmla="val 9123041"/>
            </a:avLst>
          </a:prstGeom>
          <a:ln w="12700">
            <a:solidFill>
              <a:schemeClr val="accent6"/>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2" name="テキスト ボックス 191">
            <a:extLst>
              <a:ext uri="{FF2B5EF4-FFF2-40B4-BE49-F238E27FC236}">
                <a16:creationId xmlns:a16="http://schemas.microsoft.com/office/drawing/2014/main" id="{75C4245C-36AF-4BBD-B79A-E4F1F9731B27}"/>
              </a:ext>
            </a:extLst>
          </p:cNvPr>
          <p:cNvSpPr txBox="1"/>
          <p:nvPr/>
        </p:nvSpPr>
        <p:spPr>
          <a:xfrm>
            <a:off x="5762761" y="6353037"/>
            <a:ext cx="1107996" cy="369332"/>
          </a:xfrm>
          <a:prstGeom prst="rect">
            <a:avLst/>
          </a:prstGeom>
          <a:noFill/>
        </p:spPr>
        <p:txBody>
          <a:bodyPr wrap="none" rtlCol="0">
            <a:spAutoFit/>
          </a:bodyPr>
          <a:lstStyle/>
          <a:p>
            <a:r>
              <a:rPr kumimoji="1" lang="ja-JP" altLang="en-US" dirty="0"/>
              <a:t>方策改善</a:t>
            </a:r>
          </a:p>
        </p:txBody>
      </p:sp>
      <p:sp>
        <p:nvSpPr>
          <p:cNvPr id="193" name="円弧 192">
            <a:extLst>
              <a:ext uri="{FF2B5EF4-FFF2-40B4-BE49-F238E27FC236}">
                <a16:creationId xmlns:a16="http://schemas.microsoft.com/office/drawing/2014/main" id="{3A06358F-56F7-4D07-9D53-FF2FB9D15BC9}"/>
              </a:ext>
            </a:extLst>
          </p:cNvPr>
          <p:cNvSpPr/>
          <p:nvPr/>
        </p:nvSpPr>
        <p:spPr>
          <a:xfrm>
            <a:off x="6593857" y="3729932"/>
            <a:ext cx="1198488" cy="1198488"/>
          </a:xfrm>
          <a:prstGeom prst="arc">
            <a:avLst>
              <a:gd name="adj1" fmla="val 12468032"/>
              <a:gd name="adj2" fmla="val 819743"/>
            </a:avLst>
          </a:prstGeom>
          <a:ln w="127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4" name="テキスト ボックス 193">
            <a:extLst>
              <a:ext uri="{FF2B5EF4-FFF2-40B4-BE49-F238E27FC236}">
                <a16:creationId xmlns:a16="http://schemas.microsoft.com/office/drawing/2014/main" id="{7C1FC315-CFFB-4AD4-8FAF-7BEE8301E315}"/>
              </a:ext>
            </a:extLst>
          </p:cNvPr>
          <p:cNvSpPr txBox="1"/>
          <p:nvPr/>
        </p:nvSpPr>
        <p:spPr>
          <a:xfrm>
            <a:off x="7534078" y="3519211"/>
            <a:ext cx="1107996" cy="369332"/>
          </a:xfrm>
          <a:prstGeom prst="rect">
            <a:avLst/>
          </a:prstGeom>
          <a:noFill/>
        </p:spPr>
        <p:txBody>
          <a:bodyPr wrap="none" rtlCol="0">
            <a:spAutoFit/>
          </a:bodyPr>
          <a:lstStyle/>
          <a:p>
            <a:r>
              <a:rPr kumimoji="1" lang="ja-JP" altLang="en-US" dirty="0"/>
              <a:t>方策改善</a:t>
            </a:r>
          </a:p>
        </p:txBody>
      </p:sp>
      <p:sp>
        <p:nvSpPr>
          <p:cNvPr id="195" name="円弧 194">
            <a:extLst>
              <a:ext uri="{FF2B5EF4-FFF2-40B4-BE49-F238E27FC236}">
                <a16:creationId xmlns:a16="http://schemas.microsoft.com/office/drawing/2014/main" id="{26CC1238-49AB-4759-9E57-5795C2DDB010}"/>
              </a:ext>
            </a:extLst>
          </p:cNvPr>
          <p:cNvSpPr/>
          <p:nvPr/>
        </p:nvSpPr>
        <p:spPr>
          <a:xfrm>
            <a:off x="7711821" y="5143723"/>
            <a:ext cx="1198488" cy="1198488"/>
          </a:xfrm>
          <a:prstGeom prst="arc">
            <a:avLst>
              <a:gd name="adj1" fmla="val 20683673"/>
              <a:gd name="adj2" fmla="val 9123041"/>
            </a:avLst>
          </a:prstGeom>
          <a:ln w="12700">
            <a:solidFill>
              <a:schemeClr val="accent6"/>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6" name="テキスト ボックス 195">
            <a:extLst>
              <a:ext uri="{FF2B5EF4-FFF2-40B4-BE49-F238E27FC236}">
                <a16:creationId xmlns:a16="http://schemas.microsoft.com/office/drawing/2014/main" id="{6D5F0D89-B3BB-485E-9F62-0C8C10ED63BA}"/>
              </a:ext>
            </a:extLst>
          </p:cNvPr>
          <p:cNvSpPr txBox="1"/>
          <p:nvPr/>
        </p:nvSpPr>
        <p:spPr>
          <a:xfrm>
            <a:off x="8170935" y="6353037"/>
            <a:ext cx="1107996" cy="369332"/>
          </a:xfrm>
          <a:prstGeom prst="rect">
            <a:avLst/>
          </a:prstGeom>
          <a:noFill/>
        </p:spPr>
        <p:txBody>
          <a:bodyPr wrap="none" rtlCol="0">
            <a:spAutoFit/>
          </a:bodyPr>
          <a:lstStyle/>
          <a:p>
            <a:r>
              <a:rPr kumimoji="1" lang="ja-JP" altLang="en-US" dirty="0"/>
              <a:t>方策改善</a:t>
            </a:r>
          </a:p>
        </p:txBody>
      </p:sp>
      <p:sp>
        <p:nvSpPr>
          <p:cNvPr id="197" name="円弧 196">
            <a:extLst>
              <a:ext uri="{FF2B5EF4-FFF2-40B4-BE49-F238E27FC236}">
                <a16:creationId xmlns:a16="http://schemas.microsoft.com/office/drawing/2014/main" id="{F68E6488-E9A7-41C0-A057-862C93825228}"/>
              </a:ext>
            </a:extLst>
          </p:cNvPr>
          <p:cNvSpPr/>
          <p:nvPr/>
        </p:nvSpPr>
        <p:spPr>
          <a:xfrm>
            <a:off x="9404660" y="3729932"/>
            <a:ext cx="1198488" cy="1198488"/>
          </a:xfrm>
          <a:prstGeom prst="arc">
            <a:avLst>
              <a:gd name="adj1" fmla="val 12468032"/>
              <a:gd name="adj2" fmla="val 819743"/>
            </a:avLst>
          </a:prstGeom>
          <a:ln w="127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8" name="テキスト ボックス 197">
            <a:extLst>
              <a:ext uri="{FF2B5EF4-FFF2-40B4-BE49-F238E27FC236}">
                <a16:creationId xmlns:a16="http://schemas.microsoft.com/office/drawing/2014/main" id="{4CE83F2C-1ED3-4106-A008-7E8E627C7804}"/>
              </a:ext>
            </a:extLst>
          </p:cNvPr>
          <p:cNvSpPr txBox="1"/>
          <p:nvPr/>
        </p:nvSpPr>
        <p:spPr>
          <a:xfrm>
            <a:off x="10344881" y="3519211"/>
            <a:ext cx="1107996" cy="369332"/>
          </a:xfrm>
          <a:prstGeom prst="rect">
            <a:avLst/>
          </a:prstGeom>
          <a:noFill/>
        </p:spPr>
        <p:txBody>
          <a:bodyPr wrap="none" rtlCol="0">
            <a:spAutoFit/>
          </a:bodyPr>
          <a:lstStyle/>
          <a:p>
            <a:r>
              <a:rPr kumimoji="1" lang="ja-JP" altLang="en-US" dirty="0"/>
              <a:t>方策改善</a:t>
            </a:r>
          </a:p>
        </p:txBody>
      </p:sp>
    </p:spTree>
    <p:extLst>
      <p:ext uri="{BB962C8B-B14F-4D97-AF65-F5344CB8AC3E}">
        <p14:creationId xmlns:p14="http://schemas.microsoft.com/office/powerpoint/2010/main" val="114420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5A6179FA-40D0-4E4E-BFC6-2BBD16842811}"/>
                  </a:ext>
                </a:extLst>
              </p:cNvPr>
              <p:cNvSpPr>
                <a:spLocks noGrp="1"/>
              </p:cNvSpPr>
              <p:nvPr>
                <p:ph idx="1"/>
              </p:nvPr>
            </p:nvSpPr>
            <p:spPr/>
            <p:txBody>
              <a:bodyPr>
                <a:normAutofit/>
              </a:bodyPr>
              <a:lstStyle/>
              <a:p>
                <a:pPr marL="514350" indent="-514350">
                  <a:buFont typeface="+mj-lt"/>
                  <a:buAutoNum type="arabicPeriod"/>
                </a:pPr>
                <a:r>
                  <a:rPr lang="ja-JP" altLang="en-US" sz="2000" dirty="0"/>
                  <a:t>ランダムに状態</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0</m:t>
                        </m:r>
                      </m:sub>
                    </m:sSub>
                  </m:oMath>
                </a14:m>
                <a:r>
                  <a:rPr kumimoji="1" lang="ja-JP" altLang="en-US" sz="2000" dirty="0"/>
                  <a:t>と行動</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0</m:t>
                        </m:r>
                      </m:sub>
                    </m:sSub>
                  </m:oMath>
                </a14:m>
                <a:r>
                  <a:rPr kumimoji="1" lang="ja-JP" altLang="en-US" sz="2000" dirty="0"/>
                  <a:t>を選択（</a:t>
                </a:r>
                <a:r>
                  <a:rPr kumimoji="1" lang="ja-JP" altLang="en-US" sz="2000" dirty="0">
                    <a:solidFill>
                      <a:schemeClr val="accent6"/>
                    </a:solidFill>
                  </a:rPr>
                  <a:t>開始点探索，</a:t>
                </a:r>
                <a:r>
                  <a:rPr kumimoji="1" lang="en-US" altLang="ja-JP" sz="2000" u="sng" dirty="0">
                    <a:solidFill>
                      <a:schemeClr val="accent6"/>
                    </a:solidFill>
                  </a:rPr>
                  <a:t>E</a:t>
                </a:r>
                <a:r>
                  <a:rPr kumimoji="1" lang="en-US" altLang="ja-JP" sz="2000" dirty="0">
                    <a:solidFill>
                      <a:schemeClr val="accent6"/>
                    </a:solidFill>
                  </a:rPr>
                  <a:t>xploring </a:t>
                </a:r>
                <a:r>
                  <a:rPr kumimoji="1" lang="en-US" altLang="ja-JP" sz="2000" u="sng" dirty="0">
                    <a:solidFill>
                      <a:schemeClr val="accent6"/>
                    </a:solidFill>
                  </a:rPr>
                  <a:t>S</a:t>
                </a:r>
                <a:r>
                  <a:rPr kumimoji="1" lang="en-US" altLang="ja-JP" sz="2000" dirty="0">
                    <a:solidFill>
                      <a:schemeClr val="accent6"/>
                    </a:solidFill>
                  </a:rPr>
                  <a:t>tarts</a:t>
                </a:r>
                <a:r>
                  <a:rPr kumimoji="1" lang="ja-JP" altLang="en-US" sz="2000" dirty="0"/>
                  <a:t>）</a:t>
                </a:r>
                <a:endParaRPr kumimoji="1" lang="en-US" altLang="ja-JP" sz="2000" dirty="0"/>
              </a:p>
              <a:p>
                <a:pPr marL="514350" indent="-514350">
                  <a:buFont typeface="+mj-lt"/>
                  <a:buAutoNum type="arabicPeriod"/>
                </a:pPr>
                <a:r>
                  <a:rPr kumimoji="1" lang="ja-JP" altLang="en-US" sz="2000" dirty="0"/>
                  <a:t>現在の方策</a:t>
                </a:r>
                <a14:m>
                  <m:oMath xmlns:m="http://schemas.openxmlformats.org/officeDocument/2006/math">
                    <m:r>
                      <a:rPr kumimoji="1" lang="en-US" altLang="ja-JP" sz="2000" b="0" i="1" smtClean="0">
                        <a:latin typeface="Cambria Math" panose="02040503050406030204" pitchFamily="18" charset="0"/>
                      </a:rPr>
                      <m:t>𝜋</m:t>
                    </m:r>
                  </m:oMath>
                </a14:m>
                <a:r>
                  <a:rPr kumimoji="1" lang="ja-JP" altLang="en-US" sz="2000" dirty="0"/>
                  <a:t>にそって，</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0</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𝑎</m:t>
                        </m:r>
                      </m:e>
                      <m:sub>
                        <m:r>
                          <a:rPr lang="en-US" altLang="ja-JP" sz="2000" i="1" dirty="0">
                            <a:latin typeface="Cambria Math" panose="02040503050406030204" pitchFamily="18" charset="0"/>
                          </a:rPr>
                          <m:t>0</m:t>
                        </m:r>
                      </m:sub>
                    </m:sSub>
                    <m:r>
                      <a:rPr lang="ja-JP" altLang="en-US" sz="2000" i="1" dirty="0">
                        <a:latin typeface="Cambria Math" panose="02040503050406030204" pitchFamily="18" charset="0"/>
                      </a:rPr>
                      <m:t>から</m:t>
                    </m:r>
                  </m:oMath>
                </a14:m>
                <a:r>
                  <a:rPr lang="ja-JP" altLang="en-US" sz="2000" dirty="0"/>
                  <a:t>始まるエピソードを生成</a:t>
                </a:r>
                <a:endParaRPr lang="en-US" altLang="ja-JP" sz="2000" dirty="0"/>
              </a:p>
              <a:p>
                <a:pPr marL="514350" indent="-514350">
                  <a:buFont typeface="+mj-lt"/>
                  <a:buAutoNum type="arabicPeriod"/>
                </a:pPr>
                <a:r>
                  <a:rPr kumimoji="1" lang="ja-JP" altLang="en-US" sz="2000" dirty="0"/>
                  <a:t>エピソード内の各</a:t>
                </a:r>
                <a14:m>
                  <m:oMath xmlns:m="http://schemas.openxmlformats.org/officeDocument/2006/math">
                    <m:r>
                      <a:rPr kumimoji="1" lang="en-US" altLang="ja-JP" sz="2000" b="0" i="1" smtClean="0">
                        <a:latin typeface="Cambria Math" panose="02040503050406030204" pitchFamily="18" charset="0"/>
                      </a:rPr>
                      <m:t>𝑠</m:t>
                    </m:r>
                    <m:r>
                      <a:rPr lang="ja-JP" altLang="en-US" sz="2000" i="1">
                        <a:latin typeface="Cambria Math" panose="02040503050406030204" pitchFamily="18" charset="0"/>
                      </a:rPr>
                      <m:t>に</m:t>
                    </m:r>
                  </m:oMath>
                </a14:m>
                <a:r>
                  <a:rPr kumimoji="1" lang="ja-JP" altLang="en-US" sz="2000" dirty="0"/>
                  <a:t>ついて，平均値として行動価値関数</a:t>
                </a:r>
                <a14:m>
                  <m:oMath xmlns:m="http://schemas.openxmlformats.org/officeDocument/2006/math">
                    <m:r>
                      <a:rPr kumimoji="1" lang="en-US" altLang="ja-JP" sz="2000" i="1" dirty="0" smtClean="0">
                        <a:latin typeface="Cambria Math" panose="02040503050406030204" pitchFamily="18" charset="0"/>
                      </a:rPr>
                      <m:t>𝑄</m:t>
                    </m:r>
                    <m:r>
                      <a:rPr kumimoji="1" lang="en-US" altLang="ja-JP" sz="2000" b="0" i="1" dirty="0" smtClean="0">
                        <a:latin typeface="Cambria Math" panose="02040503050406030204" pitchFamily="18" charset="0"/>
                      </a:rPr>
                      <m:t>(</m:t>
                    </m:r>
                    <m:r>
                      <a:rPr kumimoji="1" lang="en-US" altLang="ja-JP" sz="2000" b="0" i="1" dirty="0" smtClean="0">
                        <a:latin typeface="Cambria Math" panose="02040503050406030204" pitchFamily="18" charset="0"/>
                      </a:rPr>
                      <m:t>𝑠</m:t>
                    </m:r>
                    <m:r>
                      <a:rPr kumimoji="1" lang="en-US" altLang="ja-JP" sz="2000" b="0" i="1" dirty="0" smtClean="0">
                        <a:latin typeface="Cambria Math" panose="02040503050406030204" pitchFamily="18" charset="0"/>
                      </a:rPr>
                      <m:t>,</m:t>
                    </m:r>
                    <m:r>
                      <a:rPr kumimoji="1" lang="en-US" altLang="ja-JP" sz="2000" b="0" i="1" dirty="0" smtClean="0">
                        <a:latin typeface="Cambria Math" panose="02040503050406030204" pitchFamily="18" charset="0"/>
                      </a:rPr>
                      <m:t>𝑎</m:t>
                    </m:r>
                    <m:r>
                      <a:rPr kumimoji="1" lang="en-US" altLang="ja-JP" sz="2000" b="0" i="1" dirty="0" smtClean="0">
                        <a:latin typeface="Cambria Math" panose="02040503050406030204" pitchFamily="18" charset="0"/>
                      </a:rPr>
                      <m:t>)</m:t>
                    </m:r>
                    <m:r>
                      <a:rPr lang="ja-JP" altLang="en-US" sz="2000" i="1" dirty="0">
                        <a:latin typeface="Cambria Math" panose="02040503050406030204" pitchFamily="18" charset="0"/>
                      </a:rPr>
                      <m:t>を</m:t>
                    </m:r>
                  </m:oMath>
                </a14:m>
                <a:r>
                  <a:rPr kumimoji="1" lang="ja-JP" altLang="en-US" sz="2000" dirty="0"/>
                  <a:t>推定</a:t>
                </a:r>
                <a:endParaRPr kumimoji="1" lang="en-US" altLang="ja-JP" sz="2000" dirty="0"/>
              </a:p>
              <a:p>
                <a:pPr marL="514350" indent="-514350">
                  <a:buFont typeface="+mj-lt"/>
                  <a:buAutoNum type="arabicPeriod"/>
                </a:pPr>
                <a:r>
                  <a:rPr lang="ja-JP" altLang="en-US" sz="2000" dirty="0"/>
                  <a:t>行動価値関数を用いて，</a:t>
                </a:r>
                <a:r>
                  <a:rPr lang="en-US" altLang="ja-JP" sz="2000" dirty="0"/>
                  <a:t>Greedy</a:t>
                </a:r>
                <a:r>
                  <a:rPr lang="ja-JP" altLang="en-US" sz="2000" dirty="0"/>
                  <a:t>な方策</a:t>
                </a:r>
                <a14:m>
                  <m:oMath xmlns:m="http://schemas.openxmlformats.org/officeDocument/2006/math">
                    <m:r>
                      <a:rPr lang="en-US" altLang="ja-JP" sz="2000" b="0" i="1" smtClean="0">
                        <a:latin typeface="Cambria Math" panose="02040503050406030204" pitchFamily="18" charset="0"/>
                      </a:rPr>
                      <m:t>𝜋</m:t>
                    </m:r>
                  </m:oMath>
                </a14:m>
                <a:r>
                  <a:rPr kumimoji="1" lang="ja-JP" altLang="en-US" sz="2000" dirty="0"/>
                  <a:t>に更新</a:t>
                </a:r>
                <a:endParaRPr kumimoji="1" lang="en-US" altLang="ja-JP" sz="2000" dirty="0"/>
              </a:p>
              <a:p>
                <a:pPr marL="514350" indent="-514350">
                  <a:buFont typeface="+mj-lt"/>
                  <a:buAutoNum type="arabicPeriod"/>
                </a:pPr>
                <a:r>
                  <a:rPr lang="en-US" altLang="ja-JP" sz="2000" dirty="0"/>
                  <a:t>1~4</a:t>
                </a:r>
                <a:r>
                  <a:rPr lang="ja-JP" altLang="en-US" sz="2000" dirty="0"/>
                  <a:t>をできるだけ多く繰り返す</a:t>
                </a:r>
                <a:endParaRPr kumimoji="1" lang="ja-JP" altLang="en-US" sz="2000" dirty="0"/>
              </a:p>
            </p:txBody>
          </p:sp>
        </mc:Choice>
        <mc:Fallback>
          <p:sp>
            <p:nvSpPr>
              <p:cNvPr id="2" name="コンテンツ プレースホルダー 1">
                <a:extLst>
                  <a:ext uri="{FF2B5EF4-FFF2-40B4-BE49-F238E27FC236}">
                    <a16:creationId xmlns:a16="http://schemas.microsoft.com/office/drawing/2014/main" id="{5A6179FA-40D0-4E4E-BFC6-2BBD16842811}"/>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B92D2AF-1CF9-4D00-88F2-8BE91D9C683A}"/>
              </a:ext>
            </a:extLst>
          </p:cNvPr>
          <p:cNvSpPr>
            <a:spLocks noGrp="1"/>
          </p:cNvSpPr>
          <p:nvPr>
            <p:ph type="title"/>
          </p:nvPr>
        </p:nvSpPr>
        <p:spPr/>
        <p:txBody>
          <a:bodyPr>
            <a:normAutofit fontScale="90000"/>
          </a:bodyPr>
          <a:lstStyle/>
          <a:p>
            <a:r>
              <a:rPr kumimoji="1" lang="ja-JP" altLang="en-US" dirty="0"/>
              <a:t>モンテカルロ</a:t>
            </a:r>
            <a:r>
              <a:rPr kumimoji="1" lang="en-US" altLang="ja-JP" dirty="0"/>
              <a:t>ES</a:t>
            </a:r>
            <a:r>
              <a:rPr kumimoji="1" lang="ja-JP" altLang="en-US" dirty="0"/>
              <a:t>法</a:t>
            </a:r>
          </a:p>
        </p:txBody>
      </p:sp>
      <p:sp>
        <p:nvSpPr>
          <p:cNvPr id="4" name="スライド番号プレースホルダー 3">
            <a:extLst>
              <a:ext uri="{FF2B5EF4-FFF2-40B4-BE49-F238E27FC236}">
                <a16:creationId xmlns:a16="http://schemas.microsoft.com/office/drawing/2014/main" id="{CBA6F6D0-CB96-4F59-8243-D7A380700DA5}"/>
              </a:ext>
            </a:extLst>
          </p:cNvPr>
          <p:cNvSpPr>
            <a:spLocks noGrp="1"/>
          </p:cNvSpPr>
          <p:nvPr>
            <p:ph type="sldNum" sz="quarter" idx="12"/>
          </p:nvPr>
        </p:nvSpPr>
        <p:spPr/>
        <p:txBody>
          <a:bodyPr/>
          <a:lstStyle/>
          <a:p>
            <a:fld id="{B11AD403-313C-9548-90A1-3BB45CD64373}"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55B525F3-2761-4535-9FAB-1B3D87E9C0DF}"/>
                  </a:ext>
                </a:extLst>
              </p:cNvPr>
              <p:cNvSpPr/>
              <p:nvPr/>
            </p:nvSpPr>
            <p:spPr>
              <a:xfrm>
                <a:off x="1187938" y="3319562"/>
                <a:ext cx="9526954" cy="321714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2000" dirty="0"/>
                  <a:t>できるだけ多く繰り返し：</a:t>
                </a:r>
                <a:endParaRPr kumimoji="1" lang="en-US" altLang="ja-JP" sz="2000" dirty="0"/>
              </a:p>
              <a:p>
                <a:r>
                  <a:rPr lang="en-US" altLang="ja-JP" sz="2000" dirty="0"/>
                  <a:t>	</a:t>
                </a:r>
                <a:r>
                  <a:rPr lang="ja-JP" altLang="en-US" sz="2000" dirty="0"/>
                  <a:t>ランダムに状態</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0</m:t>
                        </m:r>
                      </m:sub>
                    </m:sSub>
                  </m:oMath>
                </a14:m>
                <a:r>
                  <a:rPr lang="ja-JP" altLang="en-US" sz="2000" dirty="0"/>
                  <a:t>と行動</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0</m:t>
                        </m:r>
                      </m:sub>
                    </m:sSub>
                  </m:oMath>
                </a14:m>
                <a:r>
                  <a:rPr lang="ja-JP" altLang="en-US" sz="2000" dirty="0"/>
                  <a:t>を選択</a:t>
                </a:r>
                <a:endParaRPr lang="en-US" altLang="ja-JP" sz="2000" dirty="0"/>
              </a:p>
              <a:p>
                <a:r>
                  <a:rPr lang="en-US" altLang="ja-JP" sz="2000" dirty="0"/>
                  <a:t>	</a:t>
                </a:r>
                <a:r>
                  <a:rPr lang="ja-JP" altLang="en-US" sz="2000" dirty="0"/>
                  <a:t>方策</a:t>
                </a:r>
                <a14:m>
                  <m:oMath xmlns:m="http://schemas.openxmlformats.org/officeDocument/2006/math">
                    <m:r>
                      <a:rPr lang="en-US" altLang="ja-JP" sz="2000" b="0" i="1" smtClean="0">
                        <a:latin typeface="Cambria Math" panose="02040503050406030204" pitchFamily="18" charset="0"/>
                      </a:rPr>
                      <m:t>𝜋</m:t>
                    </m:r>
                  </m:oMath>
                </a14:m>
                <a:r>
                  <a:rPr lang="ja-JP" altLang="en-US" sz="2000" dirty="0"/>
                  <a:t>に基づいて，</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0</m:t>
                        </m:r>
                      </m:sub>
                    </m:sSub>
                  </m:oMath>
                </a14:m>
                <a:r>
                  <a:rPr lang="ja-JP" altLang="en-US" sz="2000" dirty="0"/>
                  <a:t>と</a:t>
                </a:r>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𝑎</m:t>
                        </m:r>
                      </m:e>
                      <m:sub>
                        <m:r>
                          <a:rPr lang="en-US" altLang="ja-JP" sz="2000" b="0" i="1" dirty="0" smtClean="0">
                            <a:latin typeface="Cambria Math" panose="02040503050406030204" pitchFamily="18" charset="0"/>
                          </a:rPr>
                          <m:t>0</m:t>
                        </m:r>
                      </m:sub>
                    </m:sSub>
                    <m:r>
                      <a:rPr lang="ja-JP" altLang="en-US" sz="2000" i="1" dirty="0">
                        <a:latin typeface="Cambria Math" panose="02040503050406030204" pitchFamily="18" charset="0"/>
                      </a:rPr>
                      <m:t>から</m:t>
                    </m:r>
                  </m:oMath>
                </a14:m>
                <a:r>
                  <a:rPr lang="ja-JP" altLang="en-US" sz="2000" dirty="0"/>
                  <a:t>始まるエピソードを生成</a:t>
                </a:r>
                <a:endParaRPr lang="en-US" altLang="ja-JP" sz="2000" dirty="0"/>
              </a:p>
              <a:p>
                <a:r>
                  <a:rPr kumimoji="1" lang="en-US" altLang="ja-JP" sz="2000" dirty="0"/>
                  <a:t>	</a:t>
                </a:r>
                <a14:m>
                  <m:oMath xmlns:m="http://schemas.openxmlformats.org/officeDocument/2006/math">
                    <m:r>
                      <a:rPr kumimoji="1" lang="en-US" altLang="ja-JP" sz="2000" b="0" i="1" smtClean="0">
                        <a:latin typeface="Cambria Math" panose="02040503050406030204" pitchFamily="18" charset="0"/>
                      </a:rPr>
                      <m:t>𝐺</m:t>
                    </m:r>
                    <m:r>
                      <a:rPr kumimoji="1" lang="en-US" altLang="ja-JP" sz="2000" b="0" i="1" smtClean="0">
                        <a:latin typeface="Cambria Math" panose="02040503050406030204" pitchFamily="18" charset="0"/>
                      </a:rPr>
                      <m:t>←0, </m:t>
                    </m:r>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←0</m:t>
                    </m:r>
                  </m:oMath>
                </a14:m>
                <a:endParaRPr kumimoji="1" lang="en-US" altLang="ja-JP" sz="2000" dirty="0"/>
              </a:p>
              <a:p>
                <a:r>
                  <a:rPr kumimoji="1" lang="en-US" altLang="ja-JP" sz="2000" dirty="0"/>
                  <a:t>	</a:t>
                </a:r>
                <a:r>
                  <a:rPr kumimoji="1" lang="ja-JP" altLang="en-US" sz="2000" dirty="0"/>
                  <a:t>エピソードの各ステップについて繰り返し</a:t>
                </a:r>
                <a:endParaRPr kumimoji="1" lang="en-US" altLang="ja-JP" sz="2000" dirty="0"/>
              </a:p>
              <a:p>
                <a:pPr lvl="2"/>
                <a:r>
                  <a:rPr lang="en-US" altLang="ja-JP" sz="2000" dirty="0"/>
                  <a:t>	</a:t>
                </a:r>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oMath>
                </a14:m>
                <a:endParaRPr kumimoji="1" lang="en-US" altLang="ja-JP" sz="2000" dirty="0"/>
              </a:p>
              <a:p>
                <a:pPr lvl="2"/>
                <a:r>
                  <a:rPr lang="en-US" altLang="ja-JP" sz="2000" dirty="0"/>
                  <a:t>	</a:t>
                </a:r>
                <a14:m>
                  <m:oMath xmlns:m="http://schemas.openxmlformats.org/officeDocument/2006/math">
                    <m:r>
                      <a:rPr lang="en-US" altLang="ja-JP" sz="2000" b="0" i="0" smtClean="0">
                        <a:latin typeface="Cambria Math" panose="02040503050406030204" pitchFamily="18" charset="0"/>
                      </a:rPr>
                      <m:t>(</m:t>
                    </m:r>
                    <m:r>
                      <a:rPr lang="en-US" altLang="ja-JP" sz="2000" i="1">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oMath>
                </a14:m>
                <a:r>
                  <a:rPr lang="ja-JP" altLang="en-US" sz="2000" dirty="0"/>
                  <a:t>が，エピソード内で初出現なら</a:t>
                </a:r>
                <a:endParaRPr lang="en-US" altLang="ja-JP" sz="2000" dirty="0"/>
              </a:p>
              <a:p>
                <a:pPr lvl="2"/>
                <a:r>
                  <a:rPr lang="en-US" altLang="ja-JP" sz="2000" b="0" dirty="0"/>
                  <a:t>		</a:t>
                </a:r>
                <a14:m>
                  <m:oMath xmlns:m="http://schemas.openxmlformats.org/officeDocument/2006/math">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𝑛</m:t>
                        </m:r>
                      </m:e>
                      <m:sub>
                        <m:r>
                          <a:rPr lang="en-US" altLang="ja-JP" sz="2000" i="1">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sub>
                    </m:sSub>
                    <m:r>
                      <a:rPr lang="en-US" altLang="ja-JP" sz="2000" i="1">
                        <a:latin typeface="Cambria Math" panose="02040503050406030204" pitchFamily="18" charset="0"/>
                      </a:rPr>
                      <m:t>+1)</m:t>
                    </m:r>
                  </m:oMath>
                </a14:m>
                <a:endParaRPr lang="en-US" altLang="ja-JP" sz="2000" b="0" dirty="0"/>
              </a:p>
              <a:p>
                <a:pPr lvl="2"/>
                <a:r>
                  <a:rPr lang="en-US" altLang="ja-JP" sz="2000" dirty="0"/>
                  <a:t>		</a:t>
                </a:r>
                <a14:m>
                  <m:oMath xmlns:m="http://schemas.openxmlformats.org/officeDocument/2006/math">
                    <m:r>
                      <a:rPr lang="en-US" altLang="ja-JP" sz="2000" b="0" i="1" smtClean="0">
                        <a:latin typeface="Cambria Math" panose="02040503050406030204" pitchFamily="18" charset="0"/>
                      </a:rPr>
                      <m:t>𝜋</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𝑠</m:t>
                        </m:r>
                      </m:e>
                    </m:d>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arg</m:t>
                        </m:r>
                      </m:fName>
                      <m:e>
                        <m:func>
                          <m:funcPr>
                            <m:ctrlPr>
                              <a:rPr lang="en-US" altLang="ja-JP" sz="2000" b="0" i="1" smtClean="0">
                                <a:latin typeface="Cambria Math" panose="02040503050406030204" pitchFamily="18" charset="0"/>
                              </a:rPr>
                            </m:ctrlPr>
                          </m:funcPr>
                          <m:fName>
                            <m:limLow>
                              <m:limLowPr>
                                <m:ctrlPr>
                                  <a:rPr lang="en-US" altLang="ja-JP" sz="2000" b="0" i="1" smtClean="0">
                                    <a:latin typeface="Cambria Math" panose="02040503050406030204" pitchFamily="18" charset="0"/>
                                  </a:rPr>
                                </m:ctrlPr>
                              </m:limLowPr>
                              <m:e>
                                <m:r>
                                  <m:rPr>
                                    <m:sty m:val="p"/>
                                  </m:rPr>
                                  <a:rPr lang="en-US" altLang="ja-JP" sz="2000" b="0" i="0" smtClean="0">
                                    <a:latin typeface="Cambria Math" panose="02040503050406030204" pitchFamily="18" charset="0"/>
                                  </a:rPr>
                                  <m:t>max</m:t>
                                </m:r>
                              </m:e>
                              <m:lim>
                                <m:r>
                                  <a:rPr lang="en-US" altLang="ja-JP" sz="2000" b="0" i="1" smtClean="0">
                                    <a:latin typeface="Cambria Math" panose="02040503050406030204" pitchFamily="18" charset="0"/>
                                  </a:rPr>
                                  <m:t>𝑎</m:t>
                                </m:r>
                              </m:lim>
                            </m:limLow>
                          </m:fName>
                          <m:e>
                            <m:r>
                              <a:rPr lang="en-US" altLang="ja-JP" sz="2000" b="0" i="1" smtClean="0">
                                <a:latin typeface="Cambria Math" panose="02040503050406030204" pitchFamily="18" charset="0"/>
                              </a:rPr>
                              <m:t>𝑄</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e>
                        </m:func>
                      </m:e>
                    </m:func>
                  </m:oMath>
                </a14:m>
                <a:endParaRPr lang="en-US" altLang="ja-JP" sz="2000" b="0" dirty="0"/>
              </a:p>
              <a:p>
                <a:pPr lvl="2"/>
                <a:r>
                  <a:rPr lang="en-US" altLang="ja-JP" sz="2000" dirty="0"/>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+1</m:t>
                    </m:r>
                  </m:oMath>
                </a14:m>
                <a:endParaRPr lang="en-US" altLang="ja-JP" sz="2000" b="0" dirty="0"/>
              </a:p>
            </p:txBody>
          </p:sp>
        </mc:Choice>
        <mc:Fallback xmlns="">
          <p:sp>
            <p:nvSpPr>
              <p:cNvPr id="5" name="正方形/長方形 4">
                <a:extLst>
                  <a:ext uri="{FF2B5EF4-FFF2-40B4-BE49-F238E27FC236}">
                    <a16:creationId xmlns:a16="http://schemas.microsoft.com/office/drawing/2014/main" id="{55B525F3-2761-4535-9FAB-1B3D87E9C0DF}"/>
                  </a:ext>
                </a:extLst>
              </p:cNvPr>
              <p:cNvSpPr>
                <a:spLocks noRot="1" noChangeAspect="1" noMove="1" noResize="1" noEditPoints="1" noAdjustHandles="1" noChangeArrowheads="1" noChangeShapeType="1" noTextEdit="1"/>
              </p:cNvSpPr>
              <p:nvPr/>
            </p:nvSpPr>
            <p:spPr>
              <a:xfrm>
                <a:off x="1187938" y="3319562"/>
                <a:ext cx="9526954" cy="3217140"/>
              </a:xfrm>
              <a:prstGeom prst="rect">
                <a:avLst/>
              </a:prstGeom>
              <a:blipFill>
                <a:blip r:embed="rId3"/>
                <a:stretch>
                  <a:fillRect l="-639" t="-1512"/>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314E7D93-39DF-455D-9C6E-11AC990B3397}"/>
              </a:ext>
            </a:extLst>
          </p:cNvPr>
          <p:cNvCxnSpPr>
            <a:cxnSpLocks/>
          </p:cNvCxnSpPr>
          <p:nvPr/>
        </p:nvCxnSpPr>
        <p:spPr>
          <a:xfrm flipH="1">
            <a:off x="8305800" y="5670665"/>
            <a:ext cx="74360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ADEF493-72F3-4B11-9435-C503392880C0}"/>
              </a:ext>
            </a:extLst>
          </p:cNvPr>
          <p:cNvSpPr txBox="1"/>
          <p:nvPr/>
        </p:nvSpPr>
        <p:spPr>
          <a:xfrm>
            <a:off x="9049406" y="5483007"/>
            <a:ext cx="2361544" cy="646331"/>
          </a:xfrm>
          <a:prstGeom prst="rect">
            <a:avLst/>
          </a:prstGeom>
          <a:solidFill>
            <a:schemeClr val="bg1"/>
          </a:solidFill>
        </p:spPr>
        <p:txBody>
          <a:bodyPr wrap="none" rtlCol="0">
            <a:spAutoFit/>
          </a:bodyPr>
          <a:lstStyle/>
          <a:p>
            <a:r>
              <a:rPr lang="ja-JP" altLang="en-US" dirty="0">
                <a:solidFill>
                  <a:schemeClr val="accent6"/>
                </a:solidFill>
              </a:rPr>
              <a:t>メモリを節約しながら</a:t>
            </a:r>
            <a:endParaRPr lang="en-US" altLang="ja-JP" dirty="0">
              <a:solidFill>
                <a:schemeClr val="accent6"/>
              </a:solidFill>
            </a:endParaRPr>
          </a:p>
          <a:p>
            <a:r>
              <a:rPr lang="ja-JP" altLang="en-US" dirty="0">
                <a:solidFill>
                  <a:schemeClr val="accent6"/>
                </a:solidFill>
              </a:rPr>
              <a:t>平均値を計算</a:t>
            </a:r>
            <a:endParaRPr kumimoji="1" lang="ja-JP" altLang="en-US" dirty="0">
              <a:solidFill>
                <a:schemeClr val="accent6"/>
              </a:solidFill>
            </a:endParaRPr>
          </a:p>
        </p:txBody>
      </p:sp>
    </p:spTree>
    <p:extLst>
      <p:ext uri="{BB962C8B-B14F-4D97-AF65-F5344CB8AC3E}">
        <p14:creationId xmlns:p14="http://schemas.microsoft.com/office/powerpoint/2010/main" val="206224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76DA03A-E9B7-44FB-8285-5D204F73B7FC}"/>
              </a:ext>
            </a:extLst>
          </p:cNvPr>
          <p:cNvPicPr>
            <a:picLocks noChangeAspect="1"/>
          </p:cNvPicPr>
          <p:nvPr/>
        </p:nvPicPr>
        <p:blipFill>
          <a:blip r:embed="rId3"/>
          <a:stretch>
            <a:fillRect/>
          </a:stretch>
        </p:blipFill>
        <p:spPr>
          <a:xfrm>
            <a:off x="151520" y="1087625"/>
            <a:ext cx="11250595" cy="3610479"/>
          </a:xfrm>
          <a:prstGeom prst="rect">
            <a:avLst/>
          </a:prstGeom>
        </p:spPr>
      </p:pic>
      <p:sp>
        <p:nvSpPr>
          <p:cNvPr id="4" name="スライド番号プレースホルダー 3">
            <a:extLst>
              <a:ext uri="{FF2B5EF4-FFF2-40B4-BE49-F238E27FC236}">
                <a16:creationId xmlns:a16="http://schemas.microsoft.com/office/drawing/2014/main" id="{78A1B7A3-B5A4-4605-8073-E38192001225}"/>
              </a:ext>
            </a:extLst>
          </p:cNvPr>
          <p:cNvSpPr>
            <a:spLocks noGrp="1"/>
          </p:cNvSpPr>
          <p:nvPr>
            <p:ph type="sldNum" sz="quarter" idx="12"/>
          </p:nvPr>
        </p:nvSpPr>
        <p:spPr/>
        <p:txBody>
          <a:bodyPr/>
          <a:lstStyle/>
          <a:p>
            <a:fld id="{B11AD403-313C-9548-90A1-3BB45CD64373}" type="slidenum">
              <a:rPr lang="ja-JP" altLang="en-US" smtClean="0"/>
              <a:pPr/>
              <a:t>15</a:t>
            </a:fld>
            <a:endParaRPr lang="ja-JP" altLang="en-US"/>
          </a:p>
        </p:txBody>
      </p:sp>
      <p:sp>
        <p:nvSpPr>
          <p:cNvPr id="8" name="正方形/長方形 7">
            <a:extLst>
              <a:ext uri="{FF2B5EF4-FFF2-40B4-BE49-F238E27FC236}">
                <a16:creationId xmlns:a16="http://schemas.microsoft.com/office/drawing/2014/main" id="{27E6F758-B2AD-4974-A763-80E436214D5E}"/>
              </a:ext>
            </a:extLst>
          </p:cNvPr>
          <p:cNvSpPr/>
          <p:nvPr/>
        </p:nvSpPr>
        <p:spPr>
          <a:xfrm>
            <a:off x="338713" y="251042"/>
            <a:ext cx="4496744" cy="369332"/>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pokemon_MC3.m</a:t>
            </a:r>
            <a:r>
              <a:rPr lang="ja-JP" altLang="en-US" dirty="0">
                <a:latin typeface="Consolas" panose="020B0609020204030204" pitchFamily="49" charset="0"/>
              </a:rPr>
              <a:t>の一部</a:t>
            </a:r>
            <a:endParaRPr lang="ja-JP" altLang="en-US" dirty="0"/>
          </a:p>
        </p:txBody>
      </p:sp>
      <p:cxnSp>
        <p:nvCxnSpPr>
          <p:cNvPr id="10" name="直線矢印コネクタ 9">
            <a:extLst>
              <a:ext uri="{FF2B5EF4-FFF2-40B4-BE49-F238E27FC236}">
                <a16:creationId xmlns:a16="http://schemas.microsoft.com/office/drawing/2014/main" id="{5AE04D97-0822-4AD8-B4E9-5B57CBAB8140}"/>
              </a:ext>
            </a:extLst>
          </p:cNvPr>
          <p:cNvCxnSpPr>
            <a:cxnSpLocks/>
            <a:stCxn id="12" idx="1"/>
          </p:cNvCxnSpPr>
          <p:nvPr/>
        </p:nvCxnSpPr>
        <p:spPr>
          <a:xfrm flipH="1">
            <a:off x="4533900" y="4238486"/>
            <a:ext cx="198712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8115E84-99B5-4CF5-B6BC-6BBCBBDEC07F}"/>
              </a:ext>
            </a:extLst>
          </p:cNvPr>
          <p:cNvSpPr txBox="1"/>
          <p:nvPr/>
        </p:nvSpPr>
        <p:spPr>
          <a:xfrm>
            <a:off x="6521020" y="3915320"/>
            <a:ext cx="5519460" cy="646331"/>
          </a:xfrm>
          <a:prstGeom prst="rect">
            <a:avLst/>
          </a:prstGeom>
          <a:noFill/>
        </p:spPr>
        <p:txBody>
          <a:bodyPr wrap="none" rtlCol="0">
            <a:spAutoFit/>
          </a:bodyPr>
          <a:lstStyle/>
          <a:p>
            <a:r>
              <a:rPr kumimoji="1" lang="ja-JP" altLang="en-US" dirty="0">
                <a:solidFill>
                  <a:schemeClr val="accent6"/>
                </a:solidFill>
              </a:rPr>
              <a:t>現在推定している行動価値関数が最大になるように，</a:t>
            </a:r>
            <a:endParaRPr kumimoji="1" lang="en-US" altLang="ja-JP" dirty="0">
              <a:solidFill>
                <a:schemeClr val="accent6"/>
              </a:solidFill>
            </a:endParaRPr>
          </a:p>
          <a:p>
            <a:r>
              <a:rPr kumimoji="1" lang="ja-JP" altLang="en-US" dirty="0">
                <a:solidFill>
                  <a:schemeClr val="accent6"/>
                </a:solidFill>
              </a:rPr>
              <a:t>方策を更新する</a:t>
            </a:r>
          </a:p>
        </p:txBody>
      </p:sp>
      <p:cxnSp>
        <p:nvCxnSpPr>
          <p:cNvPr id="15" name="直線矢印コネクタ 14">
            <a:extLst>
              <a:ext uri="{FF2B5EF4-FFF2-40B4-BE49-F238E27FC236}">
                <a16:creationId xmlns:a16="http://schemas.microsoft.com/office/drawing/2014/main" id="{DB4E5B3B-D20C-4F4D-BC9A-2D59115EFDAB}"/>
              </a:ext>
            </a:extLst>
          </p:cNvPr>
          <p:cNvCxnSpPr>
            <a:cxnSpLocks/>
          </p:cNvCxnSpPr>
          <p:nvPr/>
        </p:nvCxnSpPr>
        <p:spPr>
          <a:xfrm flipH="1">
            <a:off x="7278162" y="1162041"/>
            <a:ext cx="532338" cy="68841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330F3C-9603-49FE-A259-CB3D10A651AA}"/>
              </a:ext>
            </a:extLst>
          </p:cNvPr>
          <p:cNvSpPr txBox="1"/>
          <p:nvPr/>
        </p:nvSpPr>
        <p:spPr>
          <a:xfrm>
            <a:off x="6677428" y="238711"/>
            <a:ext cx="5418471" cy="923330"/>
          </a:xfrm>
          <a:prstGeom prst="rect">
            <a:avLst/>
          </a:prstGeom>
          <a:noFill/>
        </p:spPr>
        <p:txBody>
          <a:bodyPr wrap="none" rtlCol="0">
            <a:spAutoFit/>
          </a:bodyPr>
          <a:lstStyle/>
          <a:p>
            <a:r>
              <a:rPr lang="ja-JP" altLang="en-US" dirty="0">
                <a:solidFill>
                  <a:schemeClr val="accent6"/>
                </a:solidFill>
              </a:rPr>
              <a:t>適当な初期値からスタートして，すべての場合を試す</a:t>
            </a:r>
            <a:endParaRPr lang="en-US" altLang="ja-JP" dirty="0">
              <a:solidFill>
                <a:schemeClr val="accent6"/>
              </a:solidFill>
            </a:endParaRPr>
          </a:p>
          <a:p>
            <a:r>
              <a:rPr kumimoji="1" lang="ja-JP" altLang="en-US" dirty="0">
                <a:solidFill>
                  <a:schemeClr val="accent6"/>
                </a:solidFill>
              </a:rPr>
              <a:t>また，</a:t>
            </a:r>
            <a:r>
              <a:rPr kumimoji="1" lang="en-US" altLang="ja-JP" dirty="0">
                <a:solidFill>
                  <a:schemeClr val="accent6"/>
                </a:solidFill>
              </a:rPr>
              <a:t>1</a:t>
            </a:r>
            <a:r>
              <a:rPr kumimoji="1" lang="ja-JP" altLang="en-US" dirty="0">
                <a:solidFill>
                  <a:schemeClr val="accent6"/>
                </a:solidFill>
              </a:rPr>
              <a:t>回目の行動だけは現在の方策に関係なく</a:t>
            </a:r>
            <a:endParaRPr kumimoji="1" lang="en-US" altLang="ja-JP" dirty="0">
              <a:solidFill>
                <a:schemeClr val="accent6"/>
              </a:solidFill>
            </a:endParaRPr>
          </a:p>
          <a:p>
            <a:r>
              <a:rPr kumimoji="1" lang="ja-JP" altLang="en-US" dirty="0">
                <a:solidFill>
                  <a:schemeClr val="accent6"/>
                </a:solidFill>
              </a:rPr>
              <a:t>ランダムに試してみて，新たな可能性を探る</a:t>
            </a:r>
            <a:endParaRPr kumimoji="1" lang="en-US" altLang="ja-JP" dirty="0">
              <a:solidFill>
                <a:schemeClr val="accent6"/>
              </a:solidFill>
            </a:endParaRPr>
          </a:p>
        </p:txBody>
      </p:sp>
      <p:cxnSp>
        <p:nvCxnSpPr>
          <p:cNvPr id="18" name="直線矢印コネクタ 17">
            <a:extLst>
              <a:ext uri="{FF2B5EF4-FFF2-40B4-BE49-F238E27FC236}">
                <a16:creationId xmlns:a16="http://schemas.microsoft.com/office/drawing/2014/main" id="{701BED21-9FA5-4254-9798-8ECF3B7DA49D}"/>
              </a:ext>
            </a:extLst>
          </p:cNvPr>
          <p:cNvCxnSpPr>
            <a:cxnSpLocks/>
          </p:cNvCxnSpPr>
          <p:nvPr/>
        </p:nvCxnSpPr>
        <p:spPr>
          <a:xfrm>
            <a:off x="9744075" y="3142147"/>
            <a:ext cx="885825" cy="36148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22B4720-C951-4DB5-9202-BF8C23944542}"/>
              </a:ext>
            </a:extLst>
          </p:cNvPr>
          <p:cNvSpPr txBox="1"/>
          <p:nvPr/>
        </p:nvSpPr>
        <p:spPr>
          <a:xfrm>
            <a:off x="6677428" y="2772815"/>
            <a:ext cx="3805850" cy="369332"/>
          </a:xfrm>
          <a:prstGeom prst="rect">
            <a:avLst/>
          </a:prstGeom>
          <a:noFill/>
        </p:spPr>
        <p:txBody>
          <a:bodyPr wrap="none" rtlCol="0">
            <a:spAutoFit/>
          </a:bodyPr>
          <a:lstStyle/>
          <a:p>
            <a:r>
              <a:rPr kumimoji="1" lang="ja-JP" altLang="en-US" dirty="0">
                <a:solidFill>
                  <a:schemeClr val="accent6"/>
                </a:solidFill>
              </a:rPr>
              <a:t>行動価値関数は平均値として求める</a:t>
            </a:r>
            <a:endParaRPr kumimoji="1" lang="en-US" altLang="ja-JP" dirty="0">
              <a:solidFill>
                <a:schemeClr val="accent6"/>
              </a:solidFill>
            </a:endParaRPr>
          </a:p>
        </p:txBody>
      </p:sp>
      <p:sp>
        <p:nvSpPr>
          <p:cNvPr id="24" name="テキスト ボックス 23">
            <a:extLst>
              <a:ext uri="{FF2B5EF4-FFF2-40B4-BE49-F238E27FC236}">
                <a16:creationId xmlns:a16="http://schemas.microsoft.com/office/drawing/2014/main" id="{CA7311D6-A347-438E-B04A-B1199CDE79AF}"/>
              </a:ext>
            </a:extLst>
          </p:cNvPr>
          <p:cNvSpPr txBox="1"/>
          <p:nvPr/>
        </p:nvSpPr>
        <p:spPr>
          <a:xfrm>
            <a:off x="1194834" y="5067436"/>
            <a:ext cx="9962984" cy="646331"/>
          </a:xfrm>
          <a:prstGeom prst="rect">
            <a:avLst/>
          </a:prstGeom>
          <a:noFill/>
        </p:spPr>
        <p:txBody>
          <a:bodyPr wrap="none" rtlCol="0">
            <a:spAutoFit/>
          </a:bodyPr>
          <a:lstStyle/>
          <a:p>
            <a:r>
              <a:rPr kumimoji="1" lang="ja-JP" altLang="en-US" dirty="0"/>
              <a:t>上記プログラムを実行すると，理論値に近い価値関数の推定値</a:t>
            </a:r>
            <a:r>
              <a:rPr lang="ja-JP" altLang="en-US" dirty="0"/>
              <a:t>と，それに基づいた最適方策を得る</a:t>
            </a:r>
            <a:endParaRPr kumimoji="1" lang="en-US" altLang="ja-JP" dirty="0"/>
          </a:p>
          <a:p>
            <a:r>
              <a:rPr lang="ja-JP" altLang="en-US" dirty="0"/>
              <a:t>より高い精度を得るためには，繰り返し回数を増やしていけばよいが，計算時間はその分増える</a:t>
            </a:r>
            <a:endParaRPr kumimoji="1" lang="ja-JP" altLang="en-US" dirty="0"/>
          </a:p>
        </p:txBody>
      </p:sp>
    </p:spTree>
    <p:extLst>
      <p:ext uri="{BB962C8B-B14F-4D97-AF65-F5344CB8AC3E}">
        <p14:creationId xmlns:p14="http://schemas.microsoft.com/office/powerpoint/2010/main" val="147085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E84940-8024-4DDF-8DFF-FF4D1571FB7B}"/>
              </a:ext>
            </a:extLst>
          </p:cNvPr>
          <p:cNvSpPr>
            <a:spLocks noGrp="1"/>
          </p:cNvSpPr>
          <p:nvPr>
            <p:ph type="sldNum" sz="quarter" idx="12"/>
          </p:nvPr>
        </p:nvSpPr>
        <p:spPr/>
        <p:txBody>
          <a:bodyPr/>
          <a:lstStyle/>
          <a:p>
            <a:fld id="{B11AD403-313C-9548-90A1-3BB45CD64373}"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B53B55EA-6EFF-4541-A6B0-25CEE928FDC9}"/>
              </a:ext>
            </a:extLst>
          </p:cNvPr>
          <p:cNvSpPr txBox="1"/>
          <p:nvPr/>
        </p:nvSpPr>
        <p:spPr>
          <a:xfrm>
            <a:off x="4371004" y="2467141"/>
            <a:ext cx="3449983" cy="584775"/>
          </a:xfrm>
          <a:prstGeom prst="rect">
            <a:avLst/>
          </a:prstGeom>
          <a:noFill/>
        </p:spPr>
        <p:txBody>
          <a:bodyPr wrap="none" rtlCol="0">
            <a:spAutoFit/>
          </a:bodyPr>
          <a:lstStyle/>
          <a:p>
            <a:pPr algn="ctr"/>
            <a:r>
              <a:rPr kumimoji="1" lang="ja-JP" altLang="en-US" sz="3200" dirty="0"/>
              <a:t>３．</a:t>
            </a:r>
            <a:r>
              <a:rPr lang="en-US" altLang="ja-JP" sz="3200" dirty="0"/>
              <a:t>Q</a:t>
            </a:r>
            <a:r>
              <a:rPr lang="ja-JP" altLang="en-US" sz="3200" dirty="0"/>
              <a:t>学習と</a:t>
            </a:r>
            <a:r>
              <a:rPr lang="en-US" altLang="ja-JP" sz="3200" dirty="0"/>
              <a:t>SARSA</a:t>
            </a:r>
            <a:endParaRPr kumimoji="1" lang="ja-JP" altLang="en-US" sz="3200" dirty="0"/>
          </a:p>
        </p:txBody>
      </p:sp>
      <p:pic>
        <p:nvPicPr>
          <p:cNvPr id="4"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1196961-1B34-4F87-BFF9-77C92B57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228" y="2467140"/>
            <a:ext cx="584776" cy="58477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145E51B-A3A7-40D3-8E99-5585C0E342E5}"/>
              </a:ext>
            </a:extLst>
          </p:cNvPr>
          <p:cNvSpPr txBox="1"/>
          <p:nvPr/>
        </p:nvSpPr>
        <p:spPr>
          <a:xfrm>
            <a:off x="5789644" y="3059668"/>
            <a:ext cx="1178528" cy="461665"/>
          </a:xfrm>
          <a:prstGeom prst="rect">
            <a:avLst/>
          </a:prstGeom>
          <a:noFill/>
        </p:spPr>
        <p:txBody>
          <a:bodyPr wrap="none" rtlCol="0">
            <a:spAutoFit/>
          </a:bodyPr>
          <a:lstStyle/>
          <a:p>
            <a:r>
              <a:rPr lang="ja-JP" altLang="en-US" sz="2400" dirty="0"/>
              <a:t>（</a:t>
            </a:r>
            <a:r>
              <a:rPr lang="en-US" altLang="ja-JP" sz="2400" dirty="0"/>
              <a:t>TD</a:t>
            </a:r>
            <a:r>
              <a:rPr lang="ja-JP" altLang="en-US" sz="2400" dirty="0"/>
              <a:t>法）</a:t>
            </a:r>
            <a:endParaRPr kumimoji="1" lang="ja-JP" altLang="en-US" sz="2400" dirty="0"/>
          </a:p>
        </p:txBody>
      </p:sp>
    </p:spTree>
    <p:extLst>
      <p:ext uri="{BB962C8B-B14F-4D97-AF65-F5344CB8AC3E}">
        <p14:creationId xmlns:p14="http://schemas.microsoft.com/office/powerpoint/2010/main" val="182822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85B44B-C7DB-4C93-88FA-DB9F2C5D9BF2}"/>
              </a:ext>
            </a:extLst>
          </p:cNvPr>
          <p:cNvSpPr>
            <a:spLocks noGrp="1"/>
          </p:cNvSpPr>
          <p:nvPr>
            <p:ph idx="1"/>
          </p:nvPr>
        </p:nvSpPr>
        <p:spPr>
          <a:xfrm>
            <a:off x="200025" y="933450"/>
            <a:ext cx="11734799" cy="5243513"/>
          </a:xfrm>
        </p:spPr>
        <p:txBody>
          <a:bodyPr/>
          <a:lstStyle/>
          <a:p>
            <a:pPr marL="0" indent="0">
              <a:buNone/>
            </a:pPr>
            <a:r>
              <a:rPr lang="en-US" altLang="ja-JP" dirty="0"/>
              <a:t>【</a:t>
            </a:r>
            <a:r>
              <a:rPr kumimoji="1" lang="en-US" altLang="ja-JP" dirty="0"/>
              <a:t>DP</a:t>
            </a:r>
            <a:r>
              <a:rPr kumimoji="1" lang="ja-JP" altLang="en-US" dirty="0"/>
              <a:t>法</a:t>
            </a:r>
            <a:r>
              <a:rPr lang="en-US" altLang="ja-JP" dirty="0"/>
              <a:t>】</a:t>
            </a:r>
            <a:endParaRPr kumimoji="1" lang="en-US" altLang="ja-JP" dirty="0"/>
          </a:p>
          <a:p>
            <a:pPr lvl="1"/>
            <a:r>
              <a:rPr kumimoji="1" lang="ja-JP" altLang="en-US" dirty="0"/>
              <a:t>ベルマン方程式を活用して，各状態における状態価値関数を推定</a:t>
            </a:r>
            <a:endParaRPr kumimoji="1" lang="en-US" altLang="ja-JP" dirty="0"/>
          </a:p>
          <a:p>
            <a:pPr lvl="1"/>
            <a:r>
              <a:rPr lang="ja-JP" altLang="en-US" dirty="0"/>
              <a:t>環境が全て分かっていないと実行できない</a:t>
            </a:r>
            <a:endParaRPr lang="en-US" altLang="ja-JP" dirty="0"/>
          </a:p>
          <a:p>
            <a:pPr marL="0" indent="0">
              <a:buNone/>
            </a:pPr>
            <a:r>
              <a:rPr kumimoji="1" lang="en-US" altLang="ja-JP" dirty="0"/>
              <a:t>【</a:t>
            </a:r>
            <a:r>
              <a:rPr kumimoji="1" lang="ja-JP" altLang="en-US" dirty="0"/>
              <a:t>モンテカルロ法</a:t>
            </a:r>
            <a:r>
              <a:rPr kumimoji="1" lang="en-US" altLang="ja-JP" dirty="0"/>
              <a:t>】</a:t>
            </a:r>
          </a:p>
          <a:p>
            <a:pPr lvl="1"/>
            <a:r>
              <a:rPr lang="ja-JP" altLang="en-US" dirty="0"/>
              <a:t>未知環境でも，たくさん</a:t>
            </a:r>
            <a:r>
              <a:rPr kumimoji="1" lang="ja-JP" altLang="en-US" dirty="0"/>
              <a:t>のサンプルデータを用いて，状態価値関数を推定</a:t>
            </a:r>
            <a:endParaRPr kumimoji="1" lang="en-US" altLang="ja-JP" dirty="0"/>
          </a:p>
          <a:p>
            <a:pPr lvl="1"/>
            <a:r>
              <a:rPr lang="ja-JP" altLang="en-US" dirty="0"/>
              <a:t>ベルマン方程式に示される，状態と状態の関係を全く活用していない</a:t>
            </a:r>
            <a:endParaRPr kumimoji="1" lang="ja-JP" altLang="en-US" dirty="0"/>
          </a:p>
        </p:txBody>
      </p:sp>
      <p:sp>
        <p:nvSpPr>
          <p:cNvPr id="3" name="タイトル 2">
            <a:extLst>
              <a:ext uri="{FF2B5EF4-FFF2-40B4-BE49-F238E27FC236}">
                <a16:creationId xmlns:a16="http://schemas.microsoft.com/office/drawing/2014/main" id="{AB3CDB48-0C29-4640-86B5-9A52C4C2CC18}"/>
              </a:ext>
            </a:extLst>
          </p:cNvPr>
          <p:cNvSpPr>
            <a:spLocks noGrp="1"/>
          </p:cNvSpPr>
          <p:nvPr>
            <p:ph type="title"/>
          </p:nvPr>
        </p:nvSpPr>
        <p:spPr/>
        <p:txBody>
          <a:bodyPr>
            <a:normAutofit fontScale="90000"/>
          </a:bodyPr>
          <a:lstStyle/>
          <a:p>
            <a:r>
              <a:rPr kumimoji="1" lang="en-US" altLang="ja-JP" dirty="0"/>
              <a:t>DP</a:t>
            </a:r>
            <a:r>
              <a:rPr kumimoji="1" lang="ja-JP" altLang="en-US" dirty="0"/>
              <a:t>法とモンテカルロ法の比較</a:t>
            </a:r>
          </a:p>
        </p:txBody>
      </p:sp>
      <p:sp>
        <p:nvSpPr>
          <p:cNvPr id="4" name="スライド番号プレースホルダー 3">
            <a:extLst>
              <a:ext uri="{FF2B5EF4-FFF2-40B4-BE49-F238E27FC236}">
                <a16:creationId xmlns:a16="http://schemas.microsoft.com/office/drawing/2014/main" id="{2A436FBE-03BA-46FD-9C08-3A102C0C2535}"/>
              </a:ext>
            </a:extLst>
          </p:cNvPr>
          <p:cNvSpPr>
            <a:spLocks noGrp="1"/>
          </p:cNvSpPr>
          <p:nvPr>
            <p:ph type="sldNum" sz="quarter" idx="12"/>
          </p:nvPr>
        </p:nvSpPr>
        <p:spPr/>
        <p:txBody>
          <a:bodyPr/>
          <a:lstStyle/>
          <a:p>
            <a:fld id="{B11AD403-313C-9548-90A1-3BB45CD64373}" type="slidenum">
              <a:rPr lang="ja-JP" altLang="en-US" smtClean="0"/>
              <a:pPr/>
              <a:t>17</a:t>
            </a:fld>
            <a:endParaRPr lang="ja-JP" altLang="en-US"/>
          </a:p>
        </p:txBody>
      </p:sp>
      <p:sp>
        <p:nvSpPr>
          <p:cNvPr id="5" name="テキスト ボックス 4">
            <a:extLst>
              <a:ext uri="{FF2B5EF4-FFF2-40B4-BE49-F238E27FC236}">
                <a16:creationId xmlns:a16="http://schemas.microsoft.com/office/drawing/2014/main" id="{C4788588-61E3-4315-8E12-76ED6ADC332D}"/>
              </a:ext>
            </a:extLst>
          </p:cNvPr>
          <p:cNvSpPr txBox="1"/>
          <p:nvPr/>
        </p:nvSpPr>
        <p:spPr>
          <a:xfrm>
            <a:off x="1338944" y="3882498"/>
            <a:ext cx="8885766" cy="461665"/>
          </a:xfrm>
          <a:prstGeom prst="rect">
            <a:avLst/>
          </a:prstGeom>
          <a:noFill/>
        </p:spPr>
        <p:txBody>
          <a:bodyPr wrap="none" rtlCol="0">
            <a:spAutoFit/>
          </a:bodyPr>
          <a:lstStyle/>
          <a:p>
            <a:r>
              <a:rPr kumimoji="1" lang="ja-JP" altLang="en-US" sz="2400" dirty="0">
                <a:solidFill>
                  <a:schemeClr val="accent6"/>
                </a:solidFill>
              </a:rPr>
              <a:t>両方の良いところを取ってきたような強化学習は可能だろうか？</a:t>
            </a:r>
          </a:p>
        </p:txBody>
      </p:sp>
      <p:sp>
        <p:nvSpPr>
          <p:cNvPr id="6" name="四角形: 角を丸くする 5">
            <a:extLst>
              <a:ext uri="{FF2B5EF4-FFF2-40B4-BE49-F238E27FC236}">
                <a16:creationId xmlns:a16="http://schemas.microsoft.com/office/drawing/2014/main" id="{599EC5FA-5F2B-44D0-B823-C230524F202C}"/>
              </a:ext>
            </a:extLst>
          </p:cNvPr>
          <p:cNvSpPr/>
          <p:nvPr/>
        </p:nvSpPr>
        <p:spPr>
          <a:xfrm>
            <a:off x="755197" y="3902527"/>
            <a:ext cx="489857" cy="461665"/>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Q</a:t>
            </a:r>
            <a:endParaRPr kumimoji="1" lang="ja-JP" altLang="en-US" dirty="0"/>
          </a:p>
        </p:txBody>
      </p:sp>
      <p:sp>
        <p:nvSpPr>
          <p:cNvPr id="7" name="四角形: 角を丸くする 6">
            <a:extLst>
              <a:ext uri="{FF2B5EF4-FFF2-40B4-BE49-F238E27FC236}">
                <a16:creationId xmlns:a16="http://schemas.microsoft.com/office/drawing/2014/main" id="{2A1107C7-CE11-44B7-AE3A-1F04A8375EA1}"/>
              </a:ext>
            </a:extLst>
          </p:cNvPr>
          <p:cNvSpPr/>
          <p:nvPr/>
        </p:nvSpPr>
        <p:spPr>
          <a:xfrm>
            <a:off x="755197" y="4653642"/>
            <a:ext cx="489857" cy="461665"/>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A</a:t>
            </a:r>
            <a:endParaRPr kumimoji="1" lang="ja-JP" altLang="en-US" dirty="0"/>
          </a:p>
        </p:txBody>
      </p:sp>
      <p:sp>
        <p:nvSpPr>
          <p:cNvPr id="8" name="テキスト ボックス 7">
            <a:extLst>
              <a:ext uri="{FF2B5EF4-FFF2-40B4-BE49-F238E27FC236}">
                <a16:creationId xmlns:a16="http://schemas.microsoft.com/office/drawing/2014/main" id="{7AA355E1-F44E-47F6-AA17-E3B9100FD403}"/>
              </a:ext>
            </a:extLst>
          </p:cNvPr>
          <p:cNvSpPr txBox="1"/>
          <p:nvPr/>
        </p:nvSpPr>
        <p:spPr>
          <a:xfrm>
            <a:off x="1338944" y="4643642"/>
            <a:ext cx="7839005" cy="461665"/>
          </a:xfrm>
          <a:prstGeom prst="rect">
            <a:avLst/>
          </a:prstGeom>
          <a:noFill/>
        </p:spPr>
        <p:txBody>
          <a:bodyPr wrap="none" rtlCol="0">
            <a:spAutoFit/>
          </a:bodyPr>
          <a:lstStyle/>
          <a:p>
            <a:r>
              <a:rPr kumimoji="1" lang="ja-JP" altLang="en-US" sz="2400" b="1" dirty="0">
                <a:solidFill>
                  <a:schemeClr val="accent6"/>
                </a:solidFill>
              </a:rPr>
              <a:t>時間的差分（</a:t>
            </a:r>
            <a:r>
              <a:rPr lang="en-US" altLang="ja-JP" sz="2400" b="1" dirty="0">
                <a:solidFill>
                  <a:schemeClr val="accent6"/>
                </a:solidFill>
              </a:rPr>
              <a:t>Temporal Differential, TD</a:t>
            </a:r>
            <a:r>
              <a:rPr kumimoji="1" lang="ja-JP" altLang="en-US" sz="2400" b="1" dirty="0">
                <a:solidFill>
                  <a:schemeClr val="accent6"/>
                </a:solidFill>
              </a:rPr>
              <a:t>）学習</a:t>
            </a:r>
            <a:r>
              <a:rPr lang="ja-JP" altLang="en-US" sz="2400" dirty="0">
                <a:solidFill>
                  <a:schemeClr val="accent6"/>
                </a:solidFill>
              </a:rPr>
              <a:t>なら可能！</a:t>
            </a:r>
            <a:endParaRPr kumimoji="1" lang="ja-JP" altLang="en-US" sz="2400" dirty="0">
              <a:solidFill>
                <a:schemeClr val="accent6"/>
              </a:solidFill>
            </a:endParaRPr>
          </a:p>
        </p:txBody>
      </p:sp>
      <p:sp>
        <p:nvSpPr>
          <p:cNvPr id="9" name="テキスト ボックス 8">
            <a:extLst>
              <a:ext uri="{FF2B5EF4-FFF2-40B4-BE49-F238E27FC236}">
                <a16:creationId xmlns:a16="http://schemas.microsoft.com/office/drawing/2014/main" id="{2E9A6FD1-DB57-48FA-9CD6-AD08D3084E1C}"/>
              </a:ext>
            </a:extLst>
          </p:cNvPr>
          <p:cNvSpPr txBox="1"/>
          <p:nvPr/>
        </p:nvSpPr>
        <p:spPr>
          <a:xfrm>
            <a:off x="1338944" y="5234213"/>
            <a:ext cx="1044228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環境モデルを必要とせず，経験から学ぶ</a:t>
            </a:r>
            <a:endParaRPr kumimoji="1" lang="en-US" altLang="ja-JP" sz="2400" dirty="0"/>
          </a:p>
          <a:p>
            <a:pPr marL="342900" indent="-342900">
              <a:buFont typeface="Arial" panose="020B0604020202020204" pitchFamily="34" charset="0"/>
              <a:buChar char="•"/>
            </a:pPr>
            <a:r>
              <a:rPr lang="ja-JP" altLang="en-US" sz="2400" dirty="0"/>
              <a:t>ベルマン方程式を活用して，推定値を他の推定に用いる（ブートストラップ）</a:t>
            </a:r>
            <a:br>
              <a:rPr lang="en-US" altLang="ja-JP" sz="2400" dirty="0"/>
            </a:br>
            <a:r>
              <a:rPr lang="ja-JP" altLang="en-US" sz="2400" dirty="0"/>
              <a:t>ことで，エピソードが終了する前に計算可能</a:t>
            </a:r>
            <a:endParaRPr kumimoji="1" lang="ja-JP" altLang="en-US" sz="2400" dirty="0"/>
          </a:p>
        </p:txBody>
      </p:sp>
    </p:spTree>
    <p:extLst>
      <p:ext uri="{BB962C8B-B14F-4D97-AF65-F5344CB8AC3E}">
        <p14:creationId xmlns:p14="http://schemas.microsoft.com/office/powerpoint/2010/main" val="285536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FD2B7F3-0016-41B8-9DD6-AB1CDD4CD379}"/>
              </a:ext>
            </a:extLst>
          </p:cNvPr>
          <p:cNvSpPr>
            <a:spLocks noGrp="1"/>
          </p:cNvSpPr>
          <p:nvPr>
            <p:ph idx="1"/>
          </p:nvPr>
        </p:nvSpPr>
        <p:spPr/>
        <p:txBody>
          <a:bodyPr/>
          <a:lstStyle/>
          <a:p>
            <a:r>
              <a:rPr kumimoji="1" lang="ja-JP" altLang="en-US" dirty="0"/>
              <a:t>ここでも，ある方策に対して状態価値関数を推定することから始める</a:t>
            </a:r>
            <a:endParaRPr kumimoji="1" lang="en-US" altLang="ja-JP" dirty="0"/>
          </a:p>
          <a:p>
            <a:r>
              <a:rPr lang="ja-JP" altLang="en-US" dirty="0"/>
              <a:t>ベルマン方程式　　　　　　　　　　　　　　　　　　　　　　　を参考に，実験（シミュレーション）中に報酬を受け取り，次状態が確定した段階で，</a:t>
            </a:r>
            <a:br>
              <a:rPr lang="en-US" altLang="ja-JP" dirty="0"/>
            </a:br>
            <a:br>
              <a:rPr lang="en-US" altLang="ja-JP" dirty="0"/>
            </a:br>
            <a:br>
              <a:rPr lang="en-US" altLang="ja-JP" dirty="0"/>
            </a:br>
            <a:r>
              <a:rPr lang="ja-JP" altLang="en-US" dirty="0"/>
              <a:t>によって状態価値関数の平均値を取ることなく，</a:t>
            </a:r>
            <a:br>
              <a:rPr lang="en-US" altLang="ja-JP" dirty="0"/>
            </a:br>
            <a:r>
              <a:rPr lang="ja-JP" altLang="en-US" b="1" dirty="0">
                <a:solidFill>
                  <a:schemeClr val="accent6"/>
                </a:solidFill>
              </a:rPr>
              <a:t>推定値を逐次的に更新</a:t>
            </a:r>
            <a:r>
              <a:rPr lang="ja-JP" altLang="en-US" dirty="0"/>
              <a:t>していく</a:t>
            </a:r>
            <a:endParaRPr lang="en-US" altLang="ja-JP" dirty="0"/>
          </a:p>
        </p:txBody>
      </p:sp>
      <p:sp>
        <p:nvSpPr>
          <p:cNvPr id="3" name="タイトル 2">
            <a:extLst>
              <a:ext uri="{FF2B5EF4-FFF2-40B4-BE49-F238E27FC236}">
                <a16:creationId xmlns:a16="http://schemas.microsoft.com/office/drawing/2014/main" id="{CD14B02A-B742-4E74-8FE8-46094FFFC09F}"/>
              </a:ext>
            </a:extLst>
          </p:cNvPr>
          <p:cNvSpPr>
            <a:spLocks noGrp="1"/>
          </p:cNvSpPr>
          <p:nvPr>
            <p:ph type="title"/>
          </p:nvPr>
        </p:nvSpPr>
        <p:spPr/>
        <p:txBody>
          <a:bodyPr>
            <a:normAutofit fontScale="90000"/>
          </a:bodyPr>
          <a:lstStyle/>
          <a:p>
            <a:r>
              <a:rPr kumimoji="1" lang="en-US" altLang="ja-JP" dirty="0"/>
              <a:t>TD</a:t>
            </a:r>
            <a:r>
              <a:rPr kumimoji="1" lang="ja-JP" altLang="en-US" dirty="0"/>
              <a:t>予測</a:t>
            </a:r>
          </a:p>
        </p:txBody>
      </p:sp>
      <p:sp>
        <p:nvSpPr>
          <p:cNvPr id="4" name="スライド番号プレースホルダー 3">
            <a:extLst>
              <a:ext uri="{FF2B5EF4-FFF2-40B4-BE49-F238E27FC236}">
                <a16:creationId xmlns:a16="http://schemas.microsoft.com/office/drawing/2014/main" id="{99CE9A6D-1B7D-4ACC-9973-4D07A1C2FE09}"/>
              </a:ext>
            </a:extLst>
          </p:cNvPr>
          <p:cNvSpPr>
            <a:spLocks noGrp="1"/>
          </p:cNvSpPr>
          <p:nvPr>
            <p:ph type="sldNum" sz="quarter" idx="12"/>
          </p:nvPr>
        </p:nvSpPr>
        <p:spPr/>
        <p:txBody>
          <a:bodyPr/>
          <a:lstStyle/>
          <a:p>
            <a:fld id="{B11AD403-313C-9548-90A1-3BB45CD64373}" type="slidenum">
              <a:rPr lang="ja-JP" altLang="en-US" smtClean="0"/>
              <a:pPr/>
              <a:t>18</a:t>
            </a:fld>
            <a:endParaRPr lang="ja-JP" altLang="en-US"/>
          </a:p>
        </p:txBody>
      </p:sp>
      <p:pic>
        <p:nvPicPr>
          <p:cNvPr id="1026" name="Picture 2" descr="\begin{align*}&#10;  v_\pi(s) = \mathbb{E}_\pi[R_{t+1}+\gamma v_\pi(S_{t+1})|S_t=s]&#10;\end{align*}">
            <a:extLst>
              <a:ext uri="{FF2B5EF4-FFF2-40B4-BE49-F238E27FC236}">
                <a16:creationId xmlns:a16="http://schemas.microsoft.com/office/drawing/2014/main" id="{8D7A5190-65AB-400A-B32A-5ABCB3A2D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849" y="1575029"/>
            <a:ext cx="4384901" cy="2843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743F9A2-B3A1-4164-8A74-CD2840869C57}"/>
              </a:ext>
            </a:extLst>
          </p:cNvPr>
          <p:cNvSpPr txBox="1"/>
          <p:nvPr/>
        </p:nvSpPr>
        <p:spPr>
          <a:xfrm>
            <a:off x="1161928" y="5035783"/>
            <a:ext cx="9523761" cy="830997"/>
          </a:xfrm>
          <a:prstGeom prst="rect">
            <a:avLst/>
          </a:prstGeom>
          <a:noFill/>
        </p:spPr>
        <p:txBody>
          <a:bodyPr wrap="none" rtlCol="0">
            <a:spAutoFit/>
          </a:bodyPr>
          <a:lstStyle/>
          <a:p>
            <a:pPr marL="285750" indent="-285750">
              <a:buFont typeface="Arial" panose="020B0604020202020204" pitchFamily="34" charset="0"/>
              <a:buChar char="•"/>
            </a:pPr>
            <a:r>
              <a:rPr lang="ja-JP" altLang="en-US" sz="2400" dirty="0"/>
              <a:t>モンテカルロ法と同様に，環境モデルが不明でも使える</a:t>
            </a:r>
            <a:endParaRPr lang="en-US" altLang="ja-JP" sz="2400" dirty="0"/>
          </a:p>
          <a:p>
            <a:pPr marL="285750" indent="-285750">
              <a:buFont typeface="Arial" panose="020B0604020202020204" pitchFamily="34" charset="0"/>
              <a:buChar char="•"/>
            </a:pPr>
            <a:r>
              <a:rPr lang="ja-JP" altLang="en-US" sz="2400" dirty="0"/>
              <a:t>モンテカルロ法と違って，エピソードが終了するのを待つ必要がない</a:t>
            </a:r>
          </a:p>
        </p:txBody>
      </p:sp>
      <p:sp>
        <p:nvSpPr>
          <p:cNvPr id="6" name="正方形/長方形 5">
            <a:extLst>
              <a:ext uri="{FF2B5EF4-FFF2-40B4-BE49-F238E27FC236}">
                <a16:creationId xmlns:a16="http://schemas.microsoft.com/office/drawing/2014/main" id="{0775D194-B3EE-4469-95D8-1C7FC81E8E33}"/>
              </a:ext>
            </a:extLst>
          </p:cNvPr>
          <p:cNvSpPr/>
          <p:nvPr/>
        </p:nvSpPr>
        <p:spPr>
          <a:xfrm>
            <a:off x="600075" y="4965707"/>
            <a:ext cx="438150" cy="9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特徴</a:t>
            </a:r>
          </a:p>
        </p:txBody>
      </p:sp>
      <p:cxnSp>
        <p:nvCxnSpPr>
          <p:cNvPr id="8" name="直線矢印コネクタ 7">
            <a:extLst>
              <a:ext uri="{FF2B5EF4-FFF2-40B4-BE49-F238E27FC236}">
                <a16:creationId xmlns:a16="http://schemas.microsoft.com/office/drawing/2014/main" id="{6EB03478-5C2B-435C-9EAA-71B8E156F4B7}"/>
              </a:ext>
            </a:extLst>
          </p:cNvPr>
          <p:cNvCxnSpPr>
            <a:cxnSpLocks/>
          </p:cNvCxnSpPr>
          <p:nvPr/>
        </p:nvCxnSpPr>
        <p:spPr>
          <a:xfrm flipV="1">
            <a:off x="6547757" y="2946059"/>
            <a:ext cx="595993" cy="132042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208D6ED6-1546-4154-B448-6680E1FB5F28}"/>
                  </a:ext>
                </a:extLst>
              </p:cNvPr>
              <p:cNvSpPr txBox="1"/>
              <p:nvPr/>
            </p:nvSpPr>
            <p:spPr>
              <a:xfrm>
                <a:off x="2437669" y="4112603"/>
                <a:ext cx="6563463" cy="646331"/>
              </a:xfrm>
              <a:prstGeom prst="rect">
                <a:avLst/>
              </a:prstGeom>
              <a:noFill/>
            </p:spPr>
            <p:txBody>
              <a:bodyPr wrap="none" rtlCol="0">
                <a:spAutoFit/>
              </a:bodyPr>
              <a:lstStyle/>
              <a:p>
                <a:r>
                  <a:rPr lang="en-US" altLang="ja-JP" b="1" dirty="0">
                    <a:solidFill>
                      <a:schemeClr val="accent6"/>
                    </a:solidFill>
                  </a:rPr>
                  <a:t>TD</a:t>
                </a:r>
                <a:r>
                  <a:rPr lang="ja-JP" altLang="en-US" b="1" dirty="0">
                    <a:solidFill>
                      <a:schemeClr val="accent6"/>
                    </a:solidFill>
                  </a:rPr>
                  <a:t>誤差</a:t>
                </a:r>
                <a:endParaRPr lang="en-US" altLang="ja-JP" dirty="0">
                  <a:solidFill>
                    <a:schemeClr val="accent6"/>
                  </a:solidFill>
                </a:endParaRPr>
              </a:p>
              <a:p>
                <a:r>
                  <a:rPr lang="ja-JP" altLang="en-US" dirty="0">
                    <a:solidFill>
                      <a:schemeClr val="accent6"/>
                    </a:solidFill>
                  </a:rPr>
                  <a:t>現在の推定値</a:t>
                </a:r>
                <a14:m>
                  <m:oMath xmlns:m="http://schemas.openxmlformats.org/officeDocument/2006/math">
                    <m:r>
                      <a:rPr lang="en-US" altLang="ja-JP" b="0" i="1" smtClean="0">
                        <a:solidFill>
                          <a:schemeClr val="accent6"/>
                        </a:solidFill>
                        <a:latin typeface="Cambria Math" panose="02040503050406030204" pitchFamily="18" charset="0"/>
                      </a:rPr>
                      <m:t>𝑉</m:t>
                    </m:r>
                    <m:r>
                      <a:rPr lang="en-US" altLang="ja-JP" b="0" i="1" smtClean="0">
                        <a:solidFill>
                          <a:schemeClr val="accent6"/>
                        </a:solidFill>
                        <a:latin typeface="Cambria Math" panose="02040503050406030204" pitchFamily="18" charset="0"/>
                      </a:rPr>
                      <m:t>(</m:t>
                    </m:r>
                    <m:sSub>
                      <m:sSubPr>
                        <m:ctrlPr>
                          <a:rPr lang="en-US" altLang="ja-JP" b="0" i="1" smtClean="0">
                            <a:solidFill>
                              <a:schemeClr val="accent6"/>
                            </a:solidFill>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𝑆</m:t>
                        </m:r>
                      </m:e>
                      <m:sub>
                        <m:r>
                          <a:rPr lang="en-US" altLang="ja-JP" b="0" i="1" smtClean="0">
                            <a:solidFill>
                              <a:schemeClr val="accent6"/>
                            </a:solidFill>
                            <a:latin typeface="Cambria Math" panose="02040503050406030204" pitchFamily="18" charset="0"/>
                          </a:rPr>
                          <m:t>𝑡</m:t>
                        </m:r>
                      </m:sub>
                    </m:sSub>
                    <m:r>
                      <a:rPr lang="en-US" altLang="ja-JP" b="0" i="1" smtClean="0">
                        <a:solidFill>
                          <a:schemeClr val="accent6"/>
                        </a:solidFill>
                        <a:latin typeface="Cambria Math" panose="02040503050406030204" pitchFamily="18" charset="0"/>
                      </a:rPr>
                      <m:t>)</m:t>
                    </m:r>
                  </m:oMath>
                </a14:m>
                <a:r>
                  <a:rPr lang="ja-JP" altLang="en-US" dirty="0">
                    <a:solidFill>
                      <a:schemeClr val="accent6"/>
                    </a:solidFill>
                  </a:rPr>
                  <a:t>と，より良い推定値</a:t>
                </a:r>
                <a14:m>
                  <m:oMath xmlns:m="http://schemas.openxmlformats.org/officeDocument/2006/math">
                    <m:sSub>
                      <m:sSubPr>
                        <m:ctrlPr>
                          <a:rPr lang="en-US" altLang="ja-JP" b="0" i="1" smtClean="0">
                            <a:solidFill>
                              <a:schemeClr val="accent6"/>
                            </a:solidFill>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𝑅</m:t>
                        </m:r>
                      </m:e>
                      <m:sub>
                        <m:r>
                          <a:rPr lang="en-US" altLang="ja-JP" b="0" i="1" smtClean="0">
                            <a:solidFill>
                              <a:schemeClr val="accent6"/>
                            </a:solidFill>
                            <a:latin typeface="Cambria Math" panose="02040503050406030204" pitchFamily="18" charset="0"/>
                          </a:rPr>
                          <m:t>𝑡</m:t>
                        </m:r>
                        <m:r>
                          <a:rPr lang="en-US" altLang="ja-JP" b="0" i="1" smtClean="0">
                            <a:solidFill>
                              <a:schemeClr val="accent6"/>
                            </a:solidFill>
                            <a:latin typeface="Cambria Math" panose="02040503050406030204" pitchFamily="18" charset="0"/>
                          </a:rPr>
                          <m:t>+1</m:t>
                        </m:r>
                      </m:sub>
                    </m:sSub>
                    <m:r>
                      <a:rPr lang="en-US" altLang="ja-JP" b="0" i="1" smtClean="0">
                        <a:solidFill>
                          <a:schemeClr val="accent6"/>
                        </a:solidFill>
                        <a:latin typeface="Cambria Math" panose="02040503050406030204" pitchFamily="18" charset="0"/>
                      </a:rPr>
                      <m:t>+</m:t>
                    </m:r>
                    <m:r>
                      <a:rPr lang="en-US" altLang="ja-JP" b="0" i="1" smtClean="0">
                        <a:solidFill>
                          <a:schemeClr val="accent6"/>
                        </a:solidFill>
                        <a:latin typeface="Cambria Math" panose="02040503050406030204" pitchFamily="18" charset="0"/>
                      </a:rPr>
                      <m:t>𝛾</m:t>
                    </m:r>
                    <m:r>
                      <a:rPr lang="en-US" altLang="ja-JP" b="0" i="1" smtClean="0">
                        <a:solidFill>
                          <a:schemeClr val="accent6"/>
                        </a:solidFill>
                        <a:latin typeface="Cambria Math" panose="02040503050406030204" pitchFamily="18" charset="0"/>
                      </a:rPr>
                      <m:t>𝑉</m:t>
                    </m:r>
                    <m:r>
                      <a:rPr lang="en-US" altLang="ja-JP" b="0" i="1" smtClean="0">
                        <a:solidFill>
                          <a:schemeClr val="accent6"/>
                        </a:solidFill>
                        <a:latin typeface="Cambria Math" panose="02040503050406030204" pitchFamily="18" charset="0"/>
                      </a:rPr>
                      <m:t>(</m:t>
                    </m:r>
                    <m:sSub>
                      <m:sSubPr>
                        <m:ctrlPr>
                          <a:rPr lang="en-US" altLang="ja-JP" b="0" i="1" smtClean="0">
                            <a:solidFill>
                              <a:schemeClr val="accent6"/>
                            </a:solidFill>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𝑆</m:t>
                        </m:r>
                      </m:e>
                      <m:sub>
                        <m:r>
                          <a:rPr lang="en-US" altLang="ja-JP" b="0" i="1" smtClean="0">
                            <a:solidFill>
                              <a:schemeClr val="accent6"/>
                            </a:solidFill>
                            <a:latin typeface="Cambria Math" panose="02040503050406030204" pitchFamily="18" charset="0"/>
                          </a:rPr>
                          <m:t>𝑡</m:t>
                        </m:r>
                        <m:r>
                          <a:rPr lang="en-US" altLang="ja-JP" b="0" i="1" smtClean="0">
                            <a:solidFill>
                              <a:schemeClr val="accent6"/>
                            </a:solidFill>
                            <a:latin typeface="Cambria Math" panose="02040503050406030204" pitchFamily="18" charset="0"/>
                          </a:rPr>
                          <m:t>+1</m:t>
                        </m:r>
                      </m:sub>
                    </m:sSub>
                    <m:r>
                      <a:rPr lang="en-US" altLang="ja-JP" b="0" i="1" smtClean="0">
                        <a:solidFill>
                          <a:schemeClr val="accent6"/>
                        </a:solidFill>
                        <a:latin typeface="Cambria Math" panose="02040503050406030204" pitchFamily="18" charset="0"/>
                      </a:rPr>
                      <m:t>)</m:t>
                    </m:r>
                  </m:oMath>
                </a14:m>
                <a:r>
                  <a:rPr lang="ja-JP" altLang="en-US" dirty="0">
                    <a:solidFill>
                      <a:schemeClr val="accent6"/>
                    </a:solidFill>
                  </a:rPr>
                  <a:t>との誤差</a:t>
                </a:r>
                <a:endParaRPr kumimoji="1" lang="ja-JP" altLang="en-US" dirty="0">
                  <a:solidFill>
                    <a:schemeClr val="accent6"/>
                  </a:solidFill>
                </a:endParaRPr>
              </a:p>
            </p:txBody>
          </p:sp>
        </mc:Choice>
        <mc:Fallback>
          <p:sp>
            <p:nvSpPr>
              <p:cNvPr id="9" name="テキスト ボックス 8">
                <a:extLst>
                  <a:ext uri="{FF2B5EF4-FFF2-40B4-BE49-F238E27FC236}">
                    <a16:creationId xmlns:a16="http://schemas.microsoft.com/office/drawing/2014/main" id="{208D6ED6-1546-4154-B448-6680E1FB5F28}"/>
                  </a:ext>
                </a:extLst>
              </p:cNvPr>
              <p:cNvSpPr txBox="1">
                <a:spLocks noRot="1" noChangeAspect="1" noMove="1" noResize="1" noEditPoints="1" noAdjustHandles="1" noChangeArrowheads="1" noChangeShapeType="1" noTextEdit="1"/>
              </p:cNvSpPr>
              <p:nvPr/>
            </p:nvSpPr>
            <p:spPr>
              <a:xfrm>
                <a:off x="2437669" y="4112603"/>
                <a:ext cx="6563463" cy="646331"/>
              </a:xfrm>
              <a:prstGeom prst="rect">
                <a:avLst/>
              </a:prstGeom>
              <a:blipFill>
                <a:blip r:embed="rId3"/>
                <a:stretch>
                  <a:fillRect l="-836" t="-7547" b="-12264"/>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9B0B8DC3-27F2-446E-8F8C-E7121492ACCC}"/>
              </a:ext>
            </a:extLst>
          </p:cNvPr>
          <p:cNvCxnSpPr>
            <a:cxnSpLocks/>
          </p:cNvCxnSpPr>
          <p:nvPr/>
        </p:nvCxnSpPr>
        <p:spPr>
          <a:xfrm>
            <a:off x="5029200" y="2845354"/>
            <a:ext cx="370658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43FB6B75-22AE-4916-92FC-200BBF3A8518}"/>
              </a:ext>
            </a:extLst>
          </p:cNvPr>
          <p:cNvGrpSpPr/>
          <p:nvPr/>
        </p:nvGrpSpPr>
        <p:grpSpPr>
          <a:xfrm>
            <a:off x="9652154" y="2203726"/>
            <a:ext cx="2113143" cy="2450548"/>
            <a:chOff x="9593991" y="2500427"/>
            <a:chExt cx="2113143" cy="2450548"/>
          </a:xfrm>
        </p:grpSpPr>
        <p:sp>
          <p:nvSpPr>
            <p:cNvPr id="32" name="正方形/長方形 31">
              <a:extLst>
                <a:ext uri="{FF2B5EF4-FFF2-40B4-BE49-F238E27FC236}">
                  <a16:creationId xmlns:a16="http://schemas.microsoft.com/office/drawing/2014/main" id="{2E06C442-A512-4BDE-9A30-9CFE12F58B6E}"/>
                </a:ext>
              </a:extLst>
            </p:cNvPr>
            <p:cNvSpPr/>
            <p:nvPr/>
          </p:nvSpPr>
          <p:spPr>
            <a:xfrm>
              <a:off x="9593991" y="3292864"/>
              <a:ext cx="2113143" cy="10745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accent6">
                      <a:lumMod val="75000"/>
                    </a:schemeClr>
                  </a:solidFill>
                </a:rPr>
                <a:t>未知</a:t>
              </a:r>
              <a:endParaRPr kumimoji="1" lang="ja-JP" altLang="en-US" dirty="0">
                <a:solidFill>
                  <a:schemeClr val="accent6">
                    <a:lumMod val="75000"/>
                  </a:schemeClr>
                </a:solidFill>
              </a:endParaRPr>
            </a:p>
          </p:txBody>
        </p:sp>
        <p:sp>
          <p:nvSpPr>
            <p:cNvPr id="16" name="楕円 15">
              <a:extLst>
                <a:ext uri="{FF2B5EF4-FFF2-40B4-BE49-F238E27FC236}">
                  <a16:creationId xmlns:a16="http://schemas.microsoft.com/office/drawing/2014/main" id="{7AE21214-7589-49B7-ACD5-449DA4A4D333}"/>
                </a:ext>
              </a:extLst>
            </p:cNvPr>
            <p:cNvSpPr/>
            <p:nvPr/>
          </p:nvSpPr>
          <p:spPr>
            <a:xfrm>
              <a:off x="10431453" y="2733312"/>
              <a:ext cx="523920" cy="50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20D16EB-C8A3-41F6-ADFC-151FFEF5E130}"/>
                </a:ext>
              </a:extLst>
            </p:cNvPr>
            <p:cNvCxnSpPr>
              <a:cxnSpLocks/>
              <a:stCxn id="16" idx="4"/>
              <a:endCxn id="23" idx="0"/>
            </p:cNvCxnSpPr>
            <p:nvPr/>
          </p:nvCxnSpPr>
          <p:spPr>
            <a:xfrm>
              <a:off x="10693413" y="3242605"/>
              <a:ext cx="0" cy="4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64AE408-3195-4F06-851E-F5D456F0367B}"/>
                </a:ext>
              </a:extLst>
            </p:cNvPr>
            <p:cNvSpPr/>
            <p:nvPr/>
          </p:nvSpPr>
          <p:spPr>
            <a:xfrm>
              <a:off x="10569988" y="3692743"/>
              <a:ext cx="246849" cy="2399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37061FFE-AA1B-4018-829D-9B9F62F698EE}"/>
                </a:ext>
              </a:extLst>
            </p:cNvPr>
            <p:cNvSpPr/>
            <p:nvPr/>
          </p:nvSpPr>
          <p:spPr>
            <a:xfrm>
              <a:off x="10431453" y="4409304"/>
              <a:ext cx="523920" cy="50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96B2C3B-7085-4D85-97D0-B07D1A973F69}"/>
                </a:ext>
              </a:extLst>
            </p:cNvPr>
            <p:cNvCxnSpPr>
              <a:cxnSpLocks/>
              <a:stCxn id="23" idx="4"/>
              <a:endCxn id="24" idx="0"/>
            </p:cNvCxnSpPr>
            <p:nvPr/>
          </p:nvCxnSpPr>
          <p:spPr>
            <a:xfrm>
              <a:off x="10693413" y="3932700"/>
              <a:ext cx="0" cy="476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2" descr="コイキング">
              <a:extLst>
                <a:ext uri="{FF2B5EF4-FFF2-40B4-BE49-F238E27FC236}">
                  <a16:creationId xmlns:a16="http://schemas.microsoft.com/office/drawing/2014/main" id="{36E9676F-FCAF-47D0-B391-A953B6765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0424" y="2500427"/>
              <a:ext cx="695285" cy="69528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ピカチュウ">
              <a:extLst>
                <a:ext uri="{FF2B5EF4-FFF2-40B4-BE49-F238E27FC236}">
                  <a16:creationId xmlns:a16="http://schemas.microsoft.com/office/drawing/2014/main" id="{00702746-4370-4776-8442-5E3FEB525E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1979" y="3360603"/>
              <a:ext cx="695286" cy="69528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コイキング">
              <a:extLst>
                <a:ext uri="{FF2B5EF4-FFF2-40B4-BE49-F238E27FC236}">
                  <a16:creationId xmlns:a16="http://schemas.microsoft.com/office/drawing/2014/main" id="{DB6B9C19-ED8D-4A6D-BE1B-99501C392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0424" y="4255690"/>
              <a:ext cx="695285" cy="6952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91E274A-9D40-4430-9BDE-157A26E2565E}"/>
                    </a:ext>
                  </a:extLst>
                </p:cNvPr>
                <p:cNvSpPr txBox="1"/>
                <p:nvPr/>
              </p:nvSpPr>
              <p:spPr>
                <a:xfrm>
                  <a:off x="10954120" y="2787013"/>
                  <a:ext cx="477720"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𝑡</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A91E274A-9D40-4430-9BDE-157A26E2565E}"/>
                    </a:ext>
                  </a:extLst>
                </p:cNvPr>
                <p:cNvSpPr txBox="1">
                  <a:spLocks noRot="1" noChangeAspect="1" noMove="1" noResize="1" noEditPoints="1" noAdjustHandles="1" noChangeArrowheads="1" noChangeShapeType="1" noTextEdit="1"/>
                </p:cNvSpPr>
                <p:nvPr/>
              </p:nvSpPr>
              <p:spPr>
                <a:xfrm>
                  <a:off x="10954120" y="2787013"/>
                  <a:ext cx="477720" cy="3839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404299A-62BB-4928-8C93-28530163CA35}"/>
                    </a:ext>
                  </a:extLst>
                </p:cNvPr>
                <p:cNvSpPr txBox="1"/>
                <p:nvPr/>
              </p:nvSpPr>
              <p:spPr>
                <a:xfrm>
                  <a:off x="10938848" y="4474661"/>
                  <a:ext cx="712603"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D404299A-62BB-4928-8C93-28530163CA35}"/>
                    </a:ext>
                  </a:extLst>
                </p:cNvPr>
                <p:cNvSpPr txBox="1">
                  <a:spLocks noRot="1" noChangeAspect="1" noMove="1" noResize="1" noEditPoints="1" noAdjustHandles="1" noChangeArrowheads="1" noChangeShapeType="1" noTextEdit="1"/>
                </p:cNvSpPr>
                <p:nvPr/>
              </p:nvSpPr>
              <p:spPr>
                <a:xfrm>
                  <a:off x="10938848" y="4474661"/>
                  <a:ext cx="712603" cy="383986"/>
                </a:xfrm>
                <a:prstGeom prst="rect">
                  <a:avLst/>
                </a:prstGeom>
                <a:blipFill>
                  <a:blip r:embed="rId8"/>
                  <a:stretch>
                    <a:fillRect/>
                  </a:stretch>
                </a:blipFill>
              </p:spPr>
              <p:txBody>
                <a:bodyPr/>
                <a:lstStyle/>
                <a:p>
                  <a:r>
                    <a:rPr lang="ja-JP" altLang="en-US">
                      <a:noFill/>
                    </a:rPr>
                    <a:t> </a:t>
                  </a:r>
                </a:p>
              </p:txBody>
            </p:sp>
          </mc:Fallback>
        </mc:AlternateContent>
      </p:grpSp>
      <p:sp>
        <p:nvSpPr>
          <p:cNvPr id="26" name="正方形/長方形 25">
            <a:extLst>
              <a:ext uri="{FF2B5EF4-FFF2-40B4-BE49-F238E27FC236}">
                <a16:creationId xmlns:a16="http://schemas.microsoft.com/office/drawing/2014/main" id="{02DF2623-D9EB-4E93-95E9-77C4CDDABCD6}"/>
              </a:ext>
            </a:extLst>
          </p:cNvPr>
          <p:cNvSpPr/>
          <p:nvPr/>
        </p:nvSpPr>
        <p:spPr>
          <a:xfrm>
            <a:off x="1925758" y="6115063"/>
            <a:ext cx="7996100" cy="369332"/>
          </a:xfrm>
          <a:prstGeom prst="rect">
            <a:avLst/>
          </a:prstGeom>
        </p:spPr>
        <p:txBody>
          <a:bodyPr wrap="none">
            <a:spAutoFit/>
          </a:bodyPr>
          <a:lstStyle/>
          <a:p>
            <a:r>
              <a:rPr lang="en-US" altLang="ja-JP" dirty="0">
                <a:latin typeface="Consolas" panose="020B0609020204030204" pitchFamily="49" charset="0"/>
              </a:rPr>
              <a:t>pokemon_TD1.m</a:t>
            </a:r>
            <a:r>
              <a:rPr lang="ja-JP" altLang="en-US" dirty="0">
                <a:latin typeface="Consolas" panose="020B0609020204030204" pitchFamily="49" charset="0"/>
              </a:rPr>
              <a:t>が，</a:t>
            </a:r>
            <a:r>
              <a:rPr lang="en-US" altLang="ja-JP" dirty="0">
                <a:latin typeface="Consolas" panose="020B0609020204030204" pitchFamily="49" charset="0"/>
              </a:rPr>
              <a:t>TD(0)</a:t>
            </a:r>
            <a:r>
              <a:rPr lang="ja-JP" altLang="en-US" dirty="0">
                <a:latin typeface="Consolas" panose="020B0609020204030204" pitchFamily="49" charset="0"/>
              </a:rPr>
              <a:t>法とも呼ばれる</a:t>
            </a:r>
            <a:r>
              <a:rPr lang="en-US" altLang="ja-JP" dirty="0">
                <a:latin typeface="Consolas" panose="020B0609020204030204" pitchFamily="49" charset="0"/>
              </a:rPr>
              <a:t>TD</a:t>
            </a:r>
            <a:r>
              <a:rPr lang="ja-JP" altLang="en-US" dirty="0">
                <a:latin typeface="Consolas" panose="020B0609020204030204" pitchFamily="49" charset="0"/>
              </a:rPr>
              <a:t>予測のサンプルプログラムである</a:t>
            </a:r>
            <a:endParaRPr lang="ja-JP" altLang="en-US" dirty="0"/>
          </a:p>
        </p:txBody>
      </p:sp>
      <p:pic>
        <p:nvPicPr>
          <p:cNvPr id="3074" name="Picture 2" descr="\begin{align*}&#10;  V(S_t) \leftarrow V(S_t) + \alpha[R_{t+1}+\gamma V(S_{t+1}) - V(S_t)]&#10;\end{align*}">
            <a:extLst>
              <a:ext uri="{FF2B5EF4-FFF2-40B4-BE49-F238E27FC236}">
                <a16:creationId xmlns:a16="http://schemas.microsoft.com/office/drawing/2014/main" id="{94AC8FCE-9190-4CA1-B097-B351E8722E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3818" y="2482333"/>
            <a:ext cx="6461968" cy="33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57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32364D4D-0822-4740-B626-5F9C1F466B4B}"/>
              </a:ext>
            </a:extLst>
          </p:cNvPr>
          <p:cNvPicPr>
            <a:picLocks noChangeAspect="1"/>
          </p:cNvPicPr>
          <p:nvPr/>
        </p:nvPicPr>
        <p:blipFill rotWithShape="1">
          <a:blip r:embed="rId2"/>
          <a:srcRect t="37232"/>
          <a:stretch/>
        </p:blipFill>
        <p:spPr>
          <a:xfrm>
            <a:off x="338713" y="2247900"/>
            <a:ext cx="7649643" cy="3605613"/>
          </a:xfrm>
          <a:prstGeom prst="rect">
            <a:avLst/>
          </a:prstGeom>
        </p:spPr>
      </p:pic>
      <p:sp>
        <p:nvSpPr>
          <p:cNvPr id="4" name="スライド番号プレースホルダー 3">
            <a:extLst>
              <a:ext uri="{FF2B5EF4-FFF2-40B4-BE49-F238E27FC236}">
                <a16:creationId xmlns:a16="http://schemas.microsoft.com/office/drawing/2014/main" id="{C966C20F-C9A0-4623-913C-CB42C0AF6015}"/>
              </a:ext>
            </a:extLst>
          </p:cNvPr>
          <p:cNvSpPr>
            <a:spLocks noGrp="1"/>
          </p:cNvSpPr>
          <p:nvPr>
            <p:ph type="sldNum" sz="quarter" idx="12"/>
          </p:nvPr>
        </p:nvSpPr>
        <p:spPr/>
        <p:txBody>
          <a:bodyPr/>
          <a:lstStyle/>
          <a:p>
            <a:fld id="{B11AD403-313C-9548-90A1-3BB45CD64373}" type="slidenum">
              <a:rPr lang="ja-JP" altLang="en-US" smtClean="0"/>
              <a:pPr/>
              <a:t>19</a:t>
            </a:fld>
            <a:endParaRPr lang="ja-JP" altLang="en-US"/>
          </a:p>
        </p:txBody>
      </p:sp>
      <p:sp>
        <p:nvSpPr>
          <p:cNvPr id="5" name="正方形/長方形 4">
            <a:extLst>
              <a:ext uri="{FF2B5EF4-FFF2-40B4-BE49-F238E27FC236}">
                <a16:creationId xmlns:a16="http://schemas.microsoft.com/office/drawing/2014/main" id="{01651873-359E-4C66-B756-0E7117C4C36F}"/>
              </a:ext>
            </a:extLst>
          </p:cNvPr>
          <p:cNvSpPr/>
          <p:nvPr/>
        </p:nvSpPr>
        <p:spPr>
          <a:xfrm>
            <a:off x="338713" y="251042"/>
            <a:ext cx="4496744" cy="369332"/>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pokemon_TD1.m</a:t>
            </a:r>
            <a:r>
              <a:rPr lang="ja-JP" altLang="en-US" dirty="0">
                <a:latin typeface="Consolas" panose="020B0609020204030204" pitchFamily="49" charset="0"/>
              </a:rPr>
              <a:t>の一部</a:t>
            </a:r>
            <a:endParaRPr lang="ja-JP" altLang="en-US" dirty="0"/>
          </a:p>
        </p:txBody>
      </p:sp>
      <p:pic>
        <p:nvPicPr>
          <p:cNvPr id="6" name="図 5">
            <a:extLst>
              <a:ext uri="{FF2B5EF4-FFF2-40B4-BE49-F238E27FC236}">
                <a16:creationId xmlns:a16="http://schemas.microsoft.com/office/drawing/2014/main" id="{88B58EE1-2609-40A4-88C0-DF44EB929649}"/>
              </a:ext>
            </a:extLst>
          </p:cNvPr>
          <p:cNvPicPr>
            <a:picLocks noChangeAspect="1"/>
          </p:cNvPicPr>
          <p:nvPr/>
        </p:nvPicPr>
        <p:blipFill rotWithShape="1">
          <a:blip r:embed="rId2"/>
          <a:srcRect b="81007"/>
          <a:stretch/>
        </p:blipFill>
        <p:spPr>
          <a:xfrm>
            <a:off x="338713" y="709212"/>
            <a:ext cx="7649643" cy="1091014"/>
          </a:xfrm>
          <a:prstGeom prst="rect">
            <a:avLst/>
          </a:prstGeom>
        </p:spPr>
      </p:pic>
      <p:cxnSp>
        <p:nvCxnSpPr>
          <p:cNvPr id="7" name="直線矢印コネクタ 6">
            <a:extLst>
              <a:ext uri="{FF2B5EF4-FFF2-40B4-BE49-F238E27FC236}">
                <a16:creationId xmlns:a16="http://schemas.microsoft.com/office/drawing/2014/main" id="{36E3A48E-73BE-40AC-BE2B-22D35605E501}"/>
              </a:ext>
            </a:extLst>
          </p:cNvPr>
          <p:cNvCxnSpPr>
            <a:cxnSpLocks/>
          </p:cNvCxnSpPr>
          <p:nvPr/>
        </p:nvCxnSpPr>
        <p:spPr>
          <a:xfrm flipH="1">
            <a:off x="8078262" y="3561756"/>
            <a:ext cx="532338" cy="68841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F39CBD7-E9FA-4378-9BF9-B3616659AF41}"/>
              </a:ext>
            </a:extLst>
          </p:cNvPr>
          <p:cNvSpPr txBox="1"/>
          <p:nvPr/>
        </p:nvSpPr>
        <p:spPr>
          <a:xfrm>
            <a:off x="7477528" y="2638426"/>
            <a:ext cx="4254691" cy="923330"/>
          </a:xfrm>
          <a:prstGeom prst="rect">
            <a:avLst/>
          </a:prstGeom>
          <a:noFill/>
        </p:spPr>
        <p:txBody>
          <a:bodyPr wrap="none" rtlCol="0">
            <a:spAutoFit/>
          </a:bodyPr>
          <a:lstStyle/>
          <a:p>
            <a:r>
              <a:rPr kumimoji="1" lang="ja-JP" altLang="en-US" dirty="0">
                <a:solidFill>
                  <a:schemeClr val="accent6"/>
                </a:solidFill>
              </a:rPr>
              <a:t>エピソードが終了するのを待つことなく，</a:t>
            </a:r>
            <a:endParaRPr kumimoji="1" lang="en-US" altLang="ja-JP" dirty="0">
              <a:solidFill>
                <a:schemeClr val="accent6"/>
              </a:solidFill>
            </a:endParaRPr>
          </a:p>
          <a:p>
            <a:r>
              <a:rPr lang="ja-JP" altLang="en-US" dirty="0">
                <a:solidFill>
                  <a:schemeClr val="accent6"/>
                </a:solidFill>
              </a:rPr>
              <a:t>１ターンの行動が終了した時点で</a:t>
            </a:r>
            <a:endParaRPr lang="en-US" altLang="ja-JP" dirty="0">
              <a:solidFill>
                <a:schemeClr val="accent6"/>
              </a:solidFill>
            </a:endParaRPr>
          </a:p>
          <a:p>
            <a:r>
              <a:rPr kumimoji="1" lang="ja-JP" altLang="en-US" dirty="0">
                <a:solidFill>
                  <a:schemeClr val="accent6"/>
                </a:solidFill>
              </a:rPr>
              <a:t>状態価値関数を更新していく</a:t>
            </a:r>
            <a:endParaRPr kumimoji="1" lang="en-US" altLang="ja-JP" dirty="0">
              <a:solidFill>
                <a:schemeClr val="accent6"/>
              </a:solidFill>
            </a:endParaRPr>
          </a:p>
        </p:txBody>
      </p:sp>
    </p:spTree>
    <p:extLst>
      <p:ext uri="{BB962C8B-B14F-4D97-AF65-F5344CB8AC3E}">
        <p14:creationId xmlns:p14="http://schemas.microsoft.com/office/powerpoint/2010/main" val="236425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47F20383-2BED-4A19-8A14-4E9C85387C42}"/>
              </a:ext>
            </a:extLst>
          </p:cNvPr>
          <p:cNvSpPr>
            <a:spLocks noGrp="1"/>
          </p:cNvSpPr>
          <p:nvPr>
            <p:ph idx="1"/>
          </p:nvPr>
        </p:nvSpPr>
        <p:spPr>
          <a:xfrm>
            <a:off x="1419224" y="933450"/>
            <a:ext cx="10515600" cy="5243513"/>
          </a:xfrm>
        </p:spPr>
        <p:txBody>
          <a:bodyPr/>
          <a:lstStyle/>
          <a:p>
            <a:pPr marL="514350" indent="-514350">
              <a:buFont typeface="+mj-lt"/>
              <a:buAutoNum type="arabicPeriod"/>
            </a:pPr>
            <a:endParaRPr kumimoji="1" lang="en-US" altLang="ja-JP" dirty="0"/>
          </a:p>
          <a:p>
            <a:pPr marL="514350" indent="-514350">
              <a:buFont typeface="+mj-lt"/>
              <a:buAutoNum type="arabicPeriod"/>
            </a:pPr>
            <a:r>
              <a:rPr kumimoji="1" lang="ja-JP" altLang="en-US" dirty="0"/>
              <a:t>問題設定（前回の復習）</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未知環境に対する学習（モンテカルロ法）</a:t>
            </a:r>
            <a:endParaRPr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t>Q</a:t>
            </a:r>
            <a:r>
              <a:rPr lang="ja-JP" altLang="en-US" dirty="0"/>
              <a:t>学習と</a:t>
            </a:r>
            <a:r>
              <a:rPr lang="en-US" altLang="ja-JP" dirty="0"/>
              <a:t>SARSA</a:t>
            </a:r>
            <a:r>
              <a:rPr lang="ja-JP" altLang="en-US" dirty="0"/>
              <a:t>（</a:t>
            </a:r>
            <a:r>
              <a:rPr lang="en-US" altLang="ja-JP" dirty="0"/>
              <a:t>TD</a:t>
            </a:r>
            <a:r>
              <a:rPr lang="ja-JP" altLang="en-US" dirty="0"/>
              <a:t>法）</a:t>
            </a:r>
            <a:endParaRPr lang="en-US" altLang="ja-JP" dirty="0"/>
          </a:p>
        </p:txBody>
      </p:sp>
      <p:sp>
        <p:nvSpPr>
          <p:cNvPr id="3" name="タイトル 2">
            <a:extLst>
              <a:ext uri="{FF2B5EF4-FFF2-40B4-BE49-F238E27FC236}">
                <a16:creationId xmlns:a16="http://schemas.microsoft.com/office/drawing/2014/main" id="{5BBA857C-A409-44CE-B9CE-08C58B5333C7}"/>
              </a:ext>
            </a:extLst>
          </p:cNvPr>
          <p:cNvSpPr>
            <a:spLocks noGrp="1"/>
          </p:cNvSpPr>
          <p:nvPr>
            <p:ph type="title"/>
          </p:nvPr>
        </p:nvSpPr>
        <p:spPr/>
        <p:txBody>
          <a:bodyPr>
            <a:normAutofit fontScale="90000"/>
          </a:bodyPr>
          <a:lstStyle/>
          <a:p>
            <a:r>
              <a:rPr kumimoji="1" lang="ja-JP" altLang="en-US" dirty="0"/>
              <a:t>もくじ</a:t>
            </a:r>
          </a:p>
        </p:txBody>
      </p:sp>
      <p:sp>
        <p:nvSpPr>
          <p:cNvPr id="2" name="スライド番号プレースホルダー 1">
            <a:extLst>
              <a:ext uri="{FF2B5EF4-FFF2-40B4-BE49-F238E27FC236}">
                <a16:creationId xmlns:a16="http://schemas.microsoft.com/office/drawing/2014/main" id="{E98768FB-3009-4AED-8CB2-9B1F2FC5C36A}"/>
              </a:ext>
            </a:extLst>
          </p:cNvPr>
          <p:cNvSpPr>
            <a:spLocks noGrp="1"/>
          </p:cNvSpPr>
          <p:nvPr>
            <p:ph type="sldNum" sz="quarter" idx="12"/>
          </p:nvPr>
        </p:nvSpPr>
        <p:spPr/>
        <p:txBody>
          <a:bodyPr/>
          <a:lstStyle/>
          <a:p>
            <a:fld id="{B11AD403-313C-9548-90A1-3BB45CD64373}" type="slidenum">
              <a:rPr kumimoji="1" lang="ja-JP" altLang="en-US" smtClean="0"/>
              <a:t>2</a:t>
            </a:fld>
            <a:endParaRPr kumimoji="1" lang="ja-JP" altLang="en-US"/>
          </a:p>
        </p:txBody>
      </p:sp>
      <p:pic>
        <p:nvPicPr>
          <p:cNvPr id="5"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9176031F-491D-4CBD-97AD-F0FC6E2E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7" y="1416050"/>
            <a:ext cx="539750" cy="53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70709DF8-AFF0-4F15-BC55-B42BE65D2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02354"/>
            <a:ext cx="539750" cy="539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92C9D1EA-AE3C-4610-8825-E520F9487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55206"/>
            <a:ext cx="539750" cy="53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46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03B524-4DEA-4803-A92A-D91B11416FDD}"/>
              </a:ext>
            </a:extLst>
          </p:cNvPr>
          <p:cNvSpPr>
            <a:spLocks noGrp="1"/>
          </p:cNvSpPr>
          <p:nvPr>
            <p:ph type="sldNum" sz="quarter" idx="12"/>
          </p:nvPr>
        </p:nvSpPr>
        <p:spPr/>
        <p:txBody>
          <a:bodyPr/>
          <a:lstStyle/>
          <a:p>
            <a:fld id="{B11AD403-313C-9548-90A1-3BB45CD64373}" type="slidenum">
              <a:rPr kumimoji="1" lang="ja-JP" altLang="en-US" smtClean="0"/>
              <a:t>20</a:t>
            </a:fld>
            <a:endParaRPr kumimoji="1" lang="ja-JP" altLang="en-US"/>
          </a:p>
        </p:txBody>
      </p:sp>
      <p:pic>
        <p:nvPicPr>
          <p:cNvPr id="4" name="図 3">
            <a:extLst>
              <a:ext uri="{FF2B5EF4-FFF2-40B4-BE49-F238E27FC236}">
                <a16:creationId xmlns:a16="http://schemas.microsoft.com/office/drawing/2014/main" id="{C6E7EE26-C72E-403E-B39F-CA6FF85EF867}"/>
              </a:ext>
            </a:extLst>
          </p:cNvPr>
          <p:cNvPicPr>
            <a:picLocks noChangeAspect="1"/>
          </p:cNvPicPr>
          <p:nvPr/>
        </p:nvPicPr>
        <p:blipFill>
          <a:blip r:embed="rId2"/>
          <a:stretch>
            <a:fillRect/>
          </a:stretch>
        </p:blipFill>
        <p:spPr>
          <a:xfrm>
            <a:off x="762667" y="1120504"/>
            <a:ext cx="5333333" cy="4000000"/>
          </a:xfrm>
          <a:prstGeom prst="rect">
            <a:avLst/>
          </a:prstGeom>
        </p:spPr>
      </p:pic>
      <p:pic>
        <p:nvPicPr>
          <p:cNvPr id="6" name="図 5">
            <a:extLst>
              <a:ext uri="{FF2B5EF4-FFF2-40B4-BE49-F238E27FC236}">
                <a16:creationId xmlns:a16="http://schemas.microsoft.com/office/drawing/2014/main" id="{A7309E74-8710-4939-BF79-9955781183F6}"/>
              </a:ext>
            </a:extLst>
          </p:cNvPr>
          <p:cNvPicPr>
            <a:picLocks noChangeAspect="1"/>
          </p:cNvPicPr>
          <p:nvPr/>
        </p:nvPicPr>
        <p:blipFill>
          <a:blip r:embed="rId3"/>
          <a:stretch>
            <a:fillRect/>
          </a:stretch>
        </p:blipFill>
        <p:spPr>
          <a:xfrm>
            <a:off x="6096000" y="1120504"/>
            <a:ext cx="5333333" cy="400000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89831-339A-438A-A9AE-6778D4329AE6}"/>
                  </a:ext>
                </a:extLst>
              </p:cNvPr>
              <p:cNvSpPr txBox="1"/>
              <p:nvPr/>
            </p:nvSpPr>
            <p:spPr>
              <a:xfrm>
                <a:off x="2092853" y="5276850"/>
                <a:ext cx="8091254" cy="1482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理論値に近い価値関数の推定値が得られる</a:t>
                </a:r>
                <a:endParaRPr kumimoji="1" lang="en-US" altLang="ja-JP" dirty="0"/>
              </a:p>
              <a:p>
                <a:pPr marL="285750" indent="-285750">
                  <a:buFont typeface="Arial" panose="020B0604020202020204" pitchFamily="34" charset="0"/>
                  <a:buChar char="•"/>
                </a:pPr>
                <a:r>
                  <a:rPr kumimoji="1" lang="ja-JP" altLang="en-US" dirty="0"/>
                  <a:t>誤差はある程度まで下がるが，ステップサイズパラメータ</a:t>
                </a:r>
                <a14:m>
                  <m:oMath xmlns:m="http://schemas.openxmlformats.org/officeDocument/2006/math">
                    <m:r>
                      <a:rPr kumimoji="1" lang="en-US" altLang="ja-JP" b="0" i="1" smtClean="0">
                        <a:latin typeface="Cambria Math" panose="02040503050406030204" pitchFamily="18" charset="0"/>
                      </a:rPr>
                      <m:t>𝛼</m:t>
                    </m:r>
                  </m:oMath>
                </a14:m>
                <a:r>
                  <a:rPr kumimoji="1" lang="ja-JP" altLang="en-US" dirty="0"/>
                  <a:t>が一定であれば，</a:t>
                </a:r>
                <a:br>
                  <a:rPr kumimoji="1" lang="en-US" altLang="ja-JP" dirty="0"/>
                </a:br>
                <a:r>
                  <a:rPr kumimoji="1" lang="ja-JP" altLang="en-US" dirty="0"/>
                  <a:t>最新の結果に応じていつまでも上下し続ける</a:t>
                </a:r>
                <a:endParaRPr kumimoji="1" lang="en-US" altLang="ja-JP" dirty="0"/>
              </a:p>
              <a:p>
                <a:pPr marL="285750" indent="-28575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𝛼</m:t>
                    </m:r>
                    <m:r>
                      <a:rPr lang="ja-JP" altLang="en-US" i="1">
                        <a:latin typeface="Cambria Math" panose="02040503050406030204" pitchFamily="18" charset="0"/>
                      </a:rPr>
                      <m:t>が</m:t>
                    </m:r>
                  </m:oMath>
                </a14:m>
                <a:r>
                  <a:rPr kumimoji="1" lang="ja-JP" altLang="en-US" dirty="0"/>
                  <a:t>小さければ，収束は遅くなるが，誤差はより小さな値に収束する</a:t>
                </a:r>
                <a:endParaRPr kumimoji="1" lang="en-US" altLang="ja-JP" dirty="0"/>
              </a:p>
              <a:p>
                <a:pPr marL="285750" indent="-285750">
                  <a:buFont typeface="Arial" panose="020B0604020202020204" pitchFamily="34" charset="0"/>
                  <a:buChar char="•"/>
                </a:pPr>
                <a:r>
                  <a:rPr lang="ja-JP" altLang="en-US" dirty="0"/>
                  <a:t>計算が進むほど</a:t>
                </a:r>
                <a14:m>
                  <m:oMath xmlns:m="http://schemas.openxmlformats.org/officeDocument/2006/math">
                    <m:r>
                      <a:rPr lang="en-US" altLang="ja-JP" b="0" i="1" smtClean="0">
                        <a:latin typeface="Cambria Math" panose="02040503050406030204" pitchFamily="18" charset="0"/>
                      </a:rPr>
                      <m:t>𝛼</m:t>
                    </m:r>
                  </m:oMath>
                </a14:m>
                <a:r>
                  <a:rPr kumimoji="1" lang="ja-JP" altLang="en-US" dirty="0"/>
                  <a:t>を小さくするように調整すれば，誤差はやがて</a:t>
                </a:r>
                <a:r>
                  <a:rPr kumimoji="1" lang="en-US" altLang="ja-JP" dirty="0"/>
                  <a:t>0</a:t>
                </a:r>
                <a:r>
                  <a:rPr kumimoji="1" lang="ja-JP" altLang="en-US" dirty="0"/>
                  <a:t>に収束する</a:t>
                </a:r>
              </a:p>
            </p:txBody>
          </p:sp>
        </mc:Choice>
        <mc:Fallback xmlns="">
          <p:sp>
            <p:nvSpPr>
              <p:cNvPr id="7" name="テキスト ボックス 6">
                <a:extLst>
                  <a:ext uri="{FF2B5EF4-FFF2-40B4-BE49-F238E27FC236}">
                    <a16:creationId xmlns:a16="http://schemas.microsoft.com/office/drawing/2014/main" id="{82A89831-339A-438A-A9AE-6778D4329AE6}"/>
                  </a:ext>
                </a:extLst>
              </p:cNvPr>
              <p:cNvSpPr txBox="1">
                <a:spLocks noRot="1" noChangeAspect="1" noMove="1" noResize="1" noEditPoints="1" noAdjustHandles="1" noChangeArrowheads="1" noChangeShapeType="1" noTextEdit="1"/>
              </p:cNvSpPr>
              <p:nvPr/>
            </p:nvSpPr>
            <p:spPr>
              <a:xfrm>
                <a:off x="2092853" y="5276850"/>
                <a:ext cx="8091254" cy="1482329"/>
              </a:xfrm>
              <a:prstGeom prst="rect">
                <a:avLst/>
              </a:prstGeom>
              <a:blipFill>
                <a:blip r:embed="rId4"/>
                <a:stretch>
                  <a:fillRect l="-452" t="-3292" b="-617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67009B20-9568-4F94-909E-C8FD32F4D7CB}"/>
              </a:ext>
            </a:extLst>
          </p:cNvPr>
          <p:cNvSpPr/>
          <p:nvPr/>
        </p:nvSpPr>
        <p:spPr>
          <a:xfrm>
            <a:off x="338713" y="251042"/>
            <a:ext cx="7175362" cy="646331"/>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pokemon_TD1.m</a:t>
            </a:r>
            <a:r>
              <a:rPr lang="ja-JP" altLang="en-US" dirty="0">
                <a:latin typeface="Consolas" panose="020B0609020204030204" pitchFamily="49" charset="0"/>
              </a:rPr>
              <a:t>を実行し，</a:t>
            </a:r>
            <a:endParaRPr lang="en-US" altLang="ja-JP" dirty="0">
              <a:latin typeface="Consolas" panose="020B0609020204030204" pitchFamily="49" charset="0"/>
            </a:endParaRPr>
          </a:p>
          <a:p>
            <a:r>
              <a:rPr lang="ja-JP" altLang="en-US" dirty="0">
                <a:latin typeface="Consolas" panose="020B0609020204030204" pitchFamily="49" charset="0"/>
              </a:rPr>
              <a:t>でん</a:t>
            </a:r>
            <a:r>
              <a:rPr lang="ja-JP" altLang="en-US" dirty="0" err="1">
                <a:latin typeface="Consolas" panose="020B0609020204030204" pitchFamily="49" charset="0"/>
              </a:rPr>
              <a:t>じほう</a:t>
            </a:r>
            <a:r>
              <a:rPr lang="ja-JP" altLang="en-US" dirty="0">
                <a:latin typeface="Consolas" panose="020B0609020204030204" pitchFamily="49" charset="0"/>
              </a:rPr>
              <a:t>のみを選択する方策に対する状態価値関数を推定した結果</a:t>
            </a:r>
            <a:endParaRPr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B2C0819-C996-4E8A-8308-BDBB79D9BD4A}"/>
                  </a:ext>
                </a:extLst>
              </p:cNvPr>
              <p:cNvSpPr txBox="1"/>
              <p:nvPr/>
            </p:nvSpPr>
            <p:spPr>
              <a:xfrm>
                <a:off x="4419600" y="1571625"/>
                <a:ext cx="997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=0.1</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1B2C0819-C996-4E8A-8308-BDBB79D9BD4A}"/>
                  </a:ext>
                </a:extLst>
              </p:cNvPr>
              <p:cNvSpPr txBox="1">
                <a:spLocks noRot="1" noChangeAspect="1" noMove="1" noResize="1" noEditPoints="1" noAdjustHandles="1" noChangeArrowheads="1" noChangeShapeType="1" noTextEdit="1"/>
              </p:cNvSpPr>
              <p:nvPr/>
            </p:nvSpPr>
            <p:spPr>
              <a:xfrm>
                <a:off x="4419600" y="1571625"/>
                <a:ext cx="99796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BC607E8-479F-45EF-8566-730D922A4F94}"/>
                  </a:ext>
                </a:extLst>
              </p:cNvPr>
              <p:cNvSpPr txBox="1"/>
              <p:nvPr/>
            </p:nvSpPr>
            <p:spPr>
              <a:xfrm>
                <a:off x="9752933" y="1571625"/>
                <a:ext cx="1126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=0.01</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3BC607E8-479F-45EF-8566-730D922A4F94}"/>
                  </a:ext>
                </a:extLst>
              </p:cNvPr>
              <p:cNvSpPr txBox="1">
                <a:spLocks noRot="1" noChangeAspect="1" noMove="1" noResize="1" noEditPoints="1" noAdjustHandles="1" noChangeArrowheads="1" noChangeShapeType="1" noTextEdit="1"/>
              </p:cNvSpPr>
              <p:nvPr/>
            </p:nvSpPr>
            <p:spPr>
              <a:xfrm>
                <a:off x="9752933" y="1571625"/>
                <a:ext cx="1126206"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720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015C112-7BBA-414D-8A2E-D035C5247BD6}"/>
              </a:ext>
            </a:extLst>
          </p:cNvPr>
          <p:cNvPicPr>
            <a:picLocks noChangeAspect="1"/>
          </p:cNvPicPr>
          <p:nvPr/>
        </p:nvPicPr>
        <p:blipFill>
          <a:blip r:embed="rId2"/>
          <a:stretch>
            <a:fillRect/>
          </a:stretch>
        </p:blipFill>
        <p:spPr>
          <a:xfrm>
            <a:off x="3997854" y="3065463"/>
            <a:ext cx="3890765" cy="2918074"/>
          </a:xfrm>
          <a:prstGeom prst="rect">
            <a:avLst/>
          </a:prstGeom>
        </p:spPr>
      </p:pic>
      <p:pic>
        <p:nvPicPr>
          <p:cNvPr id="8" name="図 7">
            <a:extLst>
              <a:ext uri="{FF2B5EF4-FFF2-40B4-BE49-F238E27FC236}">
                <a16:creationId xmlns:a16="http://schemas.microsoft.com/office/drawing/2014/main" id="{FD5F8AFB-295A-4E8B-9CE2-620A0D44FDD1}"/>
              </a:ext>
            </a:extLst>
          </p:cNvPr>
          <p:cNvPicPr>
            <a:picLocks noChangeAspect="1"/>
          </p:cNvPicPr>
          <p:nvPr/>
        </p:nvPicPr>
        <p:blipFill>
          <a:blip r:embed="rId3"/>
          <a:stretch>
            <a:fillRect/>
          </a:stretch>
        </p:blipFill>
        <p:spPr>
          <a:xfrm>
            <a:off x="7888619" y="3065463"/>
            <a:ext cx="3890765" cy="2918074"/>
          </a:xfrm>
          <a:prstGeom prst="rect">
            <a:avLst/>
          </a:prstGeom>
        </p:spPr>
      </p:pic>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A56945B6-90EA-4A5A-AB97-3AEF8A8121CB}"/>
                  </a:ext>
                </a:extLst>
              </p:cNvPr>
              <p:cNvSpPr>
                <a:spLocks noGrp="1"/>
              </p:cNvSpPr>
              <p:nvPr>
                <p:ph idx="1"/>
              </p:nvPr>
            </p:nvSpPr>
            <p:spPr>
              <a:xfrm>
                <a:off x="200025" y="933450"/>
                <a:ext cx="11734799" cy="5243513"/>
              </a:xfrm>
            </p:spPr>
            <p:txBody>
              <a:bodyPr/>
              <a:lstStyle/>
              <a:p>
                <a:r>
                  <a:rPr kumimoji="1" lang="en-US" altLang="ja-JP" dirty="0"/>
                  <a:t>TD</a:t>
                </a:r>
                <a:r>
                  <a:rPr kumimoji="1" lang="ja-JP" altLang="en-US" dirty="0"/>
                  <a:t>法はエピソードの途中に状態価値関数を更新し続けるので，長い時間のかかるエピソードに対しても適用できる</a:t>
                </a:r>
                <a:endParaRPr kumimoji="1" lang="en-US" altLang="ja-JP" dirty="0"/>
              </a:p>
              <a:p>
                <a:r>
                  <a:rPr kumimoji="1" lang="ja-JP" altLang="en-US" dirty="0"/>
                  <a:t>収束速度の違いについて数学的な証明はないが，一般的には</a:t>
                </a:r>
                <a:r>
                  <a:rPr kumimoji="1" lang="en-US" altLang="ja-JP" dirty="0">
                    <a:solidFill>
                      <a:schemeClr val="accent6"/>
                    </a:solidFill>
                  </a:rPr>
                  <a:t>TD</a:t>
                </a:r>
                <a:r>
                  <a:rPr kumimoji="1" lang="ja-JP" altLang="en-US" dirty="0">
                    <a:solidFill>
                      <a:schemeClr val="accent6"/>
                    </a:solidFill>
                  </a:rPr>
                  <a:t>法のほうが速い</a:t>
                </a:r>
                <a:endParaRPr kumimoji="1" lang="en-US" altLang="ja-JP" dirty="0">
                  <a:solidFill>
                    <a:schemeClr val="accent6"/>
                  </a:solidFill>
                </a:endParaRPr>
              </a:p>
              <a:p>
                <a:r>
                  <a:rPr lang="ja-JP" altLang="en-US" dirty="0"/>
                  <a:t>ただし，</a:t>
                </a:r>
                <a14:m>
                  <m:oMath xmlns:m="http://schemas.openxmlformats.org/officeDocument/2006/math">
                    <m:r>
                      <a:rPr lang="en-US" altLang="ja-JP" b="0" i="1" smtClean="0">
                        <a:latin typeface="Cambria Math" panose="02040503050406030204" pitchFamily="18" charset="0"/>
                      </a:rPr>
                      <m:t>𝛼</m:t>
                    </m:r>
                  </m:oMath>
                </a14:m>
                <a:r>
                  <a:rPr kumimoji="1" lang="ja-JP" altLang="en-US" dirty="0"/>
                  <a:t>一定の条件下では，</a:t>
                </a:r>
                <a:r>
                  <a:rPr kumimoji="1" lang="en-US" altLang="ja-JP" dirty="0">
                    <a:solidFill>
                      <a:schemeClr val="accent6"/>
                    </a:solidFill>
                  </a:rPr>
                  <a:t>TD</a:t>
                </a:r>
                <a:r>
                  <a:rPr kumimoji="1" lang="ja-JP" altLang="en-US" dirty="0">
                    <a:solidFill>
                      <a:schemeClr val="accent6"/>
                    </a:solidFill>
                  </a:rPr>
                  <a:t>法では誤差</a:t>
                </a:r>
                <a:r>
                  <a:rPr kumimoji="1" lang="en-US" altLang="ja-JP" dirty="0">
                    <a:solidFill>
                      <a:schemeClr val="accent6"/>
                    </a:solidFill>
                  </a:rPr>
                  <a:t>0</a:t>
                </a:r>
                <a:r>
                  <a:rPr kumimoji="1" lang="ja-JP" altLang="en-US" dirty="0">
                    <a:solidFill>
                      <a:schemeClr val="accent6"/>
                    </a:solidFill>
                  </a:rPr>
                  <a:t>に収束できない</a:t>
                </a:r>
              </a:p>
            </p:txBody>
          </p:sp>
        </mc:Choice>
        <mc:Fallback>
          <p:sp>
            <p:nvSpPr>
              <p:cNvPr id="5" name="コンテンツ プレースホルダー 4">
                <a:extLst>
                  <a:ext uri="{FF2B5EF4-FFF2-40B4-BE49-F238E27FC236}">
                    <a16:creationId xmlns:a16="http://schemas.microsoft.com/office/drawing/2014/main" id="{A56945B6-90EA-4A5A-AB97-3AEF8A8121CB}"/>
                  </a:ext>
                </a:extLst>
              </p:cNvPr>
              <p:cNvSpPr>
                <a:spLocks noGrp="1" noRot="1" noChangeAspect="1" noMove="1" noResize="1" noEditPoints="1" noAdjustHandles="1" noChangeArrowheads="1" noChangeShapeType="1" noTextEdit="1"/>
              </p:cNvSpPr>
              <p:nvPr>
                <p:ph idx="1"/>
              </p:nvPr>
            </p:nvSpPr>
            <p:spPr>
              <a:xfrm>
                <a:off x="200025" y="933450"/>
                <a:ext cx="11734799" cy="5243513"/>
              </a:xfrm>
              <a:blipFill>
                <a:blip r:embed="rId4"/>
                <a:stretch>
                  <a:fillRect l="-727" t="-1279" r="-52"/>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9835DFEA-491E-4F0E-A1DA-986ACCA35E54}"/>
              </a:ext>
            </a:extLst>
          </p:cNvPr>
          <p:cNvSpPr>
            <a:spLocks noGrp="1"/>
          </p:cNvSpPr>
          <p:nvPr>
            <p:ph type="title"/>
          </p:nvPr>
        </p:nvSpPr>
        <p:spPr/>
        <p:txBody>
          <a:bodyPr>
            <a:normAutofit fontScale="90000"/>
          </a:bodyPr>
          <a:lstStyle/>
          <a:p>
            <a:r>
              <a:rPr kumimoji="1" lang="ja-JP" altLang="en-US" dirty="0"/>
              <a:t>モンテカルロ法 </a:t>
            </a:r>
            <a:r>
              <a:rPr kumimoji="1" lang="en-US" altLang="ja-JP" dirty="0"/>
              <a:t>vs</a:t>
            </a:r>
            <a:r>
              <a:rPr kumimoji="1" lang="ja-JP" altLang="en-US" dirty="0"/>
              <a:t> </a:t>
            </a:r>
            <a:r>
              <a:rPr kumimoji="1" lang="en-US" altLang="ja-JP" dirty="0"/>
              <a:t>TD</a:t>
            </a:r>
            <a:r>
              <a:rPr kumimoji="1" lang="ja-JP" altLang="en-US" dirty="0"/>
              <a:t>法</a:t>
            </a:r>
          </a:p>
        </p:txBody>
      </p:sp>
      <p:sp>
        <p:nvSpPr>
          <p:cNvPr id="2" name="スライド番号プレースホルダー 1">
            <a:extLst>
              <a:ext uri="{FF2B5EF4-FFF2-40B4-BE49-F238E27FC236}">
                <a16:creationId xmlns:a16="http://schemas.microsoft.com/office/drawing/2014/main" id="{6D53BB3A-FA36-43D4-9983-8854A65FC69E}"/>
              </a:ext>
            </a:extLst>
          </p:cNvPr>
          <p:cNvSpPr>
            <a:spLocks noGrp="1"/>
          </p:cNvSpPr>
          <p:nvPr>
            <p:ph type="sldNum" sz="quarter" idx="12"/>
          </p:nvPr>
        </p:nvSpPr>
        <p:spPr/>
        <p:txBody>
          <a:bodyPr/>
          <a:lstStyle/>
          <a:p>
            <a:fld id="{B11AD403-313C-9548-90A1-3BB45CD64373}" type="slidenum">
              <a:rPr lang="ja-JP" altLang="en-US" smtClean="0"/>
              <a:pPr/>
              <a:t>21</a:t>
            </a:fld>
            <a:endParaRPr lang="ja-JP" altLang="en-US"/>
          </a:p>
        </p:txBody>
      </p:sp>
      <p:sp>
        <p:nvSpPr>
          <p:cNvPr id="14" name="テキスト ボックス 13">
            <a:extLst>
              <a:ext uri="{FF2B5EF4-FFF2-40B4-BE49-F238E27FC236}">
                <a16:creationId xmlns:a16="http://schemas.microsoft.com/office/drawing/2014/main" id="{DCD84983-79EB-49B2-9EBD-22270E7C3561}"/>
              </a:ext>
            </a:extLst>
          </p:cNvPr>
          <p:cNvSpPr txBox="1"/>
          <p:nvPr/>
        </p:nvSpPr>
        <p:spPr>
          <a:xfrm>
            <a:off x="717678" y="6019109"/>
            <a:ext cx="2874505" cy="369332"/>
          </a:xfrm>
          <a:prstGeom prst="rect">
            <a:avLst/>
          </a:prstGeom>
          <a:noFill/>
        </p:spPr>
        <p:txBody>
          <a:bodyPr wrap="none" rtlCol="0">
            <a:spAutoFit/>
          </a:bodyPr>
          <a:lstStyle/>
          <a:p>
            <a:r>
              <a:rPr kumimoji="1" lang="ja-JP" altLang="en-US" dirty="0"/>
              <a:t>モンテカルロ法の計算結果</a:t>
            </a:r>
          </a:p>
        </p:txBody>
      </p:sp>
      <p:sp>
        <p:nvSpPr>
          <p:cNvPr id="15" name="テキスト ボックス 14">
            <a:extLst>
              <a:ext uri="{FF2B5EF4-FFF2-40B4-BE49-F238E27FC236}">
                <a16:creationId xmlns:a16="http://schemas.microsoft.com/office/drawing/2014/main" id="{9B9AE84F-544F-4170-BC0E-AAAF1FC1F0DA}"/>
              </a:ext>
            </a:extLst>
          </p:cNvPr>
          <p:cNvSpPr txBox="1"/>
          <p:nvPr/>
        </p:nvSpPr>
        <p:spPr>
          <a:xfrm>
            <a:off x="7080262" y="6067158"/>
            <a:ext cx="1851789" cy="369332"/>
          </a:xfrm>
          <a:prstGeom prst="rect">
            <a:avLst/>
          </a:prstGeom>
          <a:noFill/>
        </p:spPr>
        <p:txBody>
          <a:bodyPr wrap="none" rtlCol="0">
            <a:spAutoFit/>
          </a:bodyPr>
          <a:lstStyle/>
          <a:p>
            <a:r>
              <a:rPr kumimoji="1" lang="en-US" altLang="ja-JP" dirty="0"/>
              <a:t>TD</a:t>
            </a:r>
            <a:r>
              <a:rPr kumimoji="1" lang="ja-JP" altLang="en-US" dirty="0"/>
              <a:t>法の計算結果</a:t>
            </a:r>
          </a:p>
        </p:txBody>
      </p:sp>
      <p:pic>
        <p:nvPicPr>
          <p:cNvPr id="9" name="図 8">
            <a:extLst>
              <a:ext uri="{FF2B5EF4-FFF2-40B4-BE49-F238E27FC236}">
                <a16:creationId xmlns:a16="http://schemas.microsoft.com/office/drawing/2014/main" id="{04F93BE5-5B78-4A01-87CB-1460E86FB980}"/>
              </a:ext>
            </a:extLst>
          </p:cNvPr>
          <p:cNvPicPr>
            <a:picLocks noChangeAspect="1"/>
          </p:cNvPicPr>
          <p:nvPr/>
        </p:nvPicPr>
        <p:blipFill>
          <a:blip r:embed="rId5"/>
          <a:stretch>
            <a:fillRect/>
          </a:stretch>
        </p:blipFill>
        <p:spPr>
          <a:xfrm>
            <a:off x="209549" y="3065463"/>
            <a:ext cx="3890765" cy="2918074"/>
          </a:xfrm>
          <a:prstGeom prst="rect">
            <a:avLst/>
          </a:prstGeom>
        </p:spPr>
      </p:pic>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0B0363D-6645-4A51-8E4A-FEDBB9D37765}"/>
                  </a:ext>
                </a:extLst>
              </p:cNvPr>
              <p:cNvSpPr txBox="1"/>
              <p:nvPr/>
            </p:nvSpPr>
            <p:spPr>
              <a:xfrm>
                <a:off x="6362587" y="3333750"/>
                <a:ext cx="997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=0.1</m:t>
                      </m:r>
                    </m:oMath>
                  </m:oMathPara>
                </a14:m>
                <a:endParaRPr kumimoji="1" lang="ja-JP" altLang="en-US" dirty="0"/>
              </a:p>
            </p:txBody>
          </p:sp>
        </mc:Choice>
        <mc:Fallback>
          <p:sp>
            <p:nvSpPr>
              <p:cNvPr id="19" name="テキスト ボックス 18">
                <a:extLst>
                  <a:ext uri="{FF2B5EF4-FFF2-40B4-BE49-F238E27FC236}">
                    <a16:creationId xmlns:a16="http://schemas.microsoft.com/office/drawing/2014/main" id="{80B0363D-6645-4A51-8E4A-FEDBB9D37765}"/>
                  </a:ext>
                </a:extLst>
              </p:cNvPr>
              <p:cNvSpPr txBox="1">
                <a:spLocks noRot="1" noChangeAspect="1" noMove="1" noResize="1" noEditPoints="1" noAdjustHandles="1" noChangeArrowheads="1" noChangeShapeType="1" noTextEdit="1"/>
              </p:cNvSpPr>
              <p:nvPr/>
            </p:nvSpPr>
            <p:spPr>
              <a:xfrm>
                <a:off x="6362587" y="3333750"/>
                <a:ext cx="997966"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9AF94F10-E2FB-4B65-865C-B24BF9B52FEB}"/>
                  </a:ext>
                </a:extLst>
              </p:cNvPr>
              <p:cNvSpPr txBox="1"/>
              <p:nvPr/>
            </p:nvSpPr>
            <p:spPr>
              <a:xfrm>
                <a:off x="10353824" y="3333750"/>
                <a:ext cx="1126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=0.01</m:t>
                      </m:r>
                    </m:oMath>
                  </m:oMathPara>
                </a14:m>
                <a:endParaRPr kumimoji="1" lang="ja-JP" altLang="en-US" dirty="0"/>
              </a:p>
            </p:txBody>
          </p:sp>
        </mc:Choice>
        <mc:Fallback>
          <p:sp>
            <p:nvSpPr>
              <p:cNvPr id="20" name="テキスト ボックス 19">
                <a:extLst>
                  <a:ext uri="{FF2B5EF4-FFF2-40B4-BE49-F238E27FC236}">
                    <a16:creationId xmlns:a16="http://schemas.microsoft.com/office/drawing/2014/main" id="{9AF94F10-E2FB-4B65-865C-B24BF9B52FEB}"/>
                  </a:ext>
                </a:extLst>
              </p:cNvPr>
              <p:cNvSpPr txBox="1">
                <a:spLocks noRot="1" noChangeAspect="1" noMove="1" noResize="1" noEditPoints="1" noAdjustHandles="1" noChangeArrowheads="1" noChangeShapeType="1" noTextEdit="1"/>
              </p:cNvSpPr>
              <p:nvPr/>
            </p:nvSpPr>
            <p:spPr>
              <a:xfrm>
                <a:off x="10353824" y="3333750"/>
                <a:ext cx="1126206" cy="369332"/>
              </a:xfrm>
              <a:prstGeom prst="rect">
                <a:avLst/>
              </a:prstGeom>
              <a:blipFill>
                <a:blip r:embed="rId7"/>
                <a:stretch>
                  <a:fillRect/>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15CFE871-C92C-46B3-A444-5924B8379FCC}"/>
              </a:ext>
            </a:extLst>
          </p:cNvPr>
          <p:cNvSpPr/>
          <p:nvPr/>
        </p:nvSpPr>
        <p:spPr>
          <a:xfrm>
            <a:off x="1983922" y="5004707"/>
            <a:ext cx="254452" cy="29391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EAD83C-7BFC-4E76-A60D-CAFE4F6A7C76}"/>
              </a:ext>
            </a:extLst>
          </p:cNvPr>
          <p:cNvSpPr txBox="1"/>
          <p:nvPr/>
        </p:nvSpPr>
        <p:spPr>
          <a:xfrm>
            <a:off x="1780536" y="4608563"/>
            <a:ext cx="1104790" cy="369332"/>
          </a:xfrm>
          <a:prstGeom prst="rect">
            <a:avLst/>
          </a:prstGeom>
          <a:noFill/>
        </p:spPr>
        <p:txBody>
          <a:bodyPr wrap="none" rtlCol="0">
            <a:spAutoFit/>
          </a:bodyPr>
          <a:lstStyle/>
          <a:p>
            <a:r>
              <a:rPr lang="ja-JP" altLang="en-US" dirty="0">
                <a:solidFill>
                  <a:schemeClr val="accent6"/>
                </a:solidFill>
              </a:rPr>
              <a:t>ほぼ</a:t>
            </a:r>
            <a:r>
              <a:rPr kumimoji="1" lang="ja-JP" altLang="en-US" dirty="0">
                <a:solidFill>
                  <a:schemeClr val="accent6"/>
                </a:solidFill>
              </a:rPr>
              <a:t>収束</a:t>
            </a:r>
          </a:p>
        </p:txBody>
      </p:sp>
      <p:sp>
        <p:nvSpPr>
          <p:cNvPr id="18" name="矢印: 下 17">
            <a:extLst>
              <a:ext uri="{FF2B5EF4-FFF2-40B4-BE49-F238E27FC236}">
                <a16:creationId xmlns:a16="http://schemas.microsoft.com/office/drawing/2014/main" id="{8E1D3CBD-631D-4B9E-BE08-CAC6558F4E79}"/>
              </a:ext>
            </a:extLst>
          </p:cNvPr>
          <p:cNvSpPr/>
          <p:nvPr/>
        </p:nvSpPr>
        <p:spPr>
          <a:xfrm rot="900000">
            <a:off x="4554959" y="4656060"/>
            <a:ext cx="254452" cy="29391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DAED5C5-0D78-4BE7-9130-887FBC6ABDD4}"/>
              </a:ext>
            </a:extLst>
          </p:cNvPr>
          <p:cNvSpPr txBox="1"/>
          <p:nvPr/>
        </p:nvSpPr>
        <p:spPr>
          <a:xfrm>
            <a:off x="4576051" y="4287837"/>
            <a:ext cx="1104790" cy="369332"/>
          </a:xfrm>
          <a:prstGeom prst="rect">
            <a:avLst/>
          </a:prstGeom>
          <a:noFill/>
        </p:spPr>
        <p:txBody>
          <a:bodyPr wrap="none" rtlCol="0">
            <a:spAutoFit/>
          </a:bodyPr>
          <a:lstStyle/>
          <a:p>
            <a:r>
              <a:rPr kumimoji="1" lang="ja-JP" altLang="en-US" dirty="0">
                <a:solidFill>
                  <a:schemeClr val="accent6"/>
                </a:solidFill>
              </a:rPr>
              <a:t>ほぼ収束</a:t>
            </a:r>
          </a:p>
        </p:txBody>
      </p:sp>
      <p:sp>
        <p:nvSpPr>
          <p:cNvPr id="22" name="矢印: 下 21">
            <a:extLst>
              <a:ext uri="{FF2B5EF4-FFF2-40B4-BE49-F238E27FC236}">
                <a16:creationId xmlns:a16="http://schemas.microsoft.com/office/drawing/2014/main" id="{9A34FD84-8556-424E-A5CC-F0D582945352}"/>
              </a:ext>
            </a:extLst>
          </p:cNvPr>
          <p:cNvSpPr/>
          <p:nvPr/>
        </p:nvSpPr>
        <p:spPr>
          <a:xfrm rot="900000">
            <a:off x="8832229" y="4646272"/>
            <a:ext cx="254452" cy="29391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93DBCC5-6EA6-444E-8DF3-929ABB578E82}"/>
              </a:ext>
            </a:extLst>
          </p:cNvPr>
          <p:cNvSpPr txBox="1"/>
          <p:nvPr/>
        </p:nvSpPr>
        <p:spPr>
          <a:xfrm>
            <a:off x="8719534" y="4293969"/>
            <a:ext cx="1104790" cy="369332"/>
          </a:xfrm>
          <a:prstGeom prst="rect">
            <a:avLst/>
          </a:prstGeom>
          <a:noFill/>
        </p:spPr>
        <p:txBody>
          <a:bodyPr wrap="none" rtlCol="0">
            <a:spAutoFit/>
          </a:bodyPr>
          <a:lstStyle/>
          <a:p>
            <a:r>
              <a:rPr kumimoji="1" lang="ja-JP" altLang="en-US" dirty="0">
                <a:solidFill>
                  <a:schemeClr val="accent6"/>
                </a:solidFill>
              </a:rPr>
              <a:t>ほぼ収束</a:t>
            </a:r>
          </a:p>
        </p:txBody>
      </p:sp>
    </p:spTree>
    <p:extLst>
      <p:ext uri="{BB962C8B-B14F-4D97-AF65-F5344CB8AC3E}">
        <p14:creationId xmlns:p14="http://schemas.microsoft.com/office/powerpoint/2010/main" val="2760627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74FCBA84-5173-414B-B948-2BCDAD43916E}"/>
                  </a:ext>
                </a:extLst>
              </p:cNvPr>
              <p:cNvSpPr>
                <a:spLocks noGrp="1"/>
              </p:cNvSpPr>
              <p:nvPr>
                <p:ph idx="1"/>
              </p:nvPr>
            </p:nvSpPr>
            <p:spPr/>
            <p:txBody>
              <a:bodyPr/>
              <a:lstStyle/>
              <a:p>
                <a:r>
                  <a:rPr kumimoji="1" lang="en-US" altLang="ja-JP" dirty="0"/>
                  <a:t>TD</a:t>
                </a:r>
                <a:r>
                  <a:rPr kumimoji="1" lang="ja-JP" altLang="en-US" dirty="0"/>
                  <a:t>予測にもとづいて，最適方策を得る方法を考える</a:t>
                </a:r>
                <a:endParaRPr kumimoji="1" lang="en-US" altLang="ja-JP" dirty="0"/>
              </a:p>
              <a:p>
                <a:r>
                  <a:rPr lang="ja-JP" altLang="en-US" dirty="0">
                    <a:solidFill>
                      <a:schemeClr val="accent6"/>
                    </a:solidFill>
                  </a:rPr>
                  <a:t>基本的には方策</a:t>
                </a:r>
                <a14:m>
                  <m:oMath xmlns:m="http://schemas.openxmlformats.org/officeDocument/2006/math">
                    <m:r>
                      <a:rPr lang="en-US" altLang="ja-JP" b="0" i="1" smtClean="0">
                        <a:solidFill>
                          <a:schemeClr val="accent6"/>
                        </a:solidFill>
                        <a:latin typeface="Cambria Math" panose="02040503050406030204" pitchFamily="18" charset="0"/>
                      </a:rPr>
                      <m:t>𝜋</m:t>
                    </m:r>
                    <m:r>
                      <a:rPr kumimoji="1" lang="ja-JP" altLang="en-US" i="1">
                        <a:solidFill>
                          <a:schemeClr val="accent6"/>
                        </a:solidFill>
                        <a:latin typeface="Cambria Math" panose="02040503050406030204" pitchFamily="18" charset="0"/>
                      </a:rPr>
                      <m:t>に</m:t>
                    </m:r>
                  </m:oMath>
                </a14:m>
                <a:r>
                  <a:rPr kumimoji="1" lang="ja-JP" altLang="en-US" dirty="0">
                    <a:solidFill>
                      <a:schemeClr val="accent6"/>
                    </a:solidFill>
                  </a:rPr>
                  <a:t>従い（</a:t>
                </a:r>
                <a:r>
                  <a:rPr kumimoji="1" lang="en-US" altLang="ja-JP" dirty="0">
                    <a:solidFill>
                      <a:schemeClr val="accent6"/>
                    </a:solidFill>
                  </a:rPr>
                  <a:t>On-policy</a:t>
                </a:r>
                <a:r>
                  <a:rPr kumimoji="1" lang="ja-JP" altLang="en-US" dirty="0">
                    <a:solidFill>
                      <a:schemeClr val="accent6"/>
                    </a:solidFill>
                  </a:rPr>
                  <a:t>），たまに異なる行動を試してみる</a:t>
                </a:r>
                <a:endParaRPr kumimoji="1" lang="en-US" altLang="ja-JP" dirty="0"/>
              </a:p>
              <a:p>
                <a:r>
                  <a:rPr lang="ja-JP" altLang="en-US" dirty="0"/>
                  <a:t>行動価値関数に次の更新則を適用する：</a:t>
                </a:r>
                <a:endParaRPr lang="en-US" altLang="ja-JP" dirty="0"/>
              </a:p>
              <a:p>
                <a:endParaRPr kumimoji="1" lang="en-US" altLang="ja-JP" dirty="0"/>
              </a:p>
              <a:p>
                <a:endParaRPr lang="en-US" altLang="ja-JP" dirty="0"/>
              </a:p>
              <a:p>
                <a:r>
                  <a:rPr lang="ja-JP" altLang="en-US" dirty="0"/>
                  <a:t>エピソードの完了まで待たず，</a:t>
                </a: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r>
                      <a:rPr lang="ja-JP" altLang="en-US" i="1">
                        <a:latin typeface="Cambria Math" panose="02040503050406030204" pitchFamily="18" charset="0"/>
                      </a:rPr>
                      <m:t>が</m:t>
                    </m:r>
                  </m:oMath>
                </a14:m>
                <a:r>
                  <a:rPr lang="ja-JP" altLang="en-US" dirty="0"/>
                  <a:t>更新されるたびに</a:t>
                </a:r>
                <a:br>
                  <a:rPr lang="en-US" altLang="ja-JP" dirty="0"/>
                </a:br>
                <a:r>
                  <a:rPr lang="ja-JP" altLang="en-US" dirty="0"/>
                  <a:t>最大の</a:t>
                </a:r>
                <a14:m>
                  <m:oMath xmlns:m="http://schemas.openxmlformats.org/officeDocument/2006/math">
                    <m:r>
                      <a:rPr lang="en-US" altLang="ja-JP" i="1">
                        <a:latin typeface="Cambria Math" panose="02040503050406030204" pitchFamily="18" charset="0"/>
                      </a:rPr>
                      <m:t>𝑄</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r>
                      <a:rPr lang="en-US" altLang="ja-JP" i="1">
                        <a:latin typeface="Cambria Math" panose="02040503050406030204" pitchFamily="18" charset="0"/>
                      </a:rPr>
                      <m:t>)</m:t>
                    </m:r>
                  </m:oMath>
                </a14:m>
                <a:r>
                  <a:rPr lang="ja-JP" altLang="en-US" dirty="0"/>
                  <a:t>を取るように方策を改善していく</a:t>
                </a:r>
                <a:endParaRPr lang="en-US" altLang="ja-JP" dirty="0"/>
              </a:p>
              <a:p>
                <a:r>
                  <a:rPr lang="ja-JP" altLang="en-US" dirty="0"/>
                  <a:t>このアルゴリズムは５つの情報</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solidFill>
                                  <a:schemeClr val="accent6"/>
                                </a:solidFill>
                                <a:latin typeface="Cambria Math" panose="02040503050406030204" pitchFamily="18" charset="0"/>
                              </a:rPr>
                              <m:t>𝐴</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𝑅</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solidFill>
                                  <a:schemeClr val="accent6"/>
                                </a:solidFill>
                                <a:latin typeface="Cambria Math" panose="02040503050406030204" pitchFamily="18" charset="0"/>
                              </a:rPr>
                              <m:t>𝑆</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solidFill>
                                  <a:schemeClr val="accent6"/>
                                </a:solidFill>
                                <a:latin typeface="Cambria Math" panose="02040503050406030204" pitchFamily="18" charset="0"/>
                              </a:rPr>
                              <m:t>𝐴</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e>
                    </m:d>
                    <m:r>
                      <a:rPr kumimoji="1" lang="ja-JP" altLang="en-US" i="1">
                        <a:latin typeface="Cambria Math" panose="02040503050406030204" pitchFamily="18" charset="0"/>
                      </a:rPr>
                      <m:t>を</m:t>
                    </m:r>
                  </m:oMath>
                </a14:m>
                <a:br>
                  <a:rPr kumimoji="1" lang="en-US" altLang="ja-JP" dirty="0"/>
                </a:br>
                <a:r>
                  <a:rPr kumimoji="1" lang="ja-JP" altLang="en-US" dirty="0"/>
                  <a:t>用いるので</a:t>
                </a:r>
                <a:r>
                  <a:rPr kumimoji="1" lang="en-US" altLang="ja-JP" b="1" dirty="0">
                    <a:solidFill>
                      <a:schemeClr val="accent6"/>
                    </a:solidFill>
                  </a:rPr>
                  <a:t>SARSA</a:t>
                </a:r>
                <a:r>
                  <a:rPr kumimoji="1" lang="ja-JP" altLang="en-US" b="1" dirty="0">
                    <a:solidFill>
                      <a:schemeClr val="accent6"/>
                    </a:solidFill>
                  </a:rPr>
                  <a:t>法</a:t>
                </a:r>
                <a:r>
                  <a:rPr kumimoji="1" lang="ja-JP" altLang="en-US" dirty="0"/>
                  <a:t>と呼ぶ</a:t>
                </a:r>
                <a:endParaRPr kumimoji="1" lang="en-US" altLang="ja-JP" dirty="0"/>
              </a:p>
              <a:p>
                <a:endParaRPr kumimoji="1" lang="en-US" altLang="ja-JP" dirty="0"/>
              </a:p>
              <a:p>
                <a:endParaRPr kumimoji="1" lang="ja-JP" altLang="en-US" dirty="0"/>
              </a:p>
            </p:txBody>
          </p:sp>
        </mc:Choice>
        <mc:Fallback>
          <p:sp>
            <p:nvSpPr>
              <p:cNvPr id="2" name="コンテンツ プレースホルダー 1">
                <a:extLst>
                  <a:ext uri="{FF2B5EF4-FFF2-40B4-BE49-F238E27FC236}">
                    <a16:creationId xmlns:a16="http://schemas.microsoft.com/office/drawing/2014/main" id="{74FCBA84-5173-414B-B948-2BCDAD43916E}"/>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BD02CBC-7099-4B9B-8AE4-926693AECC2E}"/>
              </a:ext>
            </a:extLst>
          </p:cNvPr>
          <p:cNvSpPr>
            <a:spLocks noGrp="1"/>
          </p:cNvSpPr>
          <p:nvPr>
            <p:ph type="title"/>
          </p:nvPr>
        </p:nvSpPr>
        <p:spPr/>
        <p:txBody>
          <a:bodyPr>
            <a:normAutofit fontScale="90000"/>
          </a:bodyPr>
          <a:lstStyle/>
          <a:p>
            <a:r>
              <a:rPr kumimoji="1" lang="en-US" altLang="ja-JP" dirty="0"/>
              <a:t>SARSA</a:t>
            </a:r>
            <a:r>
              <a:rPr kumimoji="1" lang="ja-JP" altLang="en-US" dirty="0"/>
              <a:t>法｜</a:t>
            </a:r>
            <a:r>
              <a:rPr lang="en-US" altLang="ja-JP" dirty="0"/>
              <a:t>O</a:t>
            </a:r>
            <a:r>
              <a:rPr kumimoji="1" lang="en-US" altLang="ja-JP" dirty="0"/>
              <a:t>n-policy</a:t>
            </a:r>
            <a:r>
              <a:rPr kumimoji="1" lang="ja-JP" altLang="en-US" dirty="0"/>
              <a:t>な</a:t>
            </a:r>
            <a:r>
              <a:rPr kumimoji="1" lang="en-US" altLang="ja-JP" dirty="0"/>
              <a:t>TD</a:t>
            </a:r>
            <a:r>
              <a:rPr kumimoji="1" lang="ja-JP" altLang="en-US" dirty="0"/>
              <a:t>制御</a:t>
            </a:r>
          </a:p>
        </p:txBody>
      </p:sp>
      <p:sp>
        <p:nvSpPr>
          <p:cNvPr id="4" name="スライド番号プレースホルダー 3">
            <a:extLst>
              <a:ext uri="{FF2B5EF4-FFF2-40B4-BE49-F238E27FC236}">
                <a16:creationId xmlns:a16="http://schemas.microsoft.com/office/drawing/2014/main" id="{B2C24F18-5DE2-4B7C-B0F0-614829C05F99}"/>
              </a:ext>
            </a:extLst>
          </p:cNvPr>
          <p:cNvSpPr>
            <a:spLocks noGrp="1"/>
          </p:cNvSpPr>
          <p:nvPr>
            <p:ph type="sldNum" sz="quarter" idx="12"/>
          </p:nvPr>
        </p:nvSpPr>
        <p:spPr/>
        <p:txBody>
          <a:bodyPr/>
          <a:lstStyle/>
          <a:p>
            <a:fld id="{B11AD403-313C-9548-90A1-3BB45CD64373}" type="slidenum">
              <a:rPr lang="ja-JP" altLang="en-US" smtClean="0"/>
              <a:pPr/>
              <a:t>22</a:t>
            </a:fld>
            <a:endParaRPr lang="ja-JP" altLang="en-US"/>
          </a:p>
        </p:txBody>
      </p:sp>
      <p:pic>
        <p:nvPicPr>
          <p:cNvPr id="1030" name="Picture 6" descr="\begin{align*}&#10;  Q(S_t,A_t) \leftarrow Q(S_t,A_t) + \alpha[R_{t+1}+\gamma Q(S_{t+1},A_{t+1}) - Q(S_t,A_t)]&#10;\end{align*}">
            <a:extLst>
              <a:ext uri="{FF2B5EF4-FFF2-40B4-BE49-F238E27FC236}">
                <a16:creationId xmlns:a16="http://schemas.microsoft.com/office/drawing/2014/main" id="{9C7D4945-5CF2-4F9B-9813-145779196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09" y="2633505"/>
            <a:ext cx="8534398" cy="323902"/>
          </a:xfrm>
          <a:prstGeom prst="rect">
            <a:avLst/>
          </a:prstGeom>
          <a:noFill/>
          <a:extLst>
            <a:ext uri="{909E8E84-426E-40DD-AFC4-6F175D3DCCD1}">
              <a14:hiddenFill xmlns:a14="http://schemas.microsoft.com/office/drawing/2010/main">
                <a:solidFill>
                  <a:srgbClr val="FFFFFF"/>
                </a:solidFill>
              </a14:hiddenFill>
            </a:ext>
          </a:extLst>
        </p:spPr>
      </p:pic>
      <p:sp>
        <p:nvSpPr>
          <p:cNvPr id="10" name="楕円 9">
            <a:extLst>
              <a:ext uri="{FF2B5EF4-FFF2-40B4-BE49-F238E27FC236}">
                <a16:creationId xmlns:a16="http://schemas.microsoft.com/office/drawing/2014/main" id="{5A0510B9-FC20-4AB4-AEDE-E1122A4EDE79}"/>
              </a:ext>
            </a:extLst>
          </p:cNvPr>
          <p:cNvSpPr/>
          <p:nvPr/>
        </p:nvSpPr>
        <p:spPr>
          <a:xfrm>
            <a:off x="10363200" y="2448114"/>
            <a:ext cx="523920" cy="50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1" name="直線矢印コネクタ 10">
            <a:extLst>
              <a:ext uri="{FF2B5EF4-FFF2-40B4-BE49-F238E27FC236}">
                <a16:creationId xmlns:a16="http://schemas.microsoft.com/office/drawing/2014/main" id="{5C206DA6-438C-4C78-A32B-8B5BC331190E}"/>
              </a:ext>
            </a:extLst>
          </p:cNvPr>
          <p:cNvCxnSpPr>
            <a:cxnSpLocks/>
            <a:stCxn id="10" idx="4"/>
            <a:endCxn id="12" idx="0"/>
          </p:cNvCxnSpPr>
          <p:nvPr/>
        </p:nvCxnSpPr>
        <p:spPr>
          <a:xfrm>
            <a:off x="10625160" y="2957407"/>
            <a:ext cx="0" cy="4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911FEA8E-DC9A-4039-BB41-781D7724EF10}"/>
              </a:ext>
            </a:extLst>
          </p:cNvPr>
          <p:cNvSpPr/>
          <p:nvPr/>
        </p:nvSpPr>
        <p:spPr>
          <a:xfrm>
            <a:off x="10501735" y="3407545"/>
            <a:ext cx="246849" cy="2399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662A162-A8BA-4BB4-9AF6-A9D94C85A77A}"/>
              </a:ext>
            </a:extLst>
          </p:cNvPr>
          <p:cNvSpPr/>
          <p:nvPr/>
        </p:nvSpPr>
        <p:spPr>
          <a:xfrm>
            <a:off x="10363200" y="4475170"/>
            <a:ext cx="523920" cy="50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750D90C-E522-427F-BD66-AD1D6B62A7CF}"/>
              </a:ext>
            </a:extLst>
          </p:cNvPr>
          <p:cNvCxnSpPr>
            <a:cxnSpLocks/>
            <a:stCxn id="12" idx="4"/>
            <a:endCxn id="13" idx="0"/>
          </p:cNvCxnSpPr>
          <p:nvPr/>
        </p:nvCxnSpPr>
        <p:spPr>
          <a:xfrm>
            <a:off x="10625160" y="3647502"/>
            <a:ext cx="0" cy="82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2" descr="コイキング">
            <a:extLst>
              <a:ext uri="{FF2B5EF4-FFF2-40B4-BE49-F238E27FC236}">
                <a16:creationId xmlns:a16="http://schemas.microsoft.com/office/drawing/2014/main" id="{D2F3C599-7476-48A8-8815-2F5FF8327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4227" y="2215229"/>
            <a:ext cx="695285" cy="69528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ピカチュウ">
            <a:extLst>
              <a:ext uri="{FF2B5EF4-FFF2-40B4-BE49-F238E27FC236}">
                <a16:creationId xmlns:a16="http://schemas.microsoft.com/office/drawing/2014/main" id="{79077687-C72D-4248-84CD-3AF6B22AEA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4226" y="3075405"/>
            <a:ext cx="695286" cy="6952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コイキング">
            <a:extLst>
              <a:ext uri="{FF2B5EF4-FFF2-40B4-BE49-F238E27FC236}">
                <a16:creationId xmlns:a16="http://schemas.microsoft.com/office/drawing/2014/main" id="{4A3EF837-BB79-4D8A-A0D8-D34EF07E4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4227" y="4321556"/>
            <a:ext cx="695285" cy="6952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55FB22B1-F745-4E6A-B7AB-093147CC43A1}"/>
                  </a:ext>
                </a:extLst>
              </p:cNvPr>
              <p:cNvSpPr txBox="1"/>
              <p:nvPr/>
            </p:nvSpPr>
            <p:spPr>
              <a:xfrm>
                <a:off x="9962302" y="2501815"/>
                <a:ext cx="477720"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𝑡</m:t>
                          </m:r>
                        </m:sub>
                      </m:sSub>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55FB22B1-F745-4E6A-B7AB-093147CC43A1}"/>
                  </a:ext>
                </a:extLst>
              </p:cNvPr>
              <p:cNvSpPr txBox="1">
                <a:spLocks noRot="1" noChangeAspect="1" noMove="1" noResize="1" noEditPoints="1" noAdjustHandles="1" noChangeArrowheads="1" noChangeShapeType="1" noTextEdit="1"/>
              </p:cNvSpPr>
              <p:nvPr/>
            </p:nvSpPr>
            <p:spPr>
              <a:xfrm>
                <a:off x="9962302" y="2501815"/>
                <a:ext cx="477720" cy="3839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0CD92465-E7C5-49EC-ABCE-EDB3B249C081}"/>
                  </a:ext>
                </a:extLst>
              </p:cNvPr>
              <p:cNvSpPr txBox="1"/>
              <p:nvPr/>
            </p:nvSpPr>
            <p:spPr>
              <a:xfrm>
                <a:off x="9703752" y="4537823"/>
                <a:ext cx="712603"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19" name="テキスト ボックス 18">
                <a:extLst>
                  <a:ext uri="{FF2B5EF4-FFF2-40B4-BE49-F238E27FC236}">
                    <a16:creationId xmlns:a16="http://schemas.microsoft.com/office/drawing/2014/main" id="{0CD92465-E7C5-49EC-ABCE-EDB3B249C081}"/>
                  </a:ext>
                </a:extLst>
              </p:cNvPr>
              <p:cNvSpPr txBox="1">
                <a:spLocks noRot="1" noChangeAspect="1" noMove="1" noResize="1" noEditPoints="1" noAdjustHandles="1" noChangeArrowheads="1" noChangeShapeType="1" noTextEdit="1"/>
              </p:cNvSpPr>
              <p:nvPr/>
            </p:nvSpPr>
            <p:spPr>
              <a:xfrm>
                <a:off x="9703752" y="4537823"/>
                <a:ext cx="712603" cy="3839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BE2FE12-AEE9-47D9-8451-20A887C8EB04}"/>
                  </a:ext>
                </a:extLst>
              </p:cNvPr>
              <p:cNvSpPr txBox="1"/>
              <p:nvPr/>
            </p:nvSpPr>
            <p:spPr>
              <a:xfrm>
                <a:off x="9962303" y="3368258"/>
                <a:ext cx="477720"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𝑡</m:t>
                          </m:r>
                        </m:sub>
                      </m:sSub>
                    </m:oMath>
                  </m:oMathPara>
                </a14:m>
                <a:endParaRPr kumimoji="1" lang="ja-JP" altLang="en-US" dirty="0"/>
              </a:p>
            </p:txBody>
          </p:sp>
        </mc:Choice>
        <mc:Fallback>
          <p:sp>
            <p:nvSpPr>
              <p:cNvPr id="32" name="テキスト ボックス 31">
                <a:extLst>
                  <a:ext uri="{FF2B5EF4-FFF2-40B4-BE49-F238E27FC236}">
                    <a16:creationId xmlns:a16="http://schemas.microsoft.com/office/drawing/2014/main" id="{5BE2FE12-AEE9-47D9-8451-20A887C8EB04}"/>
                  </a:ext>
                </a:extLst>
              </p:cNvPr>
              <p:cNvSpPr txBox="1">
                <a:spLocks noRot="1" noChangeAspect="1" noMove="1" noResize="1" noEditPoints="1" noAdjustHandles="1" noChangeArrowheads="1" noChangeShapeType="1" noTextEdit="1"/>
              </p:cNvSpPr>
              <p:nvPr/>
            </p:nvSpPr>
            <p:spPr>
              <a:xfrm>
                <a:off x="9962303" y="3368258"/>
                <a:ext cx="477720" cy="383986"/>
              </a:xfrm>
              <a:prstGeom prst="rect">
                <a:avLst/>
              </a:prstGeom>
              <a:blipFill>
                <a:blip r:embed="rId8"/>
                <a:stretch>
                  <a:fillRect/>
                </a:stretch>
              </a:blipFill>
            </p:spPr>
            <p:txBody>
              <a:bodyPr/>
              <a:lstStyle/>
              <a:p>
                <a:r>
                  <a:rPr lang="ja-JP" altLang="en-US">
                    <a:noFill/>
                  </a:rPr>
                  <a:t> </a:t>
                </a:r>
              </a:p>
            </p:txBody>
          </p:sp>
        </mc:Fallback>
      </mc:AlternateContent>
      <p:sp>
        <p:nvSpPr>
          <p:cNvPr id="24" name="楕円 23">
            <a:extLst>
              <a:ext uri="{FF2B5EF4-FFF2-40B4-BE49-F238E27FC236}">
                <a16:creationId xmlns:a16="http://schemas.microsoft.com/office/drawing/2014/main" id="{57B5CD36-C5F3-4955-8594-2202B725CB74}"/>
              </a:ext>
            </a:extLst>
          </p:cNvPr>
          <p:cNvSpPr/>
          <p:nvPr/>
        </p:nvSpPr>
        <p:spPr>
          <a:xfrm>
            <a:off x="10501735" y="5532495"/>
            <a:ext cx="246849" cy="2399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97B7A86B-A787-4737-8A25-41CB85E4DC17}"/>
              </a:ext>
            </a:extLst>
          </p:cNvPr>
          <p:cNvCxnSpPr>
            <a:cxnSpLocks/>
            <a:stCxn id="13" idx="4"/>
            <a:endCxn id="24" idx="0"/>
          </p:cNvCxnSpPr>
          <p:nvPr/>
        </p:nvCxnSpPr>
        <p:spPr>
          <a:xfrm>
            <a:off x="10625160" y="4984463"/>
            <a:ext cx="0" cy="54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65D95E1C-8FAD-454F-A3E7-F9F81D851A66}"/>
                  </a:ext>
                </a:extLst>
              </p:cNvPr>
              <p:cNvSpPr txBox="1"/>
              <p:nvPr/>
            </p:nvSpPr>
            <p:spPr>
              <a:xfrm>
                <a:off x="9882163" y="5460480"/>
                <a:ext cx="477720"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26" name="テキスト ボックス 25">
                <a:extLst>
                  <a:ext uri="{FF2B5EF4-FFF2-40B4-BE49-F238E27FC236}">
                    <a16:creationId xmlns:a16="http://schemas.microsoft.com/office/drawing/2014/main" id="{65D95E1C-8FAD-454F-A3E7-F9F81D851A66}"/>
                  </a:ext>
                </a:extLst>
              </p:cNvPr>
              <p:cNvSpPr txBox="1">
                <a:spLocks noRot="1" noChangeAspect="1" noMove="1" noResize="1" noEditPoints="1" noAdjustHandles="1" noChangeArrowheads="1" noChangeShapeType="1" noTextEdit="1"/>
              </p:cNvSpPr>
              <p:nvPr/>
            </p:nvSpPr>
            <p:spPr>
              <a:xfrm>
                <a:off x="9882163" y="5460480"/>
                <a:ext cx="477720" cy="383986"/>
              </a:xfrm>
              <a:prstGeom prst="rect">
                <a:avLst/>
              </a:prstGeom>
              <a:blipFill>
                <a:blip r:embed="rId9"/>
                <a:stretch>
                  <a:fillRect r="-24359"/>
                </a:stretch>
              </a:blipFill>
            </p:spPr>
            <p:txBody>
              <a:bodyPr/>
              <a:lstStyle/>
              <a:p>
                <a:r>
                  <a:rPr lang="ja-JP" altLang="en-US">
                    <a:noFill/>
                  </a:rPr>
                  <a:t> </a:t>
                </a:r>
              </a:p>
            </p:txBody>
          </p:sp>
        </mc:Fallback>
      </mc:AlternateContent>
      <p:pic>
        <p:nvPicPr>
          <p:cNvPr id="30" name="Picture 2" descr="ピカチュウ">
            <a:extLst>
              <a:ext uri="{FF2B5EF4-FFF2-40B4-BE49-F238E27FC236}">
                <a16:creationId xmlns:a16="http://schemas.microsoft.com/office/drawing/2014/main" id="{FAFB0945-9FC4-4017-BF5B-37C5F0424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4226" y="5233070"/>
            <a:ext cx="695286" cy="6952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E9C2B938-1E4E-4402-9165-5686D3EF04AC}"/>
                  </a:ext>
                </a:extLst>
              </p:cNvPr>
              <p:cNvSpPr txBox="1"/>
              <p:nvPr/>
            </p:nvSpPr>
            <p:spPr>
              <a:xfrm>
                <a:off x="10083720" y="3869343"/>
                <a:ext cx="712603" cy="383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𝑡</m:t>
                          </m:r>
                        </m:sub>
                      </m:sSub>
                    </m:oMath>
                  </m:oMathPara>
                </a14:m>
                <a:endParaRPr kumimoji="1" lang="ja-JP" altLang="en-US" dirty="0"/>
              </a:p>
            </p:txBody>
          </p:sp>
        </mc:Choice>
        <mc:Fallback>
          <p:sp>
            <p:nvSpPr>
              <p:cNvPr id="33" name="テキスト ボックス 32">
                <a:extLst>
                  <a:ext uri="{FF2B5EF4-FFF2-40B4-BE49-F238E27FC236}">
                    <a16:creationId xmlns:a16="http://schemas.microsoft.com/office/drawing/2014/main" id="{E9C2B938-1E4E-4402-9165-5686D3EF04AC}"/>
                  </a:ext>
                </a:extLst>
              </p:cNvPr>
              <p:cNvSpPr txBox="1">
                <a:spLocks noRot="1" noChangeAspect="1" noMove="1" noResize="1" noEditPoints="1" noAdjustHandles="1" noChangeArrowheads="1" noChangeShapeType="1" noTextEdit="1"/>
              </p:cNvSpPr>
              <p:nvPr/>
            </p:nvSpPr>
            <p:spPr>
              <a:xfrm>
                <a:off x="10083720" y="3869343"/>
                <a:ext cx="712603" cy="383986"/>
              </a:xfrm>
              <a:prstGeom prst="rect">
                <a:avLst/>
              </a:prstGeom>
              <a:blipFill>
                <a:blip r:embed="rId10"/>
                <a:stretch>
                  <a:fillRect/>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BAD26895-FD13-4A38-84F7-43E49E566445}"/>
              </a:ext>
            </a:extLst>
          </p:cNvPr>
          <p:cNvCxnSpPr/>
          <p:nvPr/>
        </p:nvCxnSpPr>
        <p:spPr>
          <a:xfrm>
            <a:off x="3967843" y="3010965"/>
            <a:ext cx="511356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760CA567-EE6F-4E7C-A14E-A5F625B86755}"/>
              </a:ext>
            </a:extLst>
          </p:cNvPr>
          <p:cNvSpPr txBox="1"/>
          <p:nvPr/>
        </p:nvSpPr>
        <p:spPr>
          <a:xfrm>
            <a:off x="4546908" y="3064524"/>
            <a:ext cx="4365298" cy="369332"/>
          </a:xfrm>
          <a:prstGeom prst="rect">
            <a:avLst/>
          </a:prstGeom>
          <a:noFill/>
        </p:spPr>
        <p:txBody>
          <a:bodyPr wrap="none" rtlCol="0">
            <a:spAutoFit/>
          </a:bodyPr>
          <a:lstStyle/>
          <a:p>
            <a:r>
              <a:rPr lang="en-US" altLang="ja-JP" dirty="0">
                <a:solidFill>
                  <a:schemeClr val="accent6"/>
                </a:solidFill>
              </a:rPr>
              <a:t>TD</a:t>
            </a:r>
            <a:r>
              <a:rPr lang="ja-JP" altLang="en-US" dirty="0">
                <a:solidFill>
                  <a:schemeClr val="accent6"/>
                </a:solidFill>
              </a:rPr>
              <a:t>誤差から行動価値関数の更新量を決定</a:t>
            </a:r>
            <a:endParaRPr kumimoji="1" lang="ja-JP" altLang="en-US" dirty="0">
              <a:solidFill>
                <a:schemeClr val="accent6"/>
              </a:solidFill>
            </a:endParaRPr>
          </a:p>
        </p:txBody>
      </p:sp>
    </p:spTree>
    <p:extLst>
      <p:ext uri="{BB962C8B-B14F-4D97-AF65-F5344CB8AC3E}">
        <p14:creationId xmlns:p14="http://schemas.microsoft.com/office/powerpoint/2010/main" val="336061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1CE28B69-6135-4B09-A2A1-8E4E14422F19}"/>
                  </a:ext>
                </a:extLst>
              </p:cNvPr>
              <p:cNvSpPr>
                <a:spLocks noGrp="1"/>
              </p:cNvSpPr>
              <p:nvPr>
                <p:ph idx="1"/>
              </p:nvPr>
            </p:nvSpPr>
            <p:spPr/>
            <p:txBody>
              <a:bodyPr>
                <a:normAutofit/>
              </a:bodyPr>
              <a:lstStyle/>
              <a:p>
                <a:pPr marL="457200" indent="-457200">
                  <a:buFont typeface="+mj-lt"/>
                  <a:buAutoNum type="arabicPeriod"/>
                </a:pPr>
                <a:r>
                  <a:rPr lang="ja-JP" altLang="en-US" sz="2000" dirty="0"/>
                  <a:t>現在の行動価値関数が最大になるように</a:t>
                </a:r>
                <a:r>
                  <a:rPr kumimoji="1" lang="ja-JP" altLang="en-US" sz="2000" dirty="0"/>
                  <a:t>（小さい確率でランダムに，）</a:t>
                </a:r>
                <a14:m>
                  <m:oMath xmlns:m="http://schemas.openxmlformats.org/officeDocument/2006/math">
                    <m:r>
                      <a:rPr kumimoji="1" lang="en-US" altLang="ja-JP" sz="2000" i="1" dirty="0" smtClean="0">
                        <a:latin typeface="Cambria Math" panose="02040503050406030204" pitchFamily="18" charset="0"/>
                      </a:rPr>
                      <m:t>𝑆</m:t>
                    </m:r>
                  </m:oMath>
                </a14:m>
                <a:r>
                  <a:rPr kumimoji="1" lang="ja-JP" altLang="en-US" sz="2000" dirty="0"/>
                  <a:t>で取る行動</a:t>
                </a:r>
                <a14:m>
                  <m:oMath xmlns:m="http://schemas.openxmlformats.org/officeDocument/2006/math">
                    <m:r>
                      <a:rPr kumimoji="1" lang="en-US" altLang="ja-JP" sz="2000" i="1" dirty="0" smtClean="0">
                        <a:latin typeface="Cambria Math" panose="02040503050406030204" pitchFamily="18" charset="0"/>
                      </a:rPr>
                      <m:t>𝐴</m:t>
                    </m:r>
                  </m:oMath>
                </a14:m>
                <a:r>
                  <a:rPr kumimoji="1" lang="ja-JP" altLang="en-US" sz="2000" dirty="0"/>
                  <a:t>を選択</a:t>
                </a:r>
                <a:endParaRPr kumimoji="1" lang="en-US" altLang="ja-JP" sz="2000" dirty="0"/>
              </a:p>
              <a:p>
                <a:pPr marL="457200" indent="-457200">
                  <a:buFont typeface="+mj-lt"/>
                  <a:buAutoNum type="arabicPeriod"/>
                </a:pPr>
                <a:r>
                  <a:rPr kumimoji="1" lang="ja-JP" altLang="en-US" sz="2000" dirty="0"/>
                  <a:t>次の状態</a:t>
                </a:r>
                <a14:m>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oMath>
                </a14:m>
                <a:r>
                  <a:rPr kumimoji="1" lang="ja-JP" altLang="en-US" sz="2000" dirty="0"/>
                  <a:t>と，得られる報酬</a:t>
                </a:r>
                <a14:m>
                  <m:oMath xmlns:m="http://schemas.openxmlformats.org/officeDocument/2006/math">
                    <m:r>
                      <a:rPr kumimoji="1" lang="en-US" altLang="ja-JP" sz="2000" b="0" i="1" smtClean="0">
                        <a:latin typeface="Cambria Math" panose="02040503050406030204" pitchFamily="18" charset="0"/>
                      </a:rPr>
                      <m:t>𝑅</m:t>
                    </m:r>
                  </m:oMath>
                </a14:m>
                <a:r>
                  <a:rPr kumimoji="1" lang="ja-JP" altLang="en-US" sz="2000" dirty="0"/>
                  <a:t>を観測</a:t>
                </a:r>
                <a:endParaRPr kumimoji="1" lang="en-US" altLang="ja-JP" sz="2000" dirty="0"/>
              </a:p>
              <a:p>
                <a:pPr marL="457200" indent="-457200">
                  <a:buFont typeface="+mj-lt"/>
                  <a:buAutoNum type="arabicPeriod"/>
                </a:pPr>
                <a:r>
                  <a:rPr lang="ja-JP" altLang="en-US" sz="2000" dirty="0"/>
                  <a:t>更新則</a:t>
                </a:r>
                <a:endParaRPr lang="en-US" altLang="ja-JP" sz="2000" dirty="0"/>
              </a:p>
              <a:p>
                <a:pPr marL="457200" indent="-457200">
                  <a:buFont typeface="+mj-lt"/>
                  <a:buAutoNum type="arabicPeriod"/>
                </a:pPr>
                <a:r>
                  <a:rPr kumimoji="1" lang="en-US" altLang="ja-JP" sz="2000" dirty="0"/>
                  <a:t>1~3</a:t>
                </a:r>
                <a:r>
                  <a:rPr kumimoji="1" lang="ja-JP" altLang="en-US" sz="2000" dirty="0"/>
                  <a:t>をエピソードが終わるまで繰り返し</a:t>
                </a:r>
                <a:endParaRPr kumimoji="1" lang="en-US" altLang="ja-JP" sz="2000" dirty="0"/>
              </a:p>
              <a:p>
                <a:pPr marL="457200" indent="-457200">
                  <a:buFont typeface="+mj-lt"/>
                  <a:buAutoNum type="arabicPeriod"/>
                </a:pPr>
                <a:r>
                  <a:rPr lang="en-US" altLang="ja-JP" sz="2000" dirty="0"/>
                  <a:t>1~4</a:t>
                </a:r>
                <a:r>
                  <a:rPr lang="ja-JP" altLang="en-US" sz="2000" dirty="0"/>
                  <a:t>を何エピソードか繰り返す</a:t>
                </a:r>
                <a:endParaRPr kumimoji="1" lang="ja-JP" altLang="en-US" sz="2000" dirty="0"/>
              </a:p>
            </p:txBody>
          </p:sp>
        </mc:Choice>
        <mc:Fallback>
          <p:sp>
            <p:nvSpPr>
              <p:cNvPr id="2" name="コンテンツ プレースホルダー 1">
                <a:extLst>
                  <a:ext uri="{FF2B5EF4-FFF2-40B4-BE49-F238E27FC236}">
                    <a16:creationId xmlns:a16="http://schemas.microsoft.com/office/drawing/2014/main" id="{1CE28B69-6135-4B09-A2A1-8E4E14422F19}"/>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F5F82C6-A9AA-4D89-85A8-EAC094C07F4B}"/>
              </a:ext>
            </a:extLst>
          </p:cNvPr>
          <p:cNvSpPr>
            <a:spLocks noGrp="1"/>
          </p:cNvSpPr>
          <p:nvPr>
            <p:ph type="title"/>
          </p:nvPr>
        </p:nvSpPr>
        <p:spPr/>
        <p:txBody>
          <a:bodyPr>
            <a:normAutofit fontScale="90000"/>
          </a:bodyPr>
          <a:lstStyle/>
          <a:p>
            <a:r>
              <a:rPr kumimoji="1" lang="en-US" altLang="ja-JP" dirty="0"/>
              <a:t>SARSA</a:t>
            </a:r>
            <a:r>
              <a:rPr lang="ja-JP" altLang="en-US" dirty="0"/>
              <a:t>法のアルゴリズム</a:t>
            </a:r>
            <a:endParaRPr kumimoji="1" lang="ja-JP" altLang="en-US" dirty="0"/>
          </a:p>
        </p:txBody>
      </p:sp>
      <p:sp>
        <p:nvSpPr>
          <p:cNvPr id="4" name="スライド番号プレースホルダー 3">
            <a:extLst>
              <a:ext uri="{FF2B5EF4-FFF2-40B4-BE49-F238E27FC236}">
                <a16:creationId xmlns:a16="http://schemas.microsoft.com/office/drawing/2014/main" id="{8B2C0BD3-26DC-4505-8665-AE3BBD4FB280}"/>
              </a:ext>
            </a:extLst>
          </p:cNvPr>
          <p:cNvSpPr>
            <a:spLocks noGrp="1"/>
          </p:cNvSpPr>
          <p:nvPr>
            <p:ph type="sldNum" sz="quarter" idx="12"/>
          </p:nvPr>
        </p:nvSpPr>
        <p:spPr/>
        <p:txBody>
          <a:bodyPr/>
          <a:lstStyle/>
          <a:p>
            <a:fld id="{B11AD403-313C-9548-90A1-3BB45CD64373}" type="slidenum">
              <a:rPr lang="ja-JP" altLang="en-US" smtClean="0"/>
              <a:pPr/>
              <a:t>23</a:t>
            </a:fld>
            <a:endParaRPr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B8AE8109-6B74-4559-B352-2EDBE99A4987}"/>
                  </a:ext>
                </a:extLst>
              </p:cNvPr>
              <p:cNvSpPr/>
              <p:nvPr/>
            </p:nvSpPr>
            <p:spPr>
              <a:xfrm>
                <a:off x="1109679" y="3429000"/>
                <a:ext cx="9972641" cy="2281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2000" dirty="0"/>
                  <a:t>初期状態を設定</a:t>
                </a:r>
                <a:endParaRPr lang="en-US" altLang="ja-JP" sz="2000" dirty="0"/>
              </a:p>
              <a:p>
                <a14:m>
                  <m:oMath xmlns:m="http://schemas.openxmlformats.org/officeDocument/2006/math">
                    <m:r>
                      <a:rPr lang="en-US" altLang="ja-JP" sz="2000" i="1" dirty="0" smtClean="0">
                        <a:latin typeface="Cambria Math" panose="02040503050406030204" pitchFamily="18" charset="0"/>
                      </a:rPr>
                      <m:t>𝑄</m:t>
                    </m:r>
                  </m:oMath>
                </a14:m>
                <a:r>
                  <a:rPr lang="ja-JP" altLang="en-US" sz="2000" dirty="0"/>
                  <a:t>に基づいて，（小さい確率でランダムに，）</a:t>
                </a:r>
                <a14:m>
                  <m:oMath xmlns:m="http://schemas.openxmlformats.org/officeDocument/2006/math">
                    <m:r>
                      <a:rPr lang="en-US" altLang="ja-JP" sz="2000" i="1" dirty="0">
                        <a:latin typeface="Cambria Math" panose="02040503050406030204" pitchFamily="18" charset="0"/>
                      </a:rPr>
                      <m:t>𝑆</m:t>
                    </m:r>
                  </m:oMath>
                </a14:m>
                <a:r>
                  <a:rPr lang="ja-JP" altLang="en-US" sz="2000" dirty="0"/>
                  <a:t>で取る行動</a:t>
                </a:r>
                <a14:m>
                  <m:oMath xmlns:m="http://schemas.openxmlformats.org/officeDocument/2006/math">
                    <m:r>
                      <a:rPr lang="en-US" altLang="ja-JP" sz="2000" i="1" dirty="0">
                        <a:latin typeface="Cambria Math" panose="02040503050406030204" pitchFamily="18" charset="0"/>
                      </a:rPr>
                      <m:t>𝐴</m:t>
                    </m:r>
                  </m:oMath>
                </a14:m>
                <a:r>
                  <a:rPr lang="ja-JP" altLang="en-US" sz="2000" dirty="0"/>
                  <a:t>を選択</a:t>
                </a:r>
                <a:endParaRPr lang="en-US" altLang="ja-JP" sz="2000" dirty="0"/>
              </a:p>
              <a:p>
                <a:r>
                  <a:rPr lang="ja-JP" altLang="en-US" sz="2000" dirty="0"/>
                  <a:t>エピソード終了まで各ステップについて繰り返し</a:t>
                </a:r>
                <a:endParaRPr lang="en-US" altLang="ja-JP" sz="2000" dirty="0"/>
              </a:p>
              <a:p>
                <a:pPr lvl="1"/>
                <a:r>
                  <a:rPr lang="ja-JP" altLang="en-US" sz="2000" dirty="0"/>
                  <a:t>行動</a:t>
                </a:r>
                <a14:m>
                  <m:oMath xmlns:m="http://schemas.openxmlformats.org/officeDocument/2006/math">
                    <m:r>
                      <a:rPr lang="en-US" altLang="ja-JP" sz="2000" i="1" dirty="0" smtClean="0">
                        <a:latin typeface="Cambria Math" panose="02040503050406030204" pitchFamily="18" charset="0"/>
                      </a:rPr>
                      <m:t>𝐴</m:t>
                    </m:r>
                  </m:oMath>
                </a14:m>
                <a:r>
                  <a:rPr lang="ja-JP" altLang="en-US" sz="2000" dirty="0"/>
                  <a:t>を取り，報酬</a:t>
                </a:r>
                <a14:m>
                  <m:oMath xmlns:m="http://schemas.openxmlformats.org/officeDocument/2006/math">
                    <m:r>
                      <a:rPr lang="en-US" altLang="ja-JP" sz="2000" i="1" dirty="0" smtClean="0">
                        <a:latin typeface="Cambria Math" panose="02040503050406030204" pitchFamily="18" charset="0"/>
                      </a:rPr>
                      <m:t>𝑅</m:t>
                    </m:r>
                  </m:oMath>
                </a14:m>
                <a:r>
                  <a:rPr lang="ja-JP" altLang="en-US" sz="2000" dirty="0"/>
                  <a:t>と次状態</a:t>
                </a:r>
                <a14:m>
                  <m:oMath xmlns:m="http://schemas.openxmlformats.org/officeDocument/2006/math">
                    <m:r>
                      <a:rPr lang="en-US" altLang="ja-JP" sz="2000" i="1" dirty="0" smtClean="0">
                        <a:latin typeface="Cambria Math" panose="02040503050406030204" pitchFamily="18" charset="0"/>
                      </a:rPr>
                      <m:t>𝑆</m:t>
                    </m:r>
                    <m:r>
                      <a:rPr lang="en-US" altLang="ja-JP" sz="2000" b="0" i="1" dirty="0" smtClean="0">
                        <a:latin typeface="Cambria Math" panose="02040503050406030204" pitchFamily="18" charset="0"/>
                      </a:rPr>
                      <m:t>′</m:t>
                    </m:r>
                  </m:oMath>
                </a14:m>
                <a:r>
                  <a:rPr lang="ja-JP" altLang="en-US" sz="2000" dirty="0"/>
                  <a:t>を観測</a:t>
                </a:r>
                <a:endParaRPr lang="en-US" altLang="ja-JP" sz="2000" dirty="0"/>
              </a:p>
              <a:p>
                <a:pPr lvl="1"/>
                <a14:m>
                  <m:oMath xmlns:m="http://schemas.openxmlformats.org/officeDocument/2006/math">
                    <m:r>
                      <a:rPr lang="en-US" altLang="ja-JP" sz="2000" i="1" dirty="0" smtClean="0">
                        <a:latin typeface="Cambria Math" panose="02040503050406030204" pitchFamily="18" charset="0"/>
                      </a:rPr>
                      <m:t>𝑄</m:t>
                    </m:r>
                  </m:oMath>
                </a14:m>
                <a:r>
                  <a:rPr lang="ja-JP" altLang="en-US" sz="2000" dirty="0"/>
                  <a:t>を最大にするように（小さい確率でランダムに），次の行動</a:t>
                </a:r>
                <a14:m>
                  <m:oMath xmlns:m="http://schemas.openxmlformats.org/officeDocument/2006/math">
                    <m:r>
                      <a:rPr lang="en-US" altLang="ja-JP" sz="2000" i="1" dirty="0" smtClean="0">
                        <a:latin typeface="Cambria Math" panose="02040503050406030204" pitchFamily="18" charset="0"/>
                      </a:rPr>
                      <m:t>𝐴</m:t>
                    </m:r>
                  </m:oMath>
                </a14:m>
                <a:r>
                  <a:rPr lang="ja-JP" altLang="en-US" sz="2000" dirty="0"/>
                  <a:t>を選択</a:t>
                </a:r>
                <a:endParaRPr lang="en-US" altLang="ja-JP" sz="2000" dirty="0"/>
              </a:p>
              <a:p>
                <a:pPr lvl="1"/>
                <a14:m>
                  <m:oMath xmlns:m="http://schemas.openxmlformats.org/officeDocument/2006/math">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𝛼</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𝑅</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𝑆</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m:t>
                                </m:r>
                              </m:sup>
                            </m:sSup>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𝑄</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e>
                    </m:d>
                  </m:oMath>
                </a14:m>
                <a:r>
                  <a:rPr lang="en-US" altLang="ja-JP" sz="2000" dirty="0"/>
                  <a:t> </a:t>
                </a:r>
              </a:p>
              <a:p>
                <a:pPr lvl="1"/>
                <a14:m>
                  <m:oMath xmlns:m="http://schemas.openxmlformats.org/officeDocument/2006/math">
                    <m:r>
                      <a:rPr lang="en-US" altLang="ja-JP" sz="2000" b="0" i="1" dirty="0" smtClean="0">
                        <a:latin typeface="Cambria Math" panose="02040503050406030204" pitchFamily="18" charset="0"/>
                      </a:rPr>
                      <m:t>𝑆</m:t>
                    </m:r>
                    <m:r>
                      <a:rPr lang="en-US" altLang="ja-JP" sz="2000" b="0" i="1" dirty="0" smtClean="0">
                        <a:latin typeface="Cambria Math" panose="02040503050406030204" pitchFamily="18" charset="0"/>
                      </a:rPr>
                      <m:t>←</m:t>
                    </m:r>
                    <m:sSup>
                      <m:sSupPr>
                        <m:ctrlPr>
                          <a:rPr lang="en-US" altLang="ja-JP" sz="2000" b="0" i="1" dirty="0" smtClean="0">
                            <a:latin typeface="Cambria Math" panose="02040503050406030204" pitchFamily="18" charset="0"/>
                          </a:rPr>
                        </m:ctrlPr>
                      </m:sSupPr>
                      <m:e>
                        <m:r>
                          <a:rPr lang="en-US" altLang="ja-JP" sz="2000" b="0" i="1" dirty="0" smtClean="0">
                            <a:latin typeface="Cambria Math" panose="02040503050406030204" pitchFamily="18" charset="0"/>
                          </a:rPr>
                          <m:t>𝑆</m:t>
                        </m:r>
                      </m:e>
                      <m:sup>
                        <m:r>
                          <a:rPr lang="en-US" altLang="ja-JP" sz="2000" b="0" i="1" dirty="0" smtClean="0">
                            <a:latin typeface="Cambria Math" panose="02040503050406030204" pitchFamily="18" charset="0"/>
                          </a:rPr>
                          <m:t>′</m:t>
                        </m:r>
                      </m:sup>
                    </m:sSup>
                    <m:r>
                      <a:rPr lang="en-US" altLang="ja-JP" sz="2000" b="0" i="1" dirty="0" smtClean="0">
                        <a:latin typeface="Cambria Math" panose="02040503050406030204" pitchFamily="18" charset="0"/>
                      </a:rPr>
                      <m:t>, </m:t>
                    </m:r>
                    <m:r>
                      <a:rPr lang="en-US" altLang="ja-JP" sz="2000" b="0" i="1" dirty="0" smtClean="0">
                        <a:latin typeface="Cambria Math" panose="02040503050406030204" pitchFamily="18" charset="0"/>
                      </a:rPr>
                      <m:t>𝐴</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𝐴</m:t>
                    </m:r>
                    <m:r>
                      <a:rPr lang="en-US" altLang="ja-JP" sz="2000" b="0" i="1" dirty="0" smtClean="0">
                        <a:latin typeface="Cambria Math" panose="02040503050406030204" pitchFamily="18" charset="0"/>
                      </a:rPr>
                      <m:t>′</m:t>
                    </m:r>
                  </m:oMath>
                </a14:m>
                <a:r>
                  <a:rPr lang="en-US" altLang="ja-JP" sz="2000" dirty="0"/>
                  <a:t> </a:t>
                </a:r>
              </a:p>
            </p:txBody>
          </p:sp>
        </mc:Choice>
        <mc:Fallback>
          <p:sp>
            <p:nvSpPr>
              <p:cNvPr id="5" name="正方形/長方形 4">
                <a:extLst>
                  <a:ext uri="{FF2B5EF4-FFF2-40B4-BE49-F238E27FC236}">
                    <a16:creationId xmlns:a16="http://schemas.microsoft.com/office/drawing/2014/main" id="{B8AE8109-6B74-4559-B352-2EDBE99A4987}"/>
                  </a:ext>
                </a:extLst>
              </p:cNvPr>
              <p:cNvSpPr>
                <a:spLocks noRot="1" noChangeAspect="1" noMove="1" noResize="1" noEditPoints="1" noAdjustHandles="1" noChangeArrowheads="1" noChangeShapeType="1" noTextEdit="1"/>
              </p:cNvSpPr>
              <p:nvPr/>
            </p:nvSpPr>
            <p:spPr>
              <a:xfrm>
                <a:off x="1109679" y="3429000"/>
                <a:ext cx="9972641" cy="2281138"/>
              </a:xfrm>
              <a:prstGeom prst="rect">
                <a:avLst/>
              </a:prstGeom>
              <a:blipFill>
                <a:blip r:embed="rId3"/>
                <a:stretch>
                  <a:fillRect l="-549" t="-2128"/>
                </a:stretch>
              </a:blipFill>
            </p:spPr>
            <p:txBody>
              <a:bodyPr/>
              <a:lstStyle/>
              <a:p>
                <a:r>
                  <a:rPr lang="ja-JP" altLang="en-US">
                    <a:noFill/>
                  </a:rPr>
                  <a:t> </a:t>
                </a:r>
              </a:p>
            </p:txBody>
          </p:sp>
        </mc:Fallback>
      </mc:AlternateContent>
      <p:pic>
        <p:nvPicPr>
          <p:cNvPr id="6" name="Picture 6" descr="\begin{align*}&#10;  Q(S_t,A_t) \leftarrow Q(S_t,A_t) + \alpha[R_{t+1}+\gamma Q(S_{t+1},A_{t+1}) - Q(S_t,A_t)]&#10;\end{align*}">
            <a:extLst>
              <a:ext uri="{FF2B5EF4-FFF2-40B4-BE49-F238E27FC236}">
                <a16:creationId xmlns:a16="http://schemas.microsoft.com/office/drawing/2014/main" id="{0E871A8C-7C1F-484B-A249-92A8CCB03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188" y="1898719"/>
            <a:ext cx="8534398" cy="323902"/>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FD37859C-BDD3-4B27-B5AD-FC97B5AD2194}"/>
              </a:ext>
            </a:extLst>
          </p:cNvPr>
          <p:cNvSpPr/>
          <p:nvPr/>
        </p:nvSpPr>
        <p:spPr>
          <a:xfrm>
            <a:off x="1649188" y="5924550"/>
            <a:ext cx="8297464" cy="369332"/>
          </a:xfrm>
          <a:prstGeom prst="rect">
            <a:avLst/>
          </a:prstGeom>
        </p:spPr>
        <p:txBody>
          <a:bodyPr wrap="none">
            <a:spAutoFit/>
          </a:bodyPr>
          <a:lstStyle/>
          <a:p>
            <a:r>
              <a:rPr lang="en-US" altLang="ja-JP" dirty="0">
                <a:latin typeface="Consolas" panose="020B0609020204030204" pitchFamily="49" charset="0"/>
              </a:rPr>
              <a:t>SARSA</a:t>
            </a:r>
            <a:r>
              <a:rPr lang="ja-JP" altLang="en-US" dirty="0">
                <a:latin typeface="Consolas" panose="020B0609020204030204" pitchFamily="49" charset="0"/>
              </a:rPr>
              <a:t>法を</a:t>
            </a:r>
            <a:r>
              <a:rPr lang="en-US" altLang="ja-JP" dirty="0">
                <a:latin typeface="Consolas" panose="020B0609020204030204" pitchFamily="49" charset="0"/>
              </a:rPr>
              <a:t>pokemon_TD2.m</a:t>
            </a:r>
            <a:r>
              <a:rPr lang="ja-JP" altLang="en-US" dirty="0">
                <a:latin typeface="Consolas" panose="020B0609020204030204" pitchFamily="49" charset="0"/>
              </a:rPr>
              <a:t>に実装している．どのような実装になるか確認しよう．</a:t>
            </a:r>
            <a:endParaRPr lang="ja-JP" altLang="en-US" dirty="0"/>
          </a:p>
        </p:txBody>
      </p:sp>
    </p:spTree>
    <p:extLst>
      <p:ext uri="{BB962C8B-B14F-4D97-AF65-F5344CB8AC3E}">
        <p14:creationId xmlns:p14="http://schemas.microsoft.com/office/powerpoint/2010/main" val="238002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A5A0EFC-D40A-40C9-AE78-319BD75D8A1D}"/>
              </a:ext>
            </a:extLst>
          </p:cNvPr>
          <p:cNvPicPr>
            <a:picLocks noChangeAspect="1"/>
          </p:cNvPicPr>
          <p:nvPr/>
        </p:nvPicPr>
        <p:blipFill>
          <a:blip r:embed="rId2"/>
          <a:stretch>
            <a:fillRect/>
          </a:stretch>
        </p:blipFill>
        <p:spPr>
          <a:xfrm>
            <a:off x="268906" y="725100"/>
            <a:ext cx="3619584" cy="1164441"/>
          </a:xfrm>
          <a:prstGeom prst="rect">
            <a:avLst/>
          </a:prstGeom>
        </p:spPr>
      </p:pic>
      <p:pic>
        <p:nvPicPr>
          <p:cNvPr id="6" name="図 5">
            <a:extLst>
              <a:ext uri="{FF2B5EF4-FFF2-40B4-BE49-F238E27FC236}">
                <a16:creationId xmlns:a16="http://schemas.microsoft.com/office/drawing/2014/main" id="{9D506EAB-C7D6-4A33-A1CC-B73649B11056}"/>
              </a:ext>
            </a:extLst>
          </p:cNvPr>
          <p:cNvPicPr>
            <a:picLocks noChangeAspect="1"/>
          </p:cNvPicPr>
          <p:nvPr/>
        </p:nvPicPr>
        <p:blipFill>
          <a:blip r:embed="rId3"/>
          <a:stretch>
            <a:fillRect/>
          </a:stretch>
        </p:blipFill>
        <p:spPr>
          <a:xfrm>
            <a:off x="268906" y="1994268"/>
            <a:ext cx="8038845" cy="4643730"/>
          </a:xfrm>
          <a:prstGeom prst="rect">
            <a:avLst/>
          </a:prstGeom>
        </p:spPr>
      </p:pic>
      <p:sp>
        <p:nvSpPr>
          <p:cNvPr id="4" name="スライド番号プレースホルダー 3">
            <a:extLst>
              <a:ext uri="{FF2B5EF4-FFF2-40B4-BE49-F238E27FC236}">
                <a16:creationId xmlns:a16="http://schemas.microsoft.com/office/drawing/2014/main" id="{C966C20F-C9A0-4623-913C-CB42C0AF6015}"/>
              </a:ext>
            </a:extLst>
          </p:cNvPr>
          <p:cNvSpPr>
            <a:spLocks noGrp="1"/>
          </p:cNvSpPr>
          <p:nvPr>
            <p:ph type="sldNum" sz="quarter" idx="12"/>
          </p:nvPr>
        </p:nvSpPr>
        <p:spPr/>
        <p:txBody>
          <a:bodyPr/>
          <a:lstStyle/>
          <a:p>
            <a:fld id="{B11AD403-313C-9548-90A1-3BB45CD64373}" type="slidenum">
              <a:rPr lang="ja-JP" altLang="en-US" smtClean="0"/>
              <a:pPr/>
              <a:t>24</a:t>
            </a:fld>
            <a:endParaRPr lang="ja-JP" altLang="en-US"/>
          </a:p>
        </p:txBody>
      </p:sp>
      <p:sp>
        <p:nvSpPr>
          <p:cNvPr id="5" name="正方形/長方形 4">
            <a:extLst>
              <a:ext uri="{FF2B5EF4-FFF2-40B4-BE49-F238E27FC236}">
                <a16:creationId xmlns:a16="http://schemas.microsoft.com/office/drawing/2014/main" id="{01651873-359E-4C66-B756-0E7117C4C36F}"/>
              </a:ext>
            </a:extLst>
          </p:cNvPr>
          <p:cNvSpPr/>
          <p:nvPr/>
        </p:nvSpPr>
        <p:spPr>
          <a:xfrm>
            <a:off x="338713" y="251042"/>
            <a:ext cx="4496744" cy="369332"/>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pokemon_TD2.m</a:t>
            </a:r>
            <a:r>
              <a:rPr lang="ja-JP" altLang="en-US" dirty="0">
                <a:latin typeface="Consolas" panose="020B0609020204030204" pitchFamily="49" charset="0"/>
              </a:rPr>
              <a:t>の一部</a:t>
            </a:r>
            <a:endParaRPr lang="ja-JP" altLang="en-US" dirty="0"/>
          </a:p>
        </p:txBody>
      </p:sp>
      <p:cxnSp>
        <p:nvCxnSpPr>
          <p:cNvPr id="7" name="直線矢印コネクタ 6">
            <a:extLst>
              <a:ext uri="{FF2B5EF4-FFF2-40B4-BE49-F238E27FC236}">
                <a16:creationId xmlns:a16="http://schemas.microsoft.com/office/drawing/2014/main" id="{36E3A48E-73BE-40AC-BE2B-22D35605E501}"/>
              </a:ext>
            </a:extLst>
          </p:cNvPr>
          <p:cNvCxnSpPr>
            <a:cxnSpLocks/>
          </p:cNvCxnSpPr>
          <p:nvPr/>
        </p:nvCxnSpPr>
        <p:spPr>
          <a:xfrm flipH="1">
            <a:off x="6946558" y="4729385"/>
            <a:ext cx="456242" cy="636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F39CBD7-E9FA-4378-9BF9-B3616659AF41}"/>
              </a:ext>
            </a:extLst>
          </p:cNvPr>
          <p:cNvSpPr txBox="1"/>
          <p:nvPr/>
        </p:nvSpPr>
        <p:spPr>
          <a:xfrm>
            <a:off x="7477528" y="3985826"/>
            <a:ext cx="4254691" cy="1200329"/>
          </a:xfrm>
          <a:prstGeom prst="rect">
            <a:avLst/>
          </a:prstGeom>
          <a:noFill/>
        </p:spPr>
        <p:txBody>
          <a:bodyPr wrap="none" rtlCol="0">
            <a:spAutoFit/>
          </a:bodyPr>
          <a:lstStyle/>
          <a:p>
            <a:r>
              <a:rPr kumimoji="1" lang="ja-JP" altLang="en-US" dirty="0">
                <a:solidFill>
                  <a:schemeClr val="accent6"/>
                </a:solidFill>
              </a:rPr>
              <a:t>エピソードが終了するのを待つことなく，</a:t>
            </a:r>
            <a:endParaRPr kumimoji="1" lang="en-US" altLang="ja-JP" dirty="0">
              <a:solidFill>
                <a:schemeClr val="accent6"/>
              </a:solidFill>
            </a:endParaRPr>
          </a:p>
          <a:p>
            <a:r>
              <a:rPr lang="ja-JP" altLang="en-US" dirty="0">
                <a:solidFill>
                  <a:schemeClr val="accent6"/>
                </a:solidFill>
              </a:rPr>
              <a:t>１ターンの行動が終了した時点で</a:t>
            </a:r>
            <a:endParaRPr lang="en-US" altLang="ja-JP" dirty="0">
              <a:solidFill>
                <a:schemeClr val="accent6"/>
              </a:solidFill>
            </a:endParaRPr>
          </a:p>
          <a:p>
            <a:r>
              <a:rPr lang="ja-JP" altLang="en-US" dirty="0">
                <a:solidFill>
                  <a:schemeClr val="accent6"/>
                </a:solidFill>
              </a:rPr>
              <a:t>現在と次状態の情報をもとに</a:t>
            </a:r>
            <a:endParaRPr lang="en-US" altLang="ja-JP" dirty="0">
              <a:solidFill>
                <a:schemeClr val="accent6"/>
              </a:solidFill>
            </a:endParaRPr>
          </a:p>
          <a:p>
            <a:r>
              <a:rPr lang="ja-JP" altLang="en-US" dirty="0">
                <a:solidFill>
                  <a:schemeClr val="accent6"/>
                </a:solidFill>
              </a:rPr>
              <a:t>行動</a:t>
            </a:r>
            <a:r>
              <a:rPr kumimoji="1" lang="ja-JP" altLang="en-US" dirty="0">
                <a:solidFill>
                  <a:schemeClr val="accent6"/>
                </a:solidFill>
              </a:rPr>
              <a:t>価値関数を更新していく</a:t>
            </a:r>
            <a:endParaRPr kumimoji="1" lang="en-US" altLang="ja-JP" dirty="0">
              <a:solidFill>
                <a:schemeClr val="accent6"/>
              </a:solidFill>
            </a:endParaRPr>
          </a:p>
        </p:txBody>
      </p:sp>
      <p:sp>
        <p:nvSpPr>
          <p:cNvPr id="10" name="右中かっこ 9">
            <a:extLst>
              <a:ext uri="{FF2B5EF4-FFF2-40B4-BE49-F238E27FC236}">
                <a16:creationId xmlns:a16="http://schemas.microsoft.com/office/drawing/2014/main" id="{B2F0C3EB-7459-42DC-8161-03F2AE0D5397}"/>
              </a:ext>
            </a:extLst>
          </p:cNvPr>
          <p:cNvSpPr/>
          <p:nvPr/>
        </p:nvSpPr>
        <p:spPr>
          <a:xfrm>
            <a:off x="3165578" y="4124326"/>
            <a:ext cx="255258" cy="92333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D22DDB4-6AFB-46AE-AA4D-99EE3F4CF2E2}"/>
              </a:ext>
            </a:extLst>
          </p:cNvPr>
          <p:cNvSpPr txBox="1"/>
          <p:nvPr/>
        </p:nvSpPr>
        <p:spPr>
          <a:xfrm>
            <a:off x="3596818" y="3577469"/>
            <a:ext cx="3013967" cy="1477328"/>
          </a:xfrm>
          <a:prstGeom prst="rect">
            <a:avLst/>
          </a:prstGeom>
          <a:noFill/>
        </p:spPr>
        <p:txBody>
          <a:bodyPr wrap="none" rtlCol="0">
            <a:spAutoFit/>
          </a:bodyPr>
          <a:lstStyle/>
          <a:p>
            <a:r>
              <a:rPr kumimoji="1" lang="ja-JP" altLang="en-US" dirty="0">
                <a:solidFill>
                  <a:schemeClr val="accent6"/>
                </a:solidFill>
              </a:rPr>
              <a:t>行動価値関数にもとづき，</a:t>
            </a:r>
            <a:endParaRPr kumimoji="1" lang="en-US" altLang="ja-JP" dirty="0">
              <a:solidFill>
                <a:schemeClr val="accent6"/>
              </a:solidFill>
            </a:endParaRPr>
          </a:p>
          <a:p>
            <a:r>
              <a:rPr lang="ja-JP" altLang="en-US" b="1" dirty="0">
                <a:solidFill>
                  <a:schemeClr val="accent6"/>
                </a:solidFill>
              </a:rPr>
              <a:t>現時点で</a:t>
            </a:r>
            <a:r>
              <a:rPr kumimoji="1" lang="ja-JP" altLang="en-US" b="1" dirty="0">
                <a:solidFill>
                  <a:schemeClr val="accent6"/>
                </a:solidFill>
              </a:rPr>
              <a:t>最適</a:t>
            </a:r>
            <a:r>
              <a:rPr kumimoji="1" lang="ja-JP" altLang="en-US" dirty="0">
                <a:solidFill>
                  <a:schemeClr val="accent6"/>
                </a:solidFill>
              </a:rPr>
              <a:t>な行動を取る</a:t>
            </a:r>
            <a:endParaRPr kumimoji="1" lang="en-US" altLang="ja-JP" dirty="0">
              <a:solidFill>
                <a:schemeClr val="accent6"/>
              </a:solidFill>
            </a:endParaRPr>
          </a:p>
          <a:p>
            <a:r>
              <a:rPr lang="ja-JP" altLang="en-US" dirty="0">
                <a:solidFill>
                  <a:schemeClr val="accent6"/>
                </a:solidFill>
              </a:rPr>
              <a:t>小さい確率で</a:t>
            </a:r>
            <a:endParaRPr lang="en-US" altLang="ja-JP" dirty="0">
              <a:solidFill>
                <a:schemeClr val="accent6"/>
              </a:solidFill>
            </a:endParaRPr>
          </a:p>
          <a:p>
            <a:r>
              <a:rPr kumimoji="1" lang="ja-JP" altLang="en-US" dirty="0">
                <a:solidFill>
                  <a:schemeClr val="accent6"/>
                </a:solidFill>
              </a:rPr>
              <a:t>ランダムな行動を取る</a:t>
            </a:r>
            <a:endParaRPr kumimoji="1" lang="en-US" altLang="ja-JP" dirty="0">
              <a:solidFill>
                <a:schemeClr val="accent6"/>
              </a:solidFill>
            </a:endParaRPr>
          </a:p>
          <a:p>
            <a:r>
              <a:rPr lang="ja-JP" altLang="en-US" dirty="0">
                <a:solidFill>
                  <a:schemeClr val="accent6"/>
                </a:solidFill>
              </a:rPr>
              <a:t>（</a:t>
            </a:r>
            <a:r>
              <a:rPr lang="en-US" altLang="ja-JP" dirty="0">
                <a:solidFill>
                  <a:schemeClr val="accent6"/>
                </a:solidFill>
              </a:rPr>
              <a:t>ε-Greedy</a:t>
            </a:r>
            <a:r>
              <a:rPr lang="ja-JP" altLang="en-US" dirty="0">
                <a:solidFill>
                  <a:schemeClr val="accent6"/>
                </a:solidFill>
              </a:rPr>
              <a:t>）</a:t>
            </a:r>
            <a:endParaRPr kumimoji="1" lang="en-US" altLang="ja-JP" dirty="0">
              <a:solidFill>
                <a:schemeClr val="accent6"/>
              </a:solidFill>
            </a:endParaRPr>
          </a:p>
        </p:txBody>
      </p:sp>
    </p:spTree>
    <p:extLst>
      <p:ext uri="{BB962C8B-B14F-4D97-AF65-F5344CB8AC3E}">
        <p14:creationId xmlns:p14="http://schemas.microsoft.com/office/powerpoint/2010/main" val="157212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277AFB8-4D55-4EF0-B664-013C94B9FB43}"/>
              </a:ext>
            </a:extLst>
          </p:cNvPr>
          <p:cNvSpPr>
            <a:spLocks noGrp="1"/>
          </p:cNvSpPr>
          <p:nvPr>
            <p:ph type="title"/>
          </p:nvPr>
        </p:nvSpPr>
        <p:spPr/>
        <p:txBody>
          <a:bodyPr>
            <a:normAutofit fontScale="90000"/>
          </a:bodyPr>
          <a:lstStyle/>
          <a:p>
            <a:r>
              <a:rPr kumimoji="1" lang="en-US" altLang="ja-JP" dirty="0"/>
              <a:t>SARSA</a:t>
            </a:r>
            <a:r>
              <a:rPr lang="ja-JP" altLang="en-US" dirty="0"/>
              <a:t>法の結果</a:t>
            </a:r>
            <a:endParaRPr kumimoji="1" lang="ja-JP" altLang="en-US" dirty="0"/>
          </a:p>
        </p:txBody>
      </p:sp>
      <p:sp>
        <p:nvSpPr>
          <p:cNvPr id="4" name="スライド番号プレースホルダー 3">
            <a:extLst>
              <a:ext uri="{FF2B5EF4-FFF2-40B4-BE49-F238E27FC236}">
                <a16:creationId xmlns:a16="http://schemas.microsoft.com/office/drawing/2014/main" id="{3A64DE4E-7D83-4686-8961-6503570BB829}"/>
              </a:ext>
            </a:extLst>
          </p:cNvPr>
          <p:cNvSpPr>
            <a:spLocks noGrp="1"/>
          </p:cNvSpPr>
          <p:nvPr>
            <p:ph type="sldNum" sz="quarter" idx="12"/>
          </p:nvPr>
        </p:nvSpPr>
        <p:spPr/>
        <p:txBody>
          <a:bodyPr/>
          <a:lstStyle/>
          <a:p>
            <a:fld id="{B11AD403-313C-9548-90A1-3BB45CD64373}" type="slidenum">
              <a:rPr lang="ja-JP" altLang="en-US" smtClean="0"/>
              <a:pPr/>
              <a:t>25</a:t>
            </a:fld>
            <a:endParaRPr lang="ja-JP" altLang="en-US"/>
          </a:p>
        </p:txBody>
      </p:sp>
      <mc:AlternateContent xmlns:mc="http://schemas.openxmlformats.org/markup-compatibility/2006">
        <mc:Choice xmlns:a14="http://schemas.microsoft.com/office/drawing/2010/main" Requires="a14">
          <p:sp>
            <p:nvSpPr>
              <p:cNvPr id="9" name="コンテンツ プレースホルダー 8">
                <a:extLst>
                  <a:ext uri="{FF2B5EF4-FFF2-40B4-BE49-F238E27FC236}">
                    <a16:creationId xmlns:a16="http://schemas.microsoft.com/office/drawing/2014/main" id="{E70FDDEB-5893-4F81-AD0F-4D007EE80E1F}"/>
                  </a:ext>
                </a:extLst>
              </p:cNvPr>
              <p:cNvSpPr>
                <a:spLocks noGrp="1"/>
              </p:cNvSpPr>
              <p:nvPr>
                <p:ph idx="1"/>
              </p:nvPr>
            </p:nvSpPr>
            <p:spPr/>
            <p:txBody>
              <a:bodyPr/>
              <a:lstStyle/>
              <a:p>
                <a:r>
                  <a:rPr lang="ja-JP" altLang="en-US" dirty="0"/>
                  <a:t>たいあたりのダメージを</a:t>
                </a:r>
                <a:r>
                  <a:rPr lang="en-US" altLang="ja-JP" dirty="0"/>
                  <a:t>1</a:t>
                </a:r>
                <a:r>
                  <a:rPr lang="ja-JP" altLang="en-US" dirty="0"/>
                  <a:t>に変更して計算した結果</a:t>
                </a:r>
                <a:endParaRPr lang="en-US" altLang="ja-JP" dirty="0"/>
              </a:p>
              <a:p>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=0.2, </m:t>
                    </m:r>
                    <m:r>
                      <a:rPr lang="en-US" altLang="ja-JP" b="0" i="1" smtClean="0">
                        <a:latin typeface="Cambria Math" panose="02040503050406030204" pitchFamily="18" charset="0"/>
                      </a:rPr>
                      <m:t>𝜀</m:t>
                    </m:r>
                    <m:r>
                      <a:rPr lang="en-US" altLang="ja-JP" b="0" i="1" smtClean="0">
                        <a:latin typeface="Cambria Math" panose="02040503050406030204" pitchFamily="18" charset="0"/>
                      </a:rPr>
                      <m:t>=0.2</m:t>
                    </m:r>
                  </m:oMath>
                </a14:m>
                <a:r>
                  <a:rPr lang="ja-JP" altLang="en-US" dirty="0"/>
                  <a:t>と設定している</a:t>
                </a:r>
                <a:endParaRPr lang="en-US" altLang="ja-JP" dirty="0"/>
              </a:p>
              <a:p>
                <a:r>
                  <a:rPr lang="en-US" altLang="ja-JP" dirty="0"/>
                  <a:t>100</a:t>
                </a:r>
                <a:r>
                  <a:rPr kumimoji="1" lang="ja-JP" altLang="en-US" dirty="0"/>
                  <a:t>回しかエピソードを回していないものの，方策が改善された結果，すでに良い報酬</a:t>
                </a:r>
                <a:r>
                  <a:rPr lang="ja-JP" altLang="en-US" dirty="0"/>
                  <a:t>が得られるようになっている</a:t>
                </a:r>
                <a:endParaRPr lang="en-US" altLang="ja-JP" dirty="0"/>
              </a:p>
              <a:p>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𝜀</m:t>
                    </m:r>
                  </m:oMath>
                </a14:m>
                <a:r>
                  <a:rPr kumimoji="1" lang="ja-JP" altLang="en-US" dirty="0"/>
                  <a:t>を一定値としているので，最終的に方策が収束することはない</a:t>
                </a:r>
              </a:p>
            </p:txBody>
          </p:sp>
        </mc:Choice>
        <mc:Fallback>
          <p:sp>
            <p:nvSpPr>
              <p:cNvPr id="9" name="コンテンツ プレースホルダー 8">
                <a:extLst>
                  <a:ext uri="{FF2B5EF4-FFF2-40B4-BE49-F238E27FC236}">
                    <a16:creationId xmlns:a16="http://schemas.microsoft.com/office/drawing/2014/main" id="{E70FDDEB-5893-4F81-AD0F-4D007EE80E1F}"/>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pic>
        <p:nvPicPr>
          <p:cNvPr id="10" name="コンテンツ プレースホルダー 5">
            <a:extLst>
              <a:ext uri="{FF2B5EF4-FFF2-40B4-BE49-F238E27FC236}">
                <a16:creationId xmlns:a16="http://schemas.microsoft.com/office/drawing/2014/main" id="{26AB7EE3-A4A4-40D8-8B5B-36875AE3BE48}"/>
              </a:ext>
            </a:extLst>
          </p:cNvPr>
          <p:cNvPicPr>
            <a:picLocks noChangeAspect="1"/>
          </p:cNvPicPr>
          <p:nvPr/>
        </p:nvPicPr>
        <p:blipFill>
          <a:blip r:embed="rId3"/>
          <a:stretch>
            <a:fillRect/>
          </a:stretch>
        </p:blipFill>
        <p:spPr>
          <a:xfrm>
            <a:off x="5936794" y="3589645"/>
            <a:ext cx="3929409" cy="2947057"/>
          </a:xfrm>
          <a:prstGeom prst="rect">
            <a:avLst/>
          </a:prstGeom>
        </p:spPr>
      </p:pic>
      <p:pic>
        <p:nvPicPr>
          <p:cNvPr id="11" name="図 10">
            <a:extLst>
              <a:ext uri="{FF2B5EF4-FFF2-40B4-BE49-F238E27FC236}">
                <a16:creationId xmlns:a16="http://schemas.microsoft.com/office/drawing/2014/main" id="{F6AE1D64-C7AC-4873-82D8-7F0B3065AAE6}"/>
              </a:ext>
            </a:extLst>
          </p:cNvPr>
          <p:cNvPicPr>
            <a:picLocks noChangeAspect="1"/>
          </p:cNvPicPr>
          <p:nvPr/>
        </p:nvPicPr>
        <p:blipFill>
          <a:blip r:embed="rId4"/>
          <a:stretch>
            <a:fillRect/>
          </a:stretch>
        </p:blipFill>
        <p:spPr>
          <a:xfrm>
            <a:off x="2007385" y="3589645"/>
            <a:ext cx="3929409" cy="2947057"/>
          </a:xfrm>
          <a:prstGeom prst="rect">
            <a:avLst/>
          </a:prstGeom>
        </p:spPr>
      </p:pic>
    </p:spTree>
    <p:extLst>
      <p:ext uri="{BB962C8B-B14F-4D97-AF65-F5344CB8AC3E}">
        <p14:creationId xmlns:p14="http://schemas.microsoft.com/office/powerpoint/2010/main" val="257075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DEB8CC49-62A6-45C1-8DFC-283C3229A39E}"/>
                  </a:ext>
                </a:extLst>
              </p:cNvPr>
              <p:cNvSpPr>
                <a:spLocks noGrp="1"/>
              </p:cNvSpPr>
              <p:nvPr>
                <p:ph idx="1"/>
              </p:nvPr>
            </p:nvSpPr>
            <p:spPr/>
            <p:txBody>
              <a:bodyPr>
                <a:normAutofit/>
              </a:bodyPr>
              <a:lstStyle/>
              <a:p>
                <a:r>
                  <a:rPr kumimoji="1" lang="en-US" altLang="ja-JP" dirty="0"/>
                  <a:t>SARSA</a:t>
                </a:r>
                <a:r>
                  <a:rPr kumimoji="1" lang="ja-JP" altLang="en-US" dirty="0"/>
                  <a:t>より優れた方法として，</a:t>
                </a:r>
                <a:r>
                  <a:rPr kumimoji="1" lang="en-US" altLang="ja-JP" b="1" dirty="0">
                    <a:solidFill>
                      <a:schemeClr val="accent6"/>
                    </a:solidFill>
                  </a:rPr>
                  <a:t>Q</a:t>
                </a:r>
                <a:r>
                  <a:rPr kumimoji="1" lang="ja-JP" altLang="en-US" b="1" dirty="0">
                    <a:solidFill>
                      <a:schemeClr val="accent6"/>
                    </a:solidFill>
                  </a:rPr>
                  <a:t>学習</a:t>
                </a:r>
                <a:r>
                  <a:rPr kumimoji="1" lang="ja-JP" altLang="en-US" dirty="0"/>
                  <a:t>が提案されている</a:t>
                </a:r>
                <a:endParaRPr kumimoji="1" lang="en-US" altLang="ja-JP" dirty="0"/>
              </a:p>
              <a:p>
                <a:r>
                  <a:rPr lang="ja-JP" altLang="en-US" dirty="0"/>
                  <a:t>現在の行動</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oMath>
                </a14:m>
                <a:r>
                  <a:rPr lang="ja-JP" altLang="en-US" dirty="0"/>
                  <a:t>は方策に従うか，小さい確率で新しい行動を試す（</a:t>
                </a:r>
                <a:r>
                  <a:rPr lang="en-US" altLang="ja-JP" dirty="0"/>
                  <a:t>ε-Greedy</a:t>
                </a:r>
                <a:r>
                  <a:rPr lang="ja-JP" altLang="en-US" dirty="0"/>
                  <a:t>）</a:t>
                </a:r>
                <a:endParaRPr lang="en-US" altLang="ja-JP" dirty="0"/>
              </a:p>
              <a:p>
                <a:r>
                  <a:rPr lang="ja-JP" altLang="en-US" dirty="0"/>
                  <a:t>行動</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oMath>
                </a14:m>
                <a:r>
                  <a:rPr kumimoji="1" lang="ja-JP" altLang="en-US" dirty="0"/>
                  <a:t>は</a:t>
                </a:r>
                <a:r>
                  <a:rPr kumimoji="1" lang="ja-JP" altLang="en-US" dirty="0">
                    <a:solidFill>
                      <a:schemeClr val="accent6"/>
                    </a:solidFill>
                  </a:rPr>
                  <a:t>方策に従わず</a:t>
                </a:r>
                <a:r>
                  <a:rPr kumimoji="1" lang="en-US" altLang="ja-JP" dirty="0">
                    <a:solidFill>
                      <a:schemeClr val="accent6"/>
                    </a:solidFill>
                  </a:rPr>
                  <a:t>(Off-policy)</a:t>
                </a:r>
                <a:r>
                  <a:rPr kumimoji="1" lang="ja-JP" altLang="en-US" dirty="0" err="1">
                    <a:solidFill>
                      <a:schemeClr val="accent6"/>
                    </a:solidFill>
                  </a:rPr>
                  <a:t>，</a:t>
                </a:r>
                <a:r>
                  <a:rPr kumimoji="1" lang="ja-JP" altLang="en-US" dirty="0">
                    <a:solidFill>
                      <a:schemeClr val="accent6"/>
                    </a:solidFill>
                  </a:rPr>
                  <a:t>最も行動価値関数が大きくなるものを選択</a:t>
                </a:r>
                <a:r>
                  <a:rPr kumimoji="1" lang="ja-JP" altLang="en-US" dirty="0"/>
                  <a:t>するものと考える</a:t>
                </a:r>
                <a:r>
                  <a:rPr lang="ja-JP" altLang="en-US" dirty="0"/>
                  <a:t>．これで</a:t>
                </a:r>
                <a:r>
                  <a:rPr lang="en-US" altLang="ja-JP" dirty="0"/>
                  <a:t>SARSA</a:t>
                </a:r>
                <a:r>
                  <a:rPr lang="ja-JP" altLang="en-US" dirty="0"/>
                  <a:t>よりも効率よく真の値に近づいていけるはず</a:t>
                </a:r>
                <a:endParaRPr kumimoji="1" lang="en-US" altLang="ja-JP" dirty="0"/>
              </a:p>
              <a:p>
                <a:r>
                  <a:rPr lang="ja-JP" altLang="en-US" dirty="0"/>
                  <a:t>行動価値関数の更新則は</a:t>
                </a:r>
                <a:endParaRPr lang="en-US" altLang="ja-JP" dirty="0"/>
              </a:p>
              <a:p>
                <a:endParaRPr lang="en-US" altLang="ja-JP" dirty="0"/>
              </a:p>
              <a:p>
                <a:endParaRPr lang="en-US" altLang="ja-JP" dirty="0"/>
              </a:p>
              <a:p>
                <a:endParaRPr lang="en-US" altLang="ja-JP" dirty="0"/>
              </a:p>
              <a:p>
                <a:r>
                  <a:rPr lang="ja-JP" altLang="en-US" dirty="0"/>
                  <a:t>エピソードの完了まで待たず，</a:t>
                </a:r>
                <a14:m>
                  <m:oMath xmlns:m="http://schemas.openxmlformats.org/officeDocument/2006/math">
                    <m:r>
                      <a:rPr lang="en-US" altLang="ja-JP" i="1">
                        <a:latin typeface="Cambria Math" panose="02040503050406030204" pitchFamily="18" charset="0"/>
                      </a:rPr>
                      <m:t>𝑄</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ja-JP" altLang="en-US" i="1">
                        <a:latin typeface="Cambria Math" panose="02040503050406030204" pitchFamily="18" charset="0"/>
                      </a:rPr>
                      <m:t>が</m:t>
                    </m:r>
                  </m:oMath>
                </a14:m>
                <a:r>
                  <a:rPr lang="ja-JP" altLang="en-US" dirty="0"/>
                  <a:t>更新されるたびに</a:t>
                </a:r>
                <a:br>
                  <a:rPr lang="en-US" altLang="ja-JP" dirty="0"/>
                </a:br>
                <a:r>
                  <a:rPr lang="ja-JP" altLang="en-US" dirty="0"/>
                  <a:t>最大の</a:t>
                </a:r>
                <a14:m>
                  <m:oMath xmlns:m="http://schemas.openxmlformats.org/officeDocument/2006/math">
                    <m:r>
                      <a:rPr lang="en-US" altLang="ja-JP" i="1">
                        <a:latin typeface="Cambria Math" panose="02040503050406030204" pitchFamily="18" charset="0"/>
                      </a:rPr>
                      <m:t>𝑄</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r>
                      <a:rPr lang="en-US" altLang="ja-JP" i="1">
                        <a:latin typeface="Cambria Math" panose="02040503050406030204" pitchFamily="18" charset="0"/>
                      </a:rPr>
                      <m:t>)</m:t>
                    </m:r>
                  </m:oMath>
                </a14:m>
                <a:r>
                  <a:rPr lang="ja-JP" altLang="en-US" dirty="0"/>
                  <a:t>を取るように方策を改善していく</a:t>
                </a:r>
                <a:endParaRPr lang="en-US" altLang="ja-JP" dirty="0"/>
              </a:p>
              <a:p>
                <a:endParaRPr lang="en-US" altLang="ja-JP" dirty="0"/>
              </a:p>
              <a:p>
                <a:endParaRPr kumimoji="1" lang="en-US" altLang="ja-JP" dirty="0"/>
              </a:p>
              <a:p>
                <a:endParaRPr kumimoji="1" lang="ja-JP" altLang="en-US" dirty="0"/>
              </a:p>
            </p:txBody>
          </p:sp>
        </mc:Choice>
        <mc:Fallback>
          <p:sp>
            <p:nvSpPr>
              <p:cNvPr id="2" name="コンテンツ プレースホルダー 1">
                <a:extLst>
                  <a:ext uri="{FF2B5EF4-FFF2-40B4-BE49-F238E27FC236}">
                    <a16:creationId xmlns:a16="http://schemas.microsoft.com/office/drawing/2014/main" id="{DEB8CC49-62A6-45C1-8DFC-283C3229A39E}"/>
                  </a:ext>
                </a:extLst>
              </p:cNvPr>
              <p:cNvSpPr>
                <a:spLocks noGrp="1" noRot="1" noChangeAspect="1" noMove="1" noResize="1" noEditPoints="1" noAdjustHandles="1" noChangeArrowheads="1" noChangeShapeType="1" noTextEdit="1"/>
              </p:cNvSpPr>
              <p:nvPr>
                <p:ph idx="1"/>
              </p:nvPr>
            </p:nvSpPr>
            <p:spPr>
              <a:blipFill>
                <a:blip r:embed="rId2"/>
                <a:stretch>
                  <a:fillRect l="-727" t="-1279" r="-67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B218761-C02B-4CD7-8F52-CDA35CCA15B9}"/>
              </a:ext>
            </a:extLst>
          </p:cNvPr>
          <p:cNvSpPr>
            <a:spLocks noGrp="1"/>
          </p:cNvSpPr>
          <p:nvPr>
            <p:ph type="title"/>
          </p:nvPr>
        </p:nvSpPr>
        <p:spPr/>
        <p:txBody>
          <a:bodyPr>
            <a:normAutofit fontScale="90000"/>
          </a:bodyPr>
          <a:lstStyle/>
          <a:p>
            <a:r>
              <a:rPr lang="en-US" altLang="ja-JP" dirty="0"/>
              <a:t>Q</a:t>
            </a:r>
            <a:r>
              <a:rPr lang="ja-JP" altLang="en-US" dirty="0"/>
              <a:t>学習｜</a:t>
            </a:r>
            <a:r>
              <a:rPr lang="en-US" altLang="ja-JP" dirty="0"/>
              <a:t>Off-policy</a:t>
            </a:r>
            <a:r>
              <a:rPr lang="ja-JP" altLang="en-US" dirty="0"/>
              <a:t>な</a:t>
            </a:r>
            <a:r>
              <a:rPr lang="en-US" altLang="ja-JP" dirty="0"/>
              <a:t>TD</a:t>
            </a:r>
            <a:r>
              <a:rPr lang="ja-JP" altLang="en-US" dirty="0"/>
              <a:t>制御</a:t>
            </a:r>
            <a:endParaRPr kumimoji="1" lang="ja-JP" altLang="en-US" dirty="0"/>
          </a:p>
        </p:txBody>
      </p:sp>
      <p:sp>
        <p:nvSpPr>
          <p:cNvPr id="4" name="スライド番号プレースホルダー 3">
            <a:extLst>
              <a:ext uri="{FF2B5EF4-FFF2-40B4-BE49-F238E27FC236}">
                <a16:creationId xmlns:a16="http://schemas.microsoft.com/office/drawing/2014/main" id="{83CD3338-D05F-4572-BBBB-7305C42FC833}"/>
              </a:ext>
            </a:extLst>
          </p:cNvPr>
          <p:cNvSpPr>
            <a:spLocks noGrp="1"/>
          </p:cNvSpPr>
          <p:nvPr>
            <p:ph type="sldNum" sz="quarter" idx="12"/>
          </p:nvPr>
        </p:nvSpPr>
        <p:spPr/>
        <p:txBody>
          <a:bodyPr/>
          <a:lstStyle/>
          <a:p>
            <a:fld id="{B11AD403-313C-9548-90A1-3BB45CD64373}" type="slidenum">
              <a:rPr lang="ja-JP" altLang="en-US" smtClean="0"/>
              <a:pPr/>
              <a:t>26</a:t>
            </a:fld>
            <a:endParaRPr lang="ja-JP" altLang="en-US"/>
          </a:p>
        </p:txBody>
      </p:sp>
      <p:pic>
        <p:nvPicPr>
          <p:cNvPr id="2052" name="Picture 4" descr="\begin{align*}&#10;  Q(S_t,A_t) \leftarrow Q(S_t,A_t) + \alpha[R_{t+1}+\gamma \max_a Q(S_{t+1},a) - Q(S_t,A_t)]&#10;\end{align*}">
            <a:extLst>
              <a:ext uri="{FF2B5EF4-FFF2-40B4-BE49-F238E27FC236}">
                <a16:creationId xmlns:a16="http://schemas.microsoft.com/office/drawing/2014/main" id="{1C307E24-5A59-4D27-ACCA-FF2F2589C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8" y="3533323"/>
            <a:ext cx="8822870" cy="4339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C8A7047E-5E34-40CE-8FDE-72D7089883E8}"/>
              </a:ext>
            </a:extLst>
          </p:cNvPr>
          <p:cNvCxnSpPr>
            <a:cxnSpLocks/>
          </p:cNvCxnSpPr>
          <p:nvPr/>
        </p:nvCxnSpPr>
        <p:spPr>
          <a:xfrm>
            <a:off x="5356231" y="4019298"/>
            <a:ext cx="226150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7BCB648-7ADF-433A-AC13-FDF8AF4230A0}"/>
              </a:ext>
            </a:extLst>
          </p:cNvPr>
          <p:cNvCxnSpPr>
            <a:cxnSpLocks/>
          </p:cNvCxnSpPr>
          <p:nvPr/>
        </p:nvCxnSpPr>
        <p:spPr>
          <a:xfrm flipV="1">
            <a:off x="5805267" y="4025461"/>
            <a:ext cx="391887" cy="35357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E135F3A-7340-4D16-9EBE-D398E24BA63D}"/>
              </a:ext>
            </a:extLst>
          </p:cNvPr>
          <p:cNvSpPr txBox="1"/>
          <p:nvPr/>
        </p:nvSpPr>
        <p:spPr>
          <a:xfrm>
            <a:off x="2518002" y="4405850"/>
            <a:ext cx="6673622" cy="369332"/>
          </a:xfrm>
          <a:prstGeom prst="rect">
            <a:avLst/>
          </a:prstGeom>
          <a:noFill/>
        </p:spPr>
        <p:txBody>
          <a:bodyPr wrap="none" rtlCol="0">
            <a:spAutoFit/>
          </a:bodyPr>
          <a:lstStyle/>
          <a:p>
            <a:r>
              <a:rPr kumimoji="1" lang="en-US" altLang="ja-JP" dirty="0">
                <a:solidFill>
                  <a:schemeClr val="accent6"/>
                </a:solidFill>
              </a:rPr>
              <a:t>TD</a:t>
            </a:r>
            <a:r>
              <a:rPr kumimoji="1" lang="ja-JP" altLang="en-US" dirty="0">
                <a:solidFill>
                  <a:schemeClr val="accent6"/>
                </a:solidFill>
              </a:rPr>
              <a:t>誤差を考えるとき，今後の価値が最大になるものを取ってくる</a:t>
            </a:r>
          </a:p>
        </p:txBody>
      </p:sp>
      <p:grpSp>
        <p:nvGrpSpPr>
          <p:cNvPr id="2057" name="グループ化 2056">
            <a:extLst>
              <a:ext uri="{FF2B5EF4-FFF2-40B4-BE49-F238E27FC236}">
                <a16:creationId xmlns:a16="http://schemas.microsoft.com/office/drawing/2014/main" id="{9CA83CB3-B91B-4FB7-ACF9-6B7725995308}"/>
              </a:ext>
            </a:extLst>
          </p:cNvPr>
          <p:cNvGrpSpPr/>
          <p:nvPr/>
        </p:nvGrpSpPr>
        <p:grpSpPr>
          <a:xfrm>
            <a:off x="9190397" y="3064592"/>
            <a:ext cx="2592351" cy="3186373"/>
            <a:chOff x="9330364" y="2721692"/>
            <a:chExt cx="2592351" cy="3186373"/>
          </a:xfrm>
        </p:grpSpPr>
        <p:sp>
          <p:nvSpPr>
            <p:cNvPr id="13" name="楕円 12">
              <a:extLst>
                <a:ext uri="{FF2B5EF4-FFF2-40B4-BE49-F238E27FC236}">
                  <a16:creationId xmlns:a16="http://schemas.microsoft.com/office/drawing/2014/main" id="{CE620038-3645-41EE-96BF-C15893FE88B7}"/>
                </a:ext>
              </a:extLst>
            </p:cNvPr>
            <p:cNvSpPr/>
            <p:nvPr/>
          </p:nvSpPr>
          <p:spPr>
            <a:xfrm>
              <a:off x="10359709" y="2895605"/>
              <a:ext cx="391251" cy="3803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p>
          </p:txBody>
        </p:sp>
        <p:cxnSp>
          <p:nvCxnSpPr>
            <p:cNvPr id="14" name="直線矢印コネクタ 13">
              <a:extLst>
                <a:ext uri="{FF2B5EF4-FFF2-40B4-BE49-F238E27FC236}">
                  <a16:creationId xmlns:a16="http://schemas.microsoft.com/office/drawing/2014/main" id="{B6078E31-F6B6-4EEB-8891-8BD3668604CE}"/>
                </a:ext>
              </a:extLst>
            </p:cNvPr>
            <p:cNvCxnSpPr>
              <a:cxnSpLocks/>
              <a:stCxn id="13" idx="4"/>
              <a:endCxn id="15" idx="0"/>
            </p:cNvCxnSpPr>
            <p:nvPr/>
          </p:nvCxnSpPr>
          <p:spPr>
            <a:xfrm>
              <a:off x="10555334" y="3275933"/>
              <a:ext cx="0" cy="336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5F477379-4D44-4530-8073-FC911886AA98}"/>
                </a:ext>
              </a:extLst>
            </p:cNvPr>
            <p:cNvSpPr/>
            <p:nvPr/>
          </p:nvSpPr>
          <p:spPr>
            <a:xfrm>
              <a:off x="10463164" y="3612085"/>
              <a:ext cx="184341" cy="1791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sp>
          <p:nvSpPr>
            <p:cNvPr id="16" name="楕円 15">
              <a:extLst>
                <a:ext uri="{FF2B5EF4-FFF2-40B4-BE49-F238E27FC236}">
                  <a16:creationId xmlns:a16="http://schemas.microsoft.com/office/drawing/2014/main" id="{2178B990-4304-4917-ABB8-9CEFE847A70E}"/>
                </a:ext>
              </a:extLst>
            </p:cNvPr>
            <p:cNvSpPr/>
            <p:nvPr/>
          </p:nvSpPr>
          <p:spPr>
            <a:xfrm>
              <a:off x="10359709" y="4409362"/>
              <a:ext cx="391251" cy="3803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7" name="直線矢印コネクタ 16">
              <a:extLst>
                <a:ext uri="{FF2B5EF4-FFF2-40B4-BE49-F238E27FC236}">
                  <a16:creationId xmlns:a16="http://schemas.microsoft.com/office/drawing/2014/main" id="{F071C8CD-2F47-4205-B724-BB84ABCB38F0}"/>
                </a:ext>
              </a:extLst>
            </p:cNvPr>
            <p:cNvCxnSpPr>
              <a:cxnSpLocks/>
              <a:stCxn id="15" idx="4"/>
              <a:endCxn id="16" idx="0"/>
            </p:cNvCxnSpPr>
            <p:nvPr/>
          </p:nvCxnSpPr>
          <p:spPr>
            <a:xfrm>
              <a:off x="10555334" y="3791279"/>
              <a:ext cx="0" cy="618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descr="コイキング">
              <a:extLst>
                <a:ext uri="{FF2B5EF4-FFF2-40B4-BE49-F238E27FC236}">
                  <a16:creationId xmlns:a16="http://schemas.microsoft.com/office/drawing/2014/main" id="{DE348B7B-2C62-47C2-816C-130019825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0945" y="2721692"/>
              <a:ext cx="519222" cy="5192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ピカチュウ">
              <a:extLst>
                <a:ext uri="{FF2B5EF4-FFF2-40B4-BE49-F238E27FC236}">
                  <a16:creationId xmlns:a16="http://schemas.microsoft.com/office/drawing/2014/main" id="{87119E2C-A620-495A-AF95-041E5E16B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0944" y="3364051"/>
              <a:ext cx="519223" cy="5192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コイキング">
              <a:extLst>
                <a:ext uri="{FF2B5EF4-FFF2-40B4-BE49-F238E27FC236}">
                  <a16:creationId xmlns:a16="http://schemas.microsoft.com/office/drawing/2014/main" id="{79A8D2D2-A794-4D89-B36F-A5DA93971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0945" y="4294646"/>
              <a:ext cx="519222" cy="5192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3173C319-1ACA-417E-A300-FADE61DCE6F2}"/>
                    </a:ext>
                  </a:extLst>
                </p:cNvPr>
                <p:cNvSpPr txBox="1"/>
                <p:nvPr/>
              </p:nvSpPr>
              <p:spPr>
                <a:xfrm>
                  <a:off x="10060328" y="2935708"/>
                  <a:ext cx="35675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𝑡</m:t>
                            </m:r>
                          </m:sub>
                        </m:sSub>
                      </m:oMath>
                    </m:oMathPara>
                  </a14:m>
                  <a:endParaRPr kumimoji="1" lang="ja-JP" altLang="en-US" sz="1400" dirty="0"/>
                </a:p>
              </p:txBody>
            </p:sp>
          </mc:Choice>
          <mc:Fallback>
            <p:sp>
              <p:nvSpPr>
                <p:cNvPr id="21" name="テキスト ボックス 20">
                  <a:extLst>
                    <a:ext uri="{FF2B5EF4-FFF2-40B4-BE49-F238E27FC236}">
                      <a16:creationId xmlns:a16="http://schemas.microsoft.com/office/drawing/2014/main" id="{3173C319-1ACA-417E-A300-FADE61DCE6F2}"/>
                    </a:ext>
                  </a:extLst>
                </p:cNvPr>
                <p:cNvSpPr txBox="1">
                  <a:spLocks noRot="1" noChangeAspect="1" noMove="1" noResize="1" noEditPoints="1" noAdjustHandles="1" noChangeArrowheads="1" noChangeShapeType="1" noTextEdit="1"/>
                </p:cNvSpPr>
                <p:nvPr/>
              </p:nvSpPr>
              <p:spPr>
                <a:xfrm>
                  <a:off x="10060328" y="2935708"/>
                  <a:ext cx="356750"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2F444194-A488-4E9D-8B77-32F02A31E504}"/>
                    </a:ext>
                  </a:extLst>
                </p:cNvPr>
                <p:cNvSpPr txBox="1"/>
                <p:nvPr/>
              </p:nvSpPr>
              <p:spPr>
                <a:xfrm>
                  <a:off x="9867249" y="4456149"/>
                  <a:ext cx="53215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Sub>
                      </m:oMath>
                    </m:oMathPara>
                  </a14:m>
                  <a:endParaRPr kumimoji="1" lang="ja-JP" altLang="en-US" sz="1400" dirty="0"/>
                </a:p>
              </p:txBody>
            </p:sp>
          </mc:Choice>
          <mc:Fallback>
            <p:sp>
              <p:nvSpPr>
                <p:cNvPr id="22" name="テキスト ボックス 21">
                  <a:extLst>
                    <a:ext uri="{FF2B5EF4-FFF2-40B4-BE49-F238E27FC236}">
                      <a16:creationId xmlns:a16="http://schemas.microsoft.com/office/drawing/2014/main" id="{2F444194-A488-4E9D-8B77-32F02A31E504}"/>
                    </a:ext>
                  </a:extLst>
                </p:cNvPr>
                <p:cNvSpPr txBox="1">
                  <a:spLocks noRot="1" noChangeAspect="1" noMove="1" noResize="1" noEditPoints="1" noAdjustHandles="1" noChangeArrowheads="1" noChangeShapeType="1" noTextEdit="1"/>
                </p:cNvSpPr>
                <p:nvPr/>
              </p:nvSpPr>
              <p:spPr>
                <a:xfrm>
                  <a:off x="9867249" y="4456149"/>
                  <a:ext cx="53215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24F475C1-DBEB-48FB-9C12-C0B02F4ADE6C}"/>
                    </a:ext>
                  </a:extLst>
                </p:cNvPr>
                <p:cNvSpPr txBox="1"/>
                <p:nvPr/>
              </p:nvSpPr>
              <p:spPr>
                <a:xfrm>
                  <a:off x="10060329" y="3582746"/>
                  <a:ext cx="35675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𝐴</m:t>
                            </m:r>
                          </m:e>
                          <m:sub>
                            <m:r>
                              <a:rPr kumimoji="1" lang="en-US" altLang="ja-JP" sz="1400" b="0" i="1" smtClean="0">
                                <a:latin typeface="Cambria Math" panose="02040503050406030204" pitchFamily="18" charset="0"/>
                              </a:rPr>
                              <m:t>𝑡</m:t>
                            </m:r>
                          </m:sub>
                        </m:sSub>
                      </m:oMath>
                    </m:oMathPara>
                  </a14:m>
                  <a:endParaRPr kumimoji="1" lang="ja-JP" altLang="en-US" sz="1400" dirty="0"/>
                </a:p>
              </p:txBody>
            </p:sp>
          </mc:Choice>
          <mc:Fallback>
            <p:sp>
              <p:nvSpPr>
                <p:cNvPr id="23" name="テキスト ボックス 22">
                  <a:extLst>
                    <a:ext uri="{FF2B5EF4-FFF2-40B4-BE49-F238E27FC236}">
                      <a16:creationId xmlns:a16="http://schemas.microsoft.com/office/drawing/2014/main" id="{24F475C1-DBEB-48FB-9C12-C0B02F4ADE6C}"/>
                    </a:ext>
                  </a:extLst>
                </p:cNvPr>
                <p:cNvSpPr txBox="1">
                  <a:spLocks noRot="1" noChangeAspect="1" noMove="1" noResize="1" noEditPoints="1" noAdjustHandles="1" noChangeArrowheads="1" noChangeShapeType="1" noTextEdit="1"/>
                </p:cNvSpPr>
                <p:nvPr/>
              </p:nvSpPr>
              <p:spPr>
                <a:xfrm>
                  <a:off x="10060329" y="3582746"/>
                  <a:ext cx="356750" cy="307777"/>
                </a:xfrm>
                <a:prstGeom prst="rect">
                  <a:avLst/>
                </a:prstGeom>
                <a:blipFill>
                  <a:blip r:embed="rId8"/>
                  <a:stretch>
                    <a:fillRect/>
                  </a:stretch>
                </a:blipFill>
              </p:spPr>
              <p:txBody>
                <a:bodyPr/>
                <a:lstStyle/>
                <a:p>
                  <a:r>
                    <a:rPr lang="ja-JP" altLang="en-US">
                      <a:noFill/>
                    </a:rPr>
                    <a:t> </a:t>
                  </a:r>
                </a:p>
              </p:txBody>
            </p:sp>
          </mc:Fallback>
        </mc:AlternateContent>
        <p:sp>
          <p:nvSpPr>
            <p:cNvPr id="24" name="楕円 23">
              <a:extLst>
                <a:ext uri="{FF2B5EF4-FFF2-40B4-BE49-F238E27FC236}">
                  <a16:creationId xmlns:a16="http://schemas.microsoft.com/office/drawing/2014/main" id="{7213F2C1-D02E-44DF-AED0-2F77795E827A}"/>
                </a:ext>
              </a:extLst>
            </p:cNvPr>
            <p:cNvSpPr/>
            <p:nvPr/>
          </p:nvSpPr>
          <p:spPr>
            <a:xfrm>
              <a:off x="9875987" y="5648454"/>
              <a:ext cx="184341" cy="1791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cxnSp>
          <p:nvCxnSpPr>
            <p:cNvPr id="25" name="直線矢印コネクタ 24">
              <a:extLst>
                <a:ext uri="{FF2B5EF4-FFF2-40B4-BE49-F238E27FC236}">
                  <a16:creationId xmlns:a16="http://schemas.microsoft.com/office/drawing/2014/main" id="{5705E341-2AE8-4185-BE3A-6F14078CD00D}"/>
                </a:ext>
              </a:extLst>
            </p:cNvPr>
            <p:cNvCxnSpPr>
              <a:cxnSpLocks/>
              <a:stCxn id="16" idx="4"/>
              <a:endCxn id="24" idx="0"/>
            </p:cNvCxnSpPr>
            <p:nvPr/>
          </p:nvCxnSpPr>
          <p:spPr>
            <a:xfrm flipH="1">
              <a:off x="9968158" y="4789690"/>
              <a:ext cx="587177" cy="858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92F1FFDB-C90A-4754-A2B8-E811CA60909A}"/>
                    </a:ext>
                  </a:extLst>
                </p:cNvPr>
                <p:cNvSpPr txBox="1"/>
                <p:nvPr/>
              </p:nvSpPr>
              <p:spPr>
                <a:xfrm>
                  <a:off x="9330364" y="5519871"/>
                  <a:ext cx="38497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𝐴</m:t>
                            </m:r>
                          </m:e>
                          <m:sub>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Sub>
                      </m:oMath>
                    </m:oMathPara>
                  </a14:m>
                  <a:endParaRPr kumimoji="1" lang="ja-JP" altLang="en-US" sz="1400" dirty="0"/>
                </a:p>
              </p:txBody>
            </p:sp>
          </mc:Choice>
          <mc:Fallback>
            <p:sp>
              <p:nvSpPr>
                <p:cNvPr id="26" name="テキスト ボックス 25">
                  <a:extLst>
                    <a:ext uri="{FF2B5EF4-FFF2-40B4-BE49-F238E27FC236}">
                      <a16:creationId xmlns:a16="http://schemas.microsoft.com/office/drawing/2014/main" id="{92F1FFDB-C90A-4754-A2B8-E811CA60909A}"/>
                    </a:ext>
                  </a:extLst>
                </p:cNvPr>
                <p:cNvSpPr txBox="1">
                  <a:spLocks noRot="1" noChangeAspect="1" noMove="1" noResize="1" noEditPoints="1" noAdjustHandles="1" noChangeArrowheads="1" noChangeShapeType="1" noTextEdit="1"/>
                </p:cNvSpPr>
                <p:nvPr/>
              </p:nvSpPr>
              <p:spPr>
                <a:xfrm>
                  <a:off x="9330364" y="5519871"/>
                  <a:ext cx="384975" cy="307777"/>
                </a:xfrm>
                <a:prstGeom prst="rect">
                  <a:avLst/>
                </a:prstGeom>
                <a:blipFill>
                  <a:blip r:embed="rId9"/>
                  <a:stretch>
                    <a:fillRect r="-23810"/>
                  </a:stretch>
                </a:blipFill>
              </p:spPr>
              <p:txBody>
                <a:bodyPr/>
                <a:lstStyle/>
                <a:p>
                  <a:r>
                    <a:rPr lang="ja-JP" altLang="en-US">
                      <a:noFill/>
                    </a:rPr>
                    <a:t> </a:t>
                  </a:r>
                </a:p>
              </p:txBody>
            </p:sp>
          </mc:Fallback>
        </mc:AlternateContent>
        <p:pic>
          <p:nvPicPr>
            <p:cNvPr id="27" name="Picture 2" descr="ピカチュウ">
              <a:extLst>
                <a:ext uri="{FF2B5EF4-FFF2-40B4-BE49-F238E27FC236}">
                  <a16:creationId xmlns:a16="http://schemas.microsoft.com/office/drawing/2014/main" id="{2D98C4A8-522B-4981-A366-0C70111B5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3492" y="5388842"/>
              <a:ext cx="519223" cy="519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16BB02F-89EF-4890-BC37-2F4E68452114}"/>
                    </a:ext>
                  </a:extLst>
                </p:cNvPr>
                <p:cNvSpPr txBox="1"/>
                <p:nvPr/>
              </p:nvSpPr>
              <p:spPr>
                <a:xfrm>
                  <a:off x="10151000" y="3956945"/>
                  <a:ext cx="53215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𝑅</m:t>
                            </m:r>
                          </m:e>
                          <m:sub>
                            <m:r>
                              <a:rPr kumimoji="1" lang="en-US" altLang="ja-JP" sz="1400" b="0" i="1" smtClean="0">
                                <a:latin typeface="Cambria Math" panose="02040503050406030204" pitchFamily="18" charset="0"/>
                              </a:rPr>
                              <m:t>𝑡</m:t>
                            </m:r>
                          </m:sub>
                        </m:sSub>
                      </m:oMath>
                    </m:oMathPara>
                  </a14:m>
                  <a:endParaRPr kumimoji="1" lang="ja-JP" altLang="en-US" sz="1400" dirty="0"/>
                </a:p>
              </p:txBody>
            </p:sp>
          </mc:Choice>
          <mc:Fallback>
            <p:sp>
              <p:nvSpPr>
                <p:cNvPr id="28" name="テキスト ボックス 27">
                  <a:extLst>
                    <a:ext uri="{FF2B5EF4-FFF2-40B4-BE49-F238E27FC236}">
                      <a16:creationId xmlns:a16="http://schemas.microsoft.com/office/drawing/2014/main" id="{916BB02F-89EF-4890-BC37-2F4E68452114}"/>
                    </a:ext>
                  </a:extLst>
                </p:cNvPr>
                <p:cNvSpPr txBox="1">
                  <a:spLocks noRot="1" noChangeAspect="1" noMove="1" noResize="1" noEditPoints="1" noAdjustHandles="1" noChangeArrowheads="1" noChangeShapeType="1" noTextEdit="1"/>
                </p:cNvSpPr>
                <p:nvPr/>
              </p:nvSpPr>
              <p:spPr>
                <a:xfrm>
                  <a:off x="10151000" y="3956945"/>
                  <a:ext cx="532155" cy="307777"/>
                </a:xfrm>
                <a:prstGeom prst="rect">
                  <a:avLst/>
                </a:prstGeom>
                <a:blipFill>
                  <a:blip r:embed="rId10"/>
                  <a:stretch>
                    <a:fillRect/>
                  </a:stretch>
                </a:blipFill>
              </p:spPr>
              <p:txBody>
                <a:bodyPr/>
                <a:lstStyle/>
                <a:p>
                  <a:r>
                    <a:rPr lang="ja-JP" altLang="en-US">
                      <a:noFill/>
                    </a:rPr>
                    <a:t> </a:t>
                  </a:r>
                </a:p>
              </p:txBody>
            </p:sp>
          </mc:Fallback>
        </mc:AlternateContent>
        <p:sp>
          <p:nvSpPr>
            <p:cNvPr id="43" name="楕円 42">
              <a:extLst>
                <a:ext uri="{FF2B5EF4-FFF2-40B4-BE49-F238E27FC236}">
                  <a16:creationId xmlns:a16="http://schemas.microsoft.com/office/drawing/2014/main" id="{5FE74C67-0C3A-4256-9059-3BD1F26EA47D}"/>
                </a:ext>
              </a:extLst>
            </p:cNvPr>
            <p:cNvSpPr/>
            <p:nvPr/>
          </p:nvSpPr>
          <p:spPr>
            <a:xfrm>
              <a:off x="10463163" y="5648454"/>
              <a:ext cx="184341" cy="1791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sp>
          <p:nvSpPr>
            <p:cNvPr id="44" name="楕円 43">
              <a:extLst>
                <a:ext uri="{FF2B5EF4-FFF2-40B4-BE49-F238E27FC236}">
                  <a16:creationId xmlns:a16="http://schemas.microsoft.com/office/drawing/2014/main" id="{95F174B8-B1C9-4AD8-86D0-2453D5CCB207}"/>
                </a:ext>
              </a:extLst>
            </p:cNvPr>
            <p:cNvSpPr/>
            <p:nvPr/>
          </p:nvSpPr>
          <p:spPr>
            <a:xfrm>
              <a:off x="11050339" y="5648454"/>
              <a:ext cx="184341" cy="1791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cxnSp>
          <p:nvCxnSpPr>
            <p:cNvPr id="45" name="直線矢印コネクタ 44">
              <a:extLst>
                <a:ext uri="{FF2B5EF4-FFF2-40B4-BE49-F238E27FC236}">
                  <a16:creationId xmlns:a16="http://schemas.microsoft.com/office/drawing/2014/main" id="{BE0022A6-05B5-4EE2-8ABB-930E92856DDB}"/>
                </a:ext>
              </a:extLst>
            </p:cNvPr>
            <p:cNvCxnSpPr>
              <a:cxnSpLocks/>
              <a:stCxn id="16" idx="4"/>
              <a:endCxn id="43" idx="0"/>
            </p:cNvCxnSpPr>
            <p:nvPr/>
          </p:nvCxnSpPr>
          <p:spPr>
            <a:xfrm flipH="1">
              <a:off x="10555334" y="4789690"/>
              <a:ext cx="1" cy="858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693E9820-0B43-42C3-8E1A-3DF5F1DCCFF3}"/>
                </a:ext>
              </a:extLst>
            </p:cNvPr>
            <p:cNvCxnSpPr>
              <a:cxnSpLocks/>
              <a:stCxn id="16" idx="4"/>
              <a:endCxn id="44" idx="0"/>
            </p:cNvCxnSpPr>
            <p:nvPr/>
          </p:nvCxnSpPr>
          <p:spPr>
            <a:xfrm>
              <a:off x="10555335" y="4789690"/>
              <a:ext cx="587175" cy="858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5" name="円弧 2054">
              <a:extLst>
                <a:ext uri="{FF2B5EF4-FFF2-40B4-BE49-F238E27FC236}">
                  <a16:creationId xmlns:a16="http://schemas.microsoft.com/office/drawing/2014/main" id="{4257A150-A93F-44E1-9D02-176021790829}"/>
                </a:ext>
              </a:extLst>
            </p:cNvPr>
            <p:cNvSpPr/>
            <p:nvPr/>
          </p:nvSpPr>
          <p:spPr>
            <a:xfrm>
              <a:off x="9951791" y="3995984"/>
              <a:ext cx="1207084" cy="1207084"/>
            </a:xfrm>
            <a:prstGeom prst="arc">
              <a:avLst>
                <a:gd name="adj1" fmla="val 3939169"/>
                <a:gd name="adj2" fmla="val 6813095"/>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56" name="テキスト ボックス 2055">
              <a:extLst>
                <a:ext uri="{FF2B5EF4-FFF2-40B4-BE49-F238E27FC236}">
                  <a16:creationId xmlns:a16="http://schemas.microsoft.com/office/drawing/2014/main" id="{AE55DACF-A6E6-4F80-8C80-E27546A87962}"/>
                </a:ext>
              </a:extLst>
            </p:cNvPr>
            <p:cNvSpPr txBox="1"/>
            <p:nvPr/>
          </p:nvSpPr>
          <p:spPr>
            <a:xfrm>
              <a:off x="10783419" y="4923906"/>
              <a:ext cx="614271" cy="369332"/>
            </a:xfrm>
            <a:prstGeom prst="rect">
              <a:avLst/>
            </a:prstGeom>
            <a:noFill/>
          </p:spPr>
          <p:txBody>
            <a:bodyPr wrap="none" rtlCol="0">
              <a:spAutoFit/>
            </a:bodyPr>
            <a:lstStyle/>
            <a:p>
              <a:r>
                <a:rPr kumimoji="1" lang="en-US" altLang="ja-JP" dirty="0">
                  <a:solidFill>
                    <a:schemeClr val="accent6"/>
                  </a:solidFill>
                </a:rPr>
                <a:t>Max</a:t>
              </a:r>
              <a:endParaRPr kumimoji="1" lang="ja-JP" altLang="en-US" dirty="0">
                <a:solidFill>
                  <a:schemeClr val="accent6"/>
                </a:solidFill>
              </a:endParaRPr>
            </a:p>
          </p:txBody>
        </p:sp>
      </p:grpSp>
    </p:spTree>
    <p:extLst>
      <p:ext uri="{BB962C8B-B14F-4D97-AF65-F5344CB8AC3E}">
        <p14:creationId xmlns:p14="http://schemas.microsoft.com/office/powerpoint/2010/main" val="181861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1CE28B69-6135-4B09-A2A1-8E4E14422F19}"/>
                  </a:ext>
                </a:extLst>
              </p:cNvPr>
              <p:cNvSpPr>
                <a:spLocks noGrp="1"/>
              </p:cNvSpPr>
              <p:nvPr>
                <p:ph idx="1"/>
              </p:nvPr>
            </p:nvSpPr>
            <p:spPr/>
            <p:txBody>
              <a:bodyPr>
                <a:normAutofit/>
              </a:bodyPr>
              <a:lstStyle/>
              <a:p>
                <a:pPr marL="457200" indent="-457200">
                  <a:buFont typeface="+mj-lt"/>
                  <a:buAutoNum type="arabicPeriod"/>
                </a:pPr>
                <a:r>
                  <a:rPr lang="ja-JP" altLang="en-US" sz="2000" dirty="0"/>
                  <a:t>現在の行動価値関数が最大になるように</a:t>
                </a:r>
                <a:r>
                  <a:rPr kumimoji="1" lang="ja-JP" altLang="en-US" sz="2000" dirty="0"/>
                  <a:t>（小さい確率でランダムに，）</a:t>
                </a:r>
                <a14:m>
                  <m:oMath xmlns:m="http://schemas.openxmlformats.org/officeDocument/2006/math">
                    <m:r>
                      <a:rPr kumimoji="1" lang="en-US" altLang="ja-JP" sz="2000" i="1" dirty="0" smtClean="0">
                        <a:latin typeface="Cambria Math" panose="02040503050406030204" pitchFamily="18" charset="0"/>
                      </a:rPr>
                      <m:t>𝑆</m:t>
                    </m:r>
                  </m:oMath>
                </a14:m>
                <a:r>
                  <a:rPr kumimoji="1" lang="ja-JP" altLang="en-US" sz="2000" dirty="0"/>
                  <a:t>で取る行動</a:t>
                </a:r>
                <a14:m>
                  <m:oMath xmlns:m="http://schemas.openxmlformats.org/officeDocument/2006/math">
                    <m:r>
                      <a:rPr kumimoji="1" lang="en-US" altLang="ja-JP" sz="2000" i="1" dirty="0" smtClean="0">
                        <a:latin typeface="Cambria Math" panose="02040503050406030204" pitchFamily="18" charset="0"/>
                      </a:rPr>
                      <m:t>𝐴</m:t>
                    </m:r>
                  </m:oMath>
                </a14:m>
                <a:r>
                  <a:rPr kumimoji="1" lang="ja-JP" altLang="en-US" sz="2000" dirty="0"/>
                  <a:t>を選択</a:t>
                </a:r>
                <a:endParaRPr kumimoji="1" lang="en-US" altLang="ja-JP" sz="2000" dirty="0"/>
              </a:p>
              <a:p>
                <a:pPr marL="457200" indent="-457200">
                  <a:buFont typeface="+mj-lt"/>
                  <a:buAutoNum type="arabicPeriod"/>
                </a:pPr>
                <a:r>
                  <a:rPr kumimoji="1" lang="ja-JP" altLang="en-US" sz="2000" dirty="0"/>
                  <a:t>次の状態</a:t>
                </a:r>
                <a14:m>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oMath>
                </a14:m>
                <a:r>
                  <a:rPr kumimoji="1" lang="ja-JP" altLang="en-US" sz="2000" dirty="0"/>
                  <a:t>と，得られる報酬</a:t>
                </a:r>
                <a14:m>
                  <m:oMath xmlns:m="http://schemas.openxmlformats.org/officeDocument/2006/math">
                    <m:r>
                      <a:rPr kumimoji="1" lang="en-US" altLang="ja-JP" sz="2000" b="0" i="1" smtClean="0">
                        <a:latin typeface="Cambria Math" panose="02040503050406030204" pitchFamily="18" charset="0"/>
                      </a:rPr>
                      <m:t>𝑅</m:t>
                    </m:r>
                  </m:oMath>
                </a14:m>
                <a:r>
                  <a:rPr kumimoji="1" lang="ja-JP" altLang="en-US" sz="2000" dirty="0"/>
                  <a:t>を観測</a:t>
                </a:r>
                <a:endParaRPr kumimoji="1" lang="en-US" altLang="ja-JP" sz="2000" dirty="0"/>
              </a:p>
              <a:p>
                <a:pPr marL="457200" indent="-457200">
                  <a:buFont typeface="+mj-lt"/>
                  <a:buAutoNum type="arabicPeriod"/>
                </a:pPr>
                <a:r>
                  <a:rPr lang="ja-JP" altLang="en-US" sz="2000" dirty="0"/>
                  <a:t>更新則</a:t>
                </a:r>
                <a:endParaRPr lang="en-US" altLang="ja-JP" sz="2000" dirty="0"/>
              </a:p>
              <a:p>
                <a:pPr marL="457200" indent="-457200">
                  <a:buFont typeface="+mj-lt"/>
                  <a:buAutoNum type="arabicPeriod"/>
                </a:pPr>
                <a:r>
                  <a:rPr kumimoji="1" lang="en-US" altLang="ja-JP" sz="2000" dirty="0"/>
                  <a:t>1~3</a:t>
                </a:r>
                <a:r>
                  <a:rPr kumimoji="1" lang="ja-JP" altLang="en-US" sz="2000" dirty="0"/>
                  <a:t>をエピソードが終わるまで繰り返し</a:t>
                </a:r>
                <a:endParaRPr kumimoji="1" lang="en-US" altLang="ja-JP" sz="2000" dirty="0"/>
              </a:p>
              <a:p>
                <a:pPr marL="457200" indent="-457200">
                  <a:buFont typeface="+mj-lt"/>
                  <a:buAutoNum type="arabicPeriod"/>
                </a:pPr>
                <a:r>
                  <a:rPr lang="en-US" altLang="ja-JP" sz="2000" dirty="0"/>
                  <a:t>1~4</a:t>
                </a:r>
                <a:r>
                  <a:rPr lang="ja-JP" altLang="en-US" sz="2000" dirty="0"/>
                  <a:t>を何エピソードか繰り返す</a:t>
                </a:r>
                <a:endParaRPr kumimoji="1" lang="ja-JP" altLang="en-US" sz="2000" dirty="0"/>
              </a:p>
            </p:txBody>
          </p:sp>
        </mc:Choice>
        <mc:Fallback>
          <p:sp>
            <p:nvSpPr>
              <p:cNvPr id="2" name="コンテンツ プレースホルダー 1">
                <a:extLst>
                  <a:ext uri="{FF2B5EF4-FFF2-40B4-BE49-F238E27FC236}">
                    <a16:creationId xmlns:a16="http://schemas.microsoft.com/office/drawing/2014/main" id="{1CE28B69-6135-4B09-A2A1-8E4E14422F19}"/>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F5F82C6-A9AA-4D89-85A8-EAC094C07F4B}"/>
              </a:ext>
            </a:extLst>
          </p:cNvPr>
          <p:cNvSpPr>
            <a:spLocks noGrp="1"/>
          </p:cNvSpPr>
          <p:nvPr>
            <p:ph type="title"/>
          </p:nvPr>
        </p:nvSpPr>
        <p:spPr/>
        <p:txBody>
          <a:bodyPr>
            <a:normAutofit fontScale="90000"/>
          </a:bodyPr>
          <a:lstStyle/>
          <a:p>
            <a:r>
              <a:rPr kumimoji="1" lang="en-US" altLang="ja-JP" dirty="0"/>
              <a:t>Q</a:t>
            </a:r>
            <a:r>
              <a:rPr kumimoji="1" lang="ja-JP" altLang="en-US" dirty="0"/>
              <a:t>学習</a:t>
            </a:r>
            <a:r>
              <a:rPr lang="ja-JP" altLang="en-US" dirty="0"/>
              <a:t>のアルゴリズム</a:t>
            </a:r>
            <a:endParaRPr kumimoji="1" lang="ja-JP" altLang="en-US" dirty="0"/>
          </a:p>
        </p:txBody>
      </p:sp>
      <p:sp>
        <p:nvSpPr>
          <p:cNvPr id="4" name="スライド番号プレースホルダー 3">
            <a:extLst>
              <a:ext uri="{FF2B5EF4-FFF2-40B4-BE49-F238E27FC236}">
                <a16:creationId xmlns:a16="http://schemas.microsoft.com/office/drawing/2014/main" id="{8B2C0BD3-26DC-4505-8665-AE3BBD4FB280}"/>
              </a:ext>
            </a:extLst>
          </p:cNvPr>
          <p:cNvSpPr>
            <a:spLocks noGrp="1"/>
          </p:cNvSpPr>
          <p:nvPr>
            <p:ph type="sldNum" sz="quarter" idx="12"/>
          </p:nvPr>
        </p:nvSpPr>
        <p:spPr/>
        <p:txBody>
          <a:bodyPr/>
          <a:lstStyle/>
          <a:p>
            <a:fld id="{B11AD403-313C-9548-90A1-3BB45CD64373}" type="slidenum">
              <a:rPr lang="ja-JP" altLang="en-US" smtClean="0"/>
              <a:pPr/>
              <a:t>27</a:t>
            </a:fld>
            <a:endParaRPr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B8AE8109-6B74-4559-B352-2EDBE99A4987}"/>
                  </a:ext>
                </a:extLst>
              </p:cNvPr>
              <p:cNvSpPr/>
              <p:nvPr/>
            </p:nvSpPr>
            <p:spPr>
              <a:xfrm>
                <a:off x="1109679" y="3429000"/>
                <a:ext cx="9972641" cy="20002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2000" dirty="0"/>
                  <a:t>初期状態を設定</a:t>
                </a:r>
                <a:endParaRPr lang="en-US" altLang="ja-JP" sz="2000" dirty="0"/>
              </a:p>
              <a:p>
                <a:r>
                  <a:rPr lang="ja-JP" altLang="en-US" sz="2000" dirty="0"/>
                  <a:t>エピソード終了まで各ステップについて繰り返し</a:t>
                </a:r>
                <a:endParaRPr lang="en-US" altLang="ja-JP" sz="2000" dirty="0"/>
              </a:p>
              <a:p>
                <a:pPr lvl="1"/>
                <a14:m>
                  <m:oMath xmlns:m="http://schemas.openxmlformats.org/officeDocument/2006/math">
                    <m:r>
                      <a:rPr lang="en-US" altLang="ja-JP" sz="2000" i="1" dirty="0">
                        <a:latin typeface="Cambria Math" panose="02040503050406030204" pitchFamily="18" charset="0"/>
                      </a:rPr>
                      <m:t>𝑄</m:t>
                    </m:r>
                  </m:oMath>
                </a14:m>
                <a:r>
                  <a:rPr lang="ja-JP" altLang="en-US" sz="2000" dirty="0"/>
                  <a:t>を最大にするように（小さい確率でランダムに），状態</a:t>
                </a:r>
                <a14:m>
                  <m:oMath xmlns:m="http://schemas.openxmlformats.org/officeDocument/2006/math">
                    <m:r>
                      <a:rPr lang="en-US" altLang="ja-JP" sz="2000" b="0" i="1" smtClean="0">
                        <a:latin typeface="Cambria Math" panose="02040503050406030204" pitchFamily="18" charset="0"/>
                      </a:rPr>
                      <m:t>𝑆</m:t>
                    </m:r>
                  </m:oMath>
                </a14:m>
                <a:r>
                  <a:rPr lang="ja-JP" altLang="en-US" sz="2000" dirty="0"/>
                  <a:t>における行動</a:t>
                </a:r>
                <a14:m>
                  <m:oMath xmlns:m="http://schemas.openxmlformats.org/officeDocument/2006/math">
                    <m:r>
                      <a:rPr lang="en-US" altLang="ja-JP" sz="2000" i="1" dirty="0" smtClean="0">
                        <a:latin typeface="Cambria Math" panose="02040503050406030204" pitchFamily="18" charset="0"/>
                      </a:rPr>
                      <m:t>𝐴</m:t>
                    </m:r>
                  </m:oMath>
                </a14:m>
                <a:r>
                  <a:rPr lang="ja-JP" altLang="en-US" sz="2000" dirty="0"/>
                  <a:t>を選択</a:t>
                </a:r>
                <a:endParaRPr lang="en-US" altLang="ja-JP" sz="2000" dirty="0"/>
              </a:p>
              <a:p>
                <a:pPr lvl="1"/>
                <a:r>
                  <a:rPr lang="ja-JP" altLang="en-US" sz="2000" dirty="0"/>
                  <a:t>行動</a:t>
                </a:r>
                <a14:m>
                  <m:oMath xmlns:m="http://schemas.openxmlformats.org/officeDocument/2006/math">
                    <m:r>
                      <a:rPr lang="en-US" altLang="ja-JP" sz="2000" i="1" dirty="0" smtClean="0">
                        <a:latin typeface="Cambria Math" panose="02040503050406030204" pitchFamily="18" charset="0"/>
                      </a:rPr>
                      <m:t>𝐴</m:t>
                    </m:r>
                  </m:oMath>
                </a14:m>
                <a:r>
                  <a:rPr lang="ja-JP" altLang="en-US" sz="2000" dirty="0"/>
                  <a:t>を取り，報酬</a:t>
                </a:r>
                <a14:m>
                  <m:oMath xmlns:m="http://schemas.openxmlformats.org/officeDocument/2006/math">
                    <m:r>
                      <a:rPr lang="en-US" altLang="ja-JP" sz="2000" i="1" dirty="0" smtClean="0">
                        <a:latin typeface="Cambria Math" panose="02040503050406030204" pitchFamily="18" charset="0"/>
                      </a:rPr>
                      <m:t>𝑅</m:t>
                    </m:r>
                  </m:oMath>
                </a14:m>
                <a:r>
                  <a:rPr lang="ja-JP" altLang="en-US" sz="2000" dirty="0"/>
                  <a:t>と次状態</a:t>
                </a:r>
                <a14:m>
                  <m:oMath xmlns:m="http://schemas.openxmlformats.org/officeDocument/2006/math">
                    <m:r>
                      <a:rPr lang="en-US" altLang="ja-JP" sz="2000" i="1" dirty="0" smtClean="0">
                        <a:latin typeface="Cambria Math" panose="02040503050406030204" pitchFamily="18" charset="0"/>
                      </a:rPr>
                      <m:t>𝑆</m:t>
                    </m:r>
                    <m:r>
                      <a:rPr lang="en-US" altLang="ja-JP" sz="2000" b="0" i="1" dirty="0" smtClean="0">
                        <a:latin typeface="Cambria Math" panose="02040503050406030204" pitchFamily="18" charset="0"/>
                      </a:rPr>
                      <m:t>′</m:t>
                    </m:r>
                  </m:oMath>
                </a14:m>
                <a:r>
                  <a:rPr lang="ja-JP" altLang="en-US" sz="2000" dirty="0"/>
                  <a:t>を観測</a:t>
                </a:r>
                <a:endParaRPr lang="en-US" altLang="ja-JP" sz="2000" dirty="0"/>
              </a:p>
              <a:p>
                <a:pPr lvl="1"/>
                <a14:m>
                  <m:oMath xmlns:m="http://schemas.openxmlformats.org/officeDocument/2006/math">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𝑄</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𝛼</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𝑅</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𝛾</m:t>
                        </m:r>
                        <m:func>
                          <m:funcPr>
                            <m:ctrlPr>
                              <a:rPr lang="en-US" altLang="ja-JP" sz="2000" b="0" i="1" smtClean="0">
                                <a:latin typeface="Cambria Math" panose="02040503050406030204" pitchFamily="18" charset="0"/>
                              </a:rPr>
                            </m:ctrlPr>
                          </m:funcPr>
                          <m:fName>
                            <m:limLow>
                              <m:limLowPr>
                                <m:ctrlPr>
                                  <a:rPr lang="en-US" altLang="ja-JP" sz="2000" b="0" i="1" smtClean="0">
                                    <a:latin typeface="Cambria Math" panose="02040503050406030204" pitchFamily="18" charset="0"/>
                                  </a:rPr>
                                </m:ctrlPr>
                              </m:limLowPr>
                              <m:e>
                                <m:r>
                                  <m:rPr>
                                    <m:sty m:val="p"/>
                                  </m:rPr>
                                  <a:rPr lang="en-US" altLang="ja-JP" sz="2000" b="0" i="0" smtClean="0">
                                    <a:latin typeface="Cambria Math" panose="02040503050406030204" pitchFamily="18" charset="0"/>
                                  </a:rPr>
                                  <m:t>max</m:t>
                                </m:r>
                              </m:e>
                              <m:lim>
                                <m:r>
                                  <a:rPr lang="en-US" altLang="ja-JP" sz="2000" b="0" i="1" smtClean="0">
                                    <a:latin typeface="Cambria Math" panose="02040503050406030204" pitchFamily="18" charset="0"/>
                                  </a:rPr>
                                  <m:t>𝑎</m:t>
                                </m:r>
                              </m:lim>
                            </m:limLow>
                          </m:fName>
                          <m:e>
                            <m:r>
                              <a:rPr lang="en-US" altLang="ja-JP" sz="2000" i="1">
                                <a:latin typeface="Cambria Math" panose="02040503050406030204" pitchFamily="18" charset="0"/>
                              </a:rPr>
                              <m:t>𝑄</m:t>
                            </m:r>
                            <m:d>
                              <m:dPr>
                                <m:ctrlPr>
                                  <a:rPr lang="en-US" altLang="ja-JP" sz="2000" i="1">
                                    <a:latin typeface="Cambria Math" panose="02040503050406030204" pitchFamily="18" charset="0"/>
                                  </a:rPr>
                                </m:ctrlPr>
                              </m:dP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𝑆</m:t>
                                    </m:r>
                                  </m:e>
                                  <m:sup>
                                    <m:r>
                                      <a:rPr lang="en-US" altLang="ja-JP" sz="2000" i="1">
                                        <a:latin typeface="Cambria Math" panose="02040503050406030204" pitchFamily="18" charset="0"/>
                                      </a:rPr>
                                      <m:t>′</m:t>
                                    </m:r>
                                  </m:sup>
                                </m:sSup>
                                <m:r>
                                  <a:rPr lang="en-US" altLang="ja-JP" sz="2000" i="1">
                                    <a:latin typeface="Cambria Math" panose="02040503050406030204" pitchFamily="18" charset="0"/>
                                  </a:rPr>
                                  <m:t>,</m:t>
                                </m:r>
                                <m:r>
                                  <a:rPr lang="en-US" altLang="ja-JP" sz="2000" b="0" i="1" smtClean="0">
                                    <a:latin typeface="Cambria Math" panose="02040503050406030204" pitchFamily="18" charset="0"/>
                                  </a:rPr>
                                  <m:t>𝑎</m:t>
                                </m:r>
                              </m:e>
                            </m:d>
                          </m:e>
                        </m:func>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𝑄</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𝑆</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e>
                    </m:d>
                  </m:oMath>
                </a14:m>
                <a:r>
                  <a:rPr lang="en-US" altLang="ja-JP" sz="2000" dirty="0"/>
                  <a:t> </a:t>
                </a:r>
              </a:p>
              <a:p>
                <a:pPr lvl="1"/>
                <a14:m>
                  <m:oMath xmlns:m="http://schemas.openxmlformats.org/officeDocument/2006/math">
                    <m:r>
                      <a:rPr lang="en-US" altLang="ja-JP" sz="2000" b="0" i="1" dirty="0" smtClean="0">
                        <a:latin typeface="Cambria Math" panose="02040503050406030204" pitchFamily="18" charset="0"/>
                      </a:rPr>
                      <m:t>𝑆</m:t>
                    </m:r>
                    <m:r>
                      <a:rPr lang="en-US" altLang="ja-JP" sz="2000" b="0" i="1" dirty="0" smtClean="0">
                        <a:latin typeface="Cambria Math" panose="02040503050406030204" pitchFamily="18" charset="0"/>
                      </a:rPr>
                      <m:t>←</m:t>
                    </m:r>
                    <m:sSup>
                      <m:sSupPr>
                        <m:ctrlPr>
                          <a:rPr lang="en-US" altLang="ja-JP" sz="2000" b="0" i="1" dirty="0" smtClean="0">
                            <a:latin typeface="Cambria Math" panose="02040503050406030204" pitchFamily="18" charset="0"/>
                          </a:rPr>
                        </m:ctrlPr>
                      </m:sSupPr>
                      <m:e>
                        <m:r>
                          <a:rPr lang="en-US" altLang="ja-JP" sz="2000" b="0" i="1" dirty="0" smtClean="0">
                            <a:latin typeface="Cambria Math" panose="02040503050406030204" pitchFamily="18" charset="0"/>
                          </a:rPr>
                          <m:t>𝑆</m:t>
                        </m:r>
                      </m:e>
                      <m:sup>
                        <m:r>
                          <a:rPr lang="en-US" altLang="ja-JP" sz="2000" b="0" i="1" dirty="0" smtClean="0">
                            <a:latin typeface="Cambria Math" panose="02040503050406030204" pitchFamily="18" charset="0"/>
                          </a:rPr>
                          <m:t>′</m:t>
                        </m:r>
                      </m:sup>
                    </m:sSup>
                  </m:oMath>
                </a14:m>
                <a:r>
                  <a:rPr lang="en-US" altLang="ja-JP" sz="2000" dirty="0"/>
                  <a:t> </a:t>
                </a:r>
              </a:p>
            </p:txBody>
          </p:sp>
        </mc:Choice>
        <mc:Fallback>
          <p:sp>
            <p:nvSpPr>
              <p:cNvPr id="5" name="正方形/長方形 4">
                <a:extLst>
                  <a:ext uri="{FF2B5EF4-FFF2-40B4-BE49-F238E27FC236}">
                    <a16:creationId xmlns:a16="http://schemas.microsoft.com/office/drawing/2014/main" id="{B8AE8109-6B74-4559-B352-2EDBE99A4987}"/>
                  </a:ext>
                </a:extLst>
              </p:cNvPr>
              <p:cNvSpPr>
                <a:spLocks noRot="1" noChangeAspect="1" noMove="1" noResize="1" noEditPoints="1" noAdjustHandles="1" noChangeArrowheads="1" noChangeShapeType="1" noTextEdit="1"/>
              </p:cNvSpPr>
              <p:nvPr/>
            </p:nvSpPr>
            <p:spPr>
              <a:xfrm>
                <a:off x="1109679" y="3429000"/>
                <a:ext cx="9972641" cy="2000250"/>
              </a:xfrm>
              <a:prstGeom prst="rect">
                <a:avLst/>
              </a:prstGeom>
              <a:blipFill>
                <a:blip r:embed="rId3"/>
                <a:stretch>
                  <a:fillRect l="-549" t="-2424"/>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FD37859C-BDD3-4B27-B5AD-FC97B5AD2194}"/>
              </a:ext>
            </a:extLst>
          </p:cNvPr>
          <p:cNvSpPr/>
          <p:nvPr/>
        </p:nvSpPr>
        <p:spPr>
          <a:xfrm>
            <a:off x="1649188" y="5924550"/>
            <a:ext cx="8021748" cy="369332"/>
          </a:xfrm>
          <a:prstGeom prst="rect">
            <a:avLst/>
          </a:prstGeom>
        </p:spPr>
        <p:txBody>
          <a:bodyPr wrap="none">
            <a:spAutoFit/>
          </a:bodyPr>
          <a:lstStyle/>
          <a:p>
            <a:r>
              <a:rPr lang="en-US" altLang="ja-JP" dirty="0">
                <a:latin typeface="Consolas" panose="020B0609020204030204" pitchFamily="49" charset="0"/>
              </a:rPr>
              <a:t>Q</a:t>
            </a:r>
            <a:r>
              <a:rPr lang="ja-JP" altLang="en-US" dirty="0">
                <a:latin typeface="Consolas" panose="020B0609020204030204" pitchFamily="49" charset="0"/>
              </a:rPr>
              <a:t>学習を</a:t>
            </a:r>
            <a:r>
              <a:rPr lang="en-US" altLang="ja-JP" dirty="0">
                <a:latin typeface="Consolas" panose="020B0609020204030204" pitchFamily="49" charset="0"/>
              </a:rPr>
              <a:t>pokemon_TD3.m</a:t>
            </a:r>
            <a:r>
              <a:rPr lang="ja-JP" altLang="en-US" dirty="0">
                <a:latin typeface="Consolas" panose="020B0609020204030204" pitchFamily="49" charset="0"/>
              </a:rPr>
              <a:t>に実装している．どのような実装になるか確認しよう．</a:t>
            </a:r>
            <a:endParaRPr lang="ja-JP" altLang="en-US" dirty="0"/>
          </a:p>
        </p:txBody>
      </p:sp>
      <p:pic>
        <p:nvPicPr>
          <p:cNvPr id="8" name="Picture 4" descr="\begin{align*}&#10;  Q(S_t,A_t) \leftarrow Q(S_t,A_t) + \alpha[R_{t+1}+\gamma \max_a Q(S_{t+1},a) - Q(S_t,A_t)]&#10;\end{align*}">
            <a:extLst>
              <a:ext uri="{FF2B5EF4-FFF2-40B4-BE49-F238E27FC236}">
                <a16:creationId xmlns:a16="http://schemas.microsoft.com/office/drawing/2014/main" id="{01261988-BE58-410A-83EE-400A38174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188" y="1900466"/>
            <a:ext cx="7451270" cy="36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5BF0C7-60BB-4660-9722-D9C592A81270}"/>
              </a:ext>
            </a:extLst>
          </p:cNvPr>
          <p:cNvPicPr>
            <a:picLocks noChangeAspect="1"/>
          </p:cNvPicPr>
          <p:nvPr/>
        </p:nvPicPr>
        <p:blipFill>
          <a:blip r:embed="rId2"/>
          <a:stretch>
            <a:fillRect/>
          </a:stretch>
        </p:blipFill>
        <p:spPr>
          <a:xfrm>
            <a:off x="338713" y="2348890"/>
            <a:ext cx="10155067" cy="4372585"/>
          </a:xfrm>
          <a:prstGeom prst="rect">
            <a:avLst/>
          </a:prstGeom>
        </p:spPr>
      </p:pic>
      <p:sp>
        <p:nvSpPr>
          <p:cNvPr id="4" name="スライド番号プレースホルダー 3">
            <a:extLst>
              <a:ext uri="{FF2B5EF4-FFF2-40B4-BE49-F238E27FC236}">
                <a16:creationId xmlns:a16="http://schemas.microsoft.com/office/drawing/2014/main" id="{C966C20F-C9A0-4623-913C-CB42C0AF6015}"/>
              </a:ext>
            </a:extLst>
          </p:cNvPr>
          <p:cNvSpPr>
            <a:spLocks noGrp="1"/>
          </p:cNvSpPr>
          <p:nvPr>
            <p:ph type="sldNum" sz="quarter" idx="12"/>
          </p:nvPr>
        </p:nvSpPr>
        <p:spPr/>
        <p:txBody>
          <a:bodyPr/>
          <a:lstStyle/>
          <a:p>
            <a:fld id="{B11AD403-313C-9548-90A1-3BB45CD64373}" type="slidenum">
              <a:rPr lang="ja-JP" altLang="en-US" smtClean="0"/>
              <a:pPr/>
              <a:t>28</a:t>
            </a:fld>
            <a:endParaRPr lang="ja-JP" altLang="en-US"/>
          </a:p>
        </p:txBody>
      </p:sp>
      <p:sp>
        <p:nvSpPr>
          <p:cNvPr id="5" name="正方形/長方形 4">
            <a:extLst>
              <a:ext uri="{FF2B5EF4-FFF2-40B4-BE49-F238E27FC236}">
                <a16:creationId xmlns:a16="http://schemas.microsoft.com/office/drawing/2014/main" id="{01651873-359E-4C66-B756-0E7117C4C36F}"/>
              </a:ext>
            </a:extLst>
          </p:cNvPr>
          <p:cNvSpPr/>
          <p:nvPr/>
        </p:nvSpPr>
        <p:spPr>
          <a:xfrm>
            <a:off x="338713" y="251042"/>
            <a:ext cx="4496744" cy="369332"/>
          </a:xfrm>
          <a:prstGeom prst="rect">
            <a:avLst/>
          </a:prstGeom>
        </p:spPr>
        <p:txBody>
          <a:bodyPr wrap="none">
            <a:spAutoFit/>
          </a:bodyPr>
          <a:lstStyle/>
          <a:p>
            <a:r>
              <a:rPr lang="ja-JP" altLang="en-US" dirty="0"/>
              <a:t>サンプルプログラム</a:t>
            </a:r>
            <a:r>
              <a:rPr lang="en-US" altLang="ja-JP" dirty="0">
                <a:latin typeface="Consolas" panose="020B0609020204030204" pitchFamily="49" charset="0"/>
              </a:rPr>
              <a:t>pokemon_TD3.m</a:t>
            </a:r>
            <a:r>
              <a:rPr lang="ja-JP" altLang="en-US" dirty="0">
                <a:latin typeface="Consolas" panose="020B0609020204030204" pitchFamily="49" charset="0"/>
              </a:rPr>
              <a:t>の一部</a:t>
            </a:r>
            <a:endParaRPr lang="ja-JP" altLang="en-US" dirty="0"/>
          </a:p>
        </p:txBody>
      </p:sp>
      <p:cxnSp>
        <p:nvCxnSpPr>
          <p:cNvPr id="7" name="直線矢印コネクタ 6">
            <a:extLst>
              <a:ext uri="{FF2B5EF4-FFF2-40B4-BE49-F238E27FC236}">
                <a16:creationId xmlns:a16="http://schemas.microsoft.com/office/drawing/2014/main" id="{36E3A48E-73BE-40AC-BE2B-22D35605E501}"/>
              </a:ext>
            </a:extLst>
          </p:cNvPr>
          <p:cNvCxnSpPr>
            <a:cxnSpLocks/>
          </p:cNvCxnSpPr>
          <p:nvPr/>
        </p:nvCxnSpPr>
        <p:spPr>
          <a:xfrm flipH="1">
            <a:off x="7021286" y="4535182"/>
            <a:ext cx="456242" cy="636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F39CBD7-E9FA-4378-9BF9-B3616659AF41}"/>
              </a:ext>
            </a:extLst>
          </p:cNvPr>
          <p:cNvSpPr txBox="1"/>
          <p:nvPr/>
        </p:nvSpPr>
        <p:spPr>
          <a:xfrm>
            <a:off x="7477528" y="4124326"/>
            <a:ext cx="4254691" cy="923330"/>
          </a:xfrm>
          <a:prstGeom prst="rect">
            <a:avLst/>
          </a:prstGeom>
          <a:noFill/>
        </p:spPr>
        <p:txBody>
          <a:bodyPr wrap="none" rtlCol="0">
            <a:spAutoFit/>
          </a:bodyPr>
          <a:lstStyle/>
          <a:p>
            <a:r>
              <a:rPr kumimoji="1" lang="ja-JP" altLang="en-US" dirty="0">
                <a:solidFill>
                  <a:schemeClr val="accent6"/>
                </a:solidFill>
              </a:rPr>
              <a:t>エピソードが終了するのを待つことなく，</a:t>
            </a:r>
            <a:endParaRPr kumimoji="1" lang="en-US" altLang="ja-JP" dirty="0">
              <a:solidFill>
                <a:schemeClr val="accent6"/>
              </a:solidFill>
            </a:endParaRPr>
          </a:p>
          <a:p>
            <a:r>
              <a:rPr lang="ja-JP" altLang="en-US" dirty="0">
                <a:solidFill>
                  <a:schemeClr val="accent6"/>
                </a:solidFill>
              </a:rPr>
              <a:t>１ターンの行動が終了した時点で</a:t>
            </a:r>
            <a:endParaRPr lang="en-US" altLang="ja-JP" dirty="0">
              <a:solidFill>
                <a:schemeClr val="accent6"/>
              </a:solidFill>
            </a:endParaRPr>
          </a:p>
          <a:p>
            <a:r>
              <a:rPr kumimoji="1" lang="ja-JP" altLang="en-US" dirty="0">
                <a:solidFill>
                  <a:schemeClr val="accent6"/>
                </a:solidFill>
              </a:rPr>
              <a:t>行動価値関数を更新していく</a:t>
            </a:r>
            <a:endParaRPr kumimoji="1" lang="en-US" altLang="ja-JP" dirty="0">
              <a:solidFill>
                <a:schemeClr val="accent6"/>
              </a:solidFill>
            </a:endParaRPr>
          </a:p>
        </p:txBody>
      </p:sp>
      <p:pic>
        <p:nvPicPr>
          <p:cNvPr id="2" name="図 1">
            <a:extLst>
              <a:ext uri="{FF2B5EF4-FFF2-40B4-BE49-F238E27FC236}">
                <a16:creationId xmlns:a16="http://schemas.microsoft.com/office/drawing/2014/main" id="{AA5A0EFC-D40A-40C9-AE78-319BD75D8A1D}"/>
              </a:ext>
            </a:extLst>
          </p:cNvPr>
          <p:cNvPicPr>
            <a:picLocks noChangeAspect="1"/>
          </p:cNvPicPr>
          <p:nvPr/>
        </p:nvPicPr>
        <p:blipFill>
          <a:blip r:embed="rId3"/>
          <a:stretch>
            <a:fillRect/>
          </a:stretch>
        </p:blipFill>
        <p:spPr>
          <a:xfrm>
            <a:off x="338713" y="643451"/>
            <a:ext cx="4915586" cy="1581371"/>
          </a:xfrm>
          <a:prstGeom prst="rect">
            <a:avLst/>
          </a:prstGeom>
        </p:spPr>
      </p:pic>
      <p:sp>
        <p:nvSpPr>
          <p:cNvPr id="10" name="右中かっこ 9">
            <a:extLst>
              <a:ext uri="{FF2B5EF4-FFF2-40B4-BE49-F238E27FC236}">
                <a16:creationId xmlns:a16="http://schemas.microsoft.com/office/drawing/2014/main" id="{B2F0C3EB-7459-42DC-8161-03F2AE0D5397}"/>
              </a:ext>
            </a:extLst>
          </p:cNvPr>
          <p:cNvSpPr/>
          <p:nvPr/>
        </p:nvSpPr>
        <p:spPr>
          <a:xfrm>
            <a:off x="4286250" y="3298371"/>
            <a:ext cx="334736" cy="1151165"/>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D22DDB4-6AFB-46AE-AA4D-99EE3F4CF2E2}"/>
              </a:ext>
            </a:extLst>
          </p:cNvPr>
          <p:cNvSpPr txBox="1"/>
          <p:nvPr/>
        </p:nvSpPr>
        <p:spPr>
          <a:xfrm>
            <a:off x="4714473" y="2646998"/>
            <a:ext cx="2930610" cy="1477328"/>
          </a:xfrm>
          <a:prstGeom prst="rect">
            <a:avLst/>
          </a:prstGeom>
          <a:noFill/>
        </p:spPr>
        <p:txBody>
          <a:bodyPr wrap="none" rtlCol="0">
            <a:spAutoFit/>
          </a:bodyPr>
          <a:lstStyle/>
          <a:p>
            <a:r>
              <a:rPr kumimoji="1" lang="ja-JP" altLang="en-US" dirty="0">
                <a:solidFill>
                  <a:schemeClr val="accent6"/>
                </a:solidFill>
              </a:rPr>
              <a:t>行動価値関数にもとづき，</a:t>
            </a:r>
            <a:endParaRPr kumimoji="1" lang="en-US" altLang="ja-JP" dirty="0">
              <a:solidFill>
                <a:schemeClr val="accent6"/>
              </a:solidFill>
            </a:endParaRPr>
          </a:p>
          <a:p>
            <a:r>
              <a:rPr lang="ja-JP" altLang="en-US" b="1" dirty="0">
                <a:solidFill>
                  <a:schemeClr val="accent6"/>
                </a:solidFill>
              </a:rPr>
              <a:t>現時点で</a:t>
            </a:r>
            <a:r>
              <a:rPr kumimoji="1" lang="ja-JP" altLang="en-US" b="1" dirty="0">
                <a:solidFill>
                  <a:schemeClr val="accent6"/>
                </a:solidFill>
              </a:rPr>
              <a:t>最適</a:t>
            </a:r>
            <a:r>
              <a:rPr kumimoji="1" lang="ja-JP" altLang="en-US" dirty="0">
                <a:solidFill>
                  <a:schemeClr val="accent6"/>
                </a:solidFill>
              </a:rPr>
              <a:t>な行動を取る</a:t>
            </a:r>
            <a:endParaRPr kumimoji="1" lang="en-US" altLang="ja-JP" dirty="0">
              <a:solidFill>
                <a:schemeClr val="accent6"/>
              </a:solidFill>
            </a:endParaRPr>
          </a:p>
          <a:p>
            <a:r>
              <a:rPr lang="ja-JP" altLang="en-US" dirty="0">
                <a:solidFill>
                  <a:schemeClr val="accent6"/>
                </a:solidFill>
              </a:rPr>
              <a:t>小さい確率で</a:t>
            </a:r>
            <a:endParaRPr lang="en-US" altLang="ja-JP" dirty="0">
              <a:solidFill>
                <a:schemeClr val="accent6"/>
              </a:solidFill>
            </a:endParaRPr>
          </a:p>
          <a:p>
            <a:r>
              <a:rPr kumimoji="1" lang="ja-JP" altLang="en-US" dirty="0">
                <a:solidFill>
                  <a:schemeClr val="accent6"/>
                </a:solidFill>
              </a:rPr>
              <a:t>ランダムな行動を取る</a:t>
            </a:r>
            <a:endParaRPr kumimoji="1" lang="en-US" altLang="ja-JP" dirty="0">
              <a:solidFill>
                <a:schemeClr val="accent6"/>
              </a:solidFill>
            </a:endParaRPr>
          </a:p>
          <a:p>
            <a:r>
              <a:rPr lang="ja-JP" altLang="en-US" dirty="0">
                <a:solidFill>
                  <a:schemeClr val="accent6"/>
                </a:solidFill>
              </a:rPr>
              <a:t>（</a:t>
            </a:r>
            <a:r>
              <a:rPr lang="en-US" altLang="ja-JP" dirty="0">
                <a:solidFill>
                  <a:schemeClr val="accent6"/>
                </a:solidFill>
              </a:rPr>
              <a:t>ε-Greedy</a:t>
            </a:r>
            <a:r>
              <a:rPr lang="ja-JP" altLang="en-US" dirty="0">
                <a:solidFill>
                  <a:schemeClr val="accent6"/>
                </a:solidFill>
              </a:rPr>
              <a:t>）</a:t>
            </a:r>
            <a:endParaRPr kumimoji="1" lang="en-US" altLang="ja-JP" dirty="0">
              <a:solidFill>
                <a:schemeClr val="accent6"/>
              </a:solidFill>
            </a:endParaRPr>
          </a:p>
        </p:txBody>
      </p:sp>
    </p:spTree>
    <p:extLst>
      <p:ext uri="{BB962C8B-B14F-4D97-AF65-F5344CB8AC3E}">
        <p14:creationId xmlns:p14="http://schemas.microsoft.com/office/powerpoint/2010/main" val="22203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C22B157E-5852-47D5-939B-9EA543AA099B}"/>
                  </a:ext>
                </a:extLst>
              </p:cNvPr>
              <p:cNvSpPr>
                <a:spLocks noGrp="1"/>
              </p:cNvSpPr>
              <p:nvPr>
                <p:ph idx="1"/>
              </p:nvPr>
            </p:nvSpPr>
            <p:spPr/>
            <p:txBody>
              <a:bodyPr/>
              <a:lstStyle/>
              <a:p>
                <a:r>
                  <a:rPr lang="ja-JP" altLang="en-US" dirty="0"/>
                  <a:t>いずれもたいあたりのダメージを</a:t>
                </a:r>
                <a:r>
                  <a:rPr lang="en-US" altLang="ja-JP" dirty="0"/>
                  <a:t>1</a:t>
                </a:r>
                <a:r>
                  <a:rPr lang="ja-JP" altLang="en-US" dirty="0"/>
                  <a:t>に変更して，</a:t>
                </a:r>
                <a14:m>
                  <m:oMath xmlns:m="http://schemas.openxmlformats.org/officeDocument/2006/math">
                    <m:r>
                      <a:rPr lang="en-US" altLang="ja-JP" i="1">
                        <a:latin typeface="Cambria Math" panose="02040503050406030204" pitchFamily="18" charset="0"/>
                      </a:rPr>
                      <m:t>𝛼</m:t>
                    </m:r>
                    <m:r>
                      <a:rPr lang="en-US" altLang="ja-JP" i="1">
                        <a:latin typeface="Cambria Math" panose="02040503050406030204" pitchFamily="18" charset="0"/>
                      </a:rPr>
                      <m:t>=0.2, </m:t>
                    </m:r>
                    <m:r>
                      <a:rPr lang="en-US" altLang="ja-JP" i="1">
                        <a:latin typeface="Cambria Math" panose="02040503050406030204" pitchFamily="18" charset="0"/>
                      </a:rPr>
                      <m:t>𝜀</m:t>
                    </m:r>
                    <m:r>
                      <a:rPr lang="en-US" altLang="ja-JP" i="1">
                        <a:latin typeface="Cambria Math" panose="02040503050406030204" pitchFamily="18" charset="0"/>
                      </a:rPr>
                      <m:t>=0.2</m:t>
                    </m:r>
                  </m:oMath>
                </a14:m>
                <a:r>
                  <a:rPr lang="ja-JP" altLang="en-US" dirty="0"/>
                  <a:t>と設定した結果</a:t>
                </a:r>
                <a:endParaRPr lang="en-US" altLang="ja-JP" dirty="0"/>
              </a:p>
              <a:p>
                <a:r>
                  <a:rPr lang="ja-JP" altLang="en-US" dirty="0"/>
                  <a:t>今回の問題設定では，いずれも遜色ない結果が得られている</a:t>
                </a:r>
                <a:endParaRPr lang="en-US" altLang="ja-JP" dirty="0"/>
              </a:p>
              <a:p>
                <a:pPr lvl="1"/>
                <a:r>
                  <a:rPr lang="ja-JP" altLang="en-US" dirty="0"/>
                  <a:t>今回の実装では</a:t>
                </a:r>
                <a:r>
                  <a:rPr lang="en-US" altLang="ja-JP" dirty="0"/>
                  <a:t>SARSA</a:t>
                </a:r>
                <a:r>
                  <a:rPr lang="ja-JP" altLang="en-US" dirty="0"/>
                  <a:t>もランダム要素を含み，完全にオンポリシーになっていないことが影響</a:t>
                </a:r>
                <a:endParaRPr lang="en-US" altLang="ja-JP" dirty="0"/>
              </a:p>
              <a:p>
                <a:pPr lvl="1"/>
                <a:r>
                  <a:rPr lang="en-US" altLang="ja-JP" dirty="0"/>
                  <a:t>Q</a:t>
                </a:r>
                <a:r>
                  <a:rPr lang="ja-JP" altLang="en-US" dirty="0"/>
                  <a:t>学習のほうが結果が悪くなることもある</a:t>
                </a:r>
                <a:endParaRPr lang="en-US" altLang="ja-JP" dirty="0"/>
              </a:p>
            </p:txBody>
          </p:sp>
        </mc:Choice>
        <mc:Fallback>
          <p:sp>
            <p:nvSpPr>
              <p:cNvPr id="2" name="コンテンツ プレースホルダー 1">
                <a:extLst>
                  <a:ext uri="{FF2B5EF4-FFF2-40B4-BE49-F238E27FC236}">
                    <a16:creationId xmlns:a16="http://schemas.microsoft.com/office/drawing/2014/main" id="{C22B157E-5852-47D5-939B-9EA543AA099B}"/>
                  </a:ext>
                </a:extLst>
              </p:cNvPr>
              <p:cNvSpPr>
                <a:spLocks noGrp="1" noRot="1" noChangeAspect="1" noMove="1" noResize="1" noEditPoints="1" noAdjustHandles="1" noChangeArrowheads="1" noChangeShapeType="1" noTextEdit="1"/>
              </p:cNvSpPr>
              <p:nvPr>
                <p:ph idx="1"/>
              </p:nvPr>
            </p:nvSpPr>
            <p:spPr>
              <a:blipFill>
                <a:blip r:embed="rId2"/>
                <a:stretch>
                  <a:fillRect l="-727" t="-127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022E303F-B8BC-4033-8ED7-600392485E60}"/>
              </a:ext>
            </a:extLst>
          </p:cNvPr>
          <p:cNvSpPr>
            <a:spLocks noGrp="1"/>
          </p:cNvSpPr>
          <p:nvPr>
            <p:ph type="title"/>
          </p:nvPr>
        </p:nvSpPr>
        <p:spPr/>
        <p:txBody>
          <a:bodyPr>
            <a:normAutofit fontScale="90000"/>
          </a:bodyPr>
          <a:lstStyle/>
          <a:p>
            <a:r>
              <a:rPr lang="en-US" altLang="ja-JP" dirty="0"/>
              <a:t>SARSA vs Q</a:t>
            </a:r>
            <a:r>
              <a:rPr lang="ja-JP" altLang="en-US" dirty="0"/>
              <a:t>学習</a:t>
            </a:r>
            <a:endParaRPr kumimoji="1" lang="ja-JP" altLang="en-US" dirty="0"/>
          </a:p>
        </p:txBody>
      </p:sp>
      <p:sp>
        <p:nvSpPr>
          <p:cNvPr id="4" name="スライド番号プレースホルダー 3">
            <a:extLst>
              <a:ext uri="{FF2B5EF4-FFF2-40B4-BE49-F238E27FC236}">
                <a16:creationId xmlns:a16="http://schemas.microsoft.com/office/drawing/2014/main" id="{D8C2C31B-5CB1-4428-8596-8387A3D234D9}"/>
              </a:ext>
            </a:extLst>
          </p:cNvPr>
          <p:cNvSpPr>
            <a:spLocks noGrp="1"/>
          </p:cNvSpPr>
          <p:nvPr>
            <p:ph type="sldNum" sz="quarter" idx="12"/>
          </p:nvPr>
        </p:nvSpPr>
        <p:spPr/>
        <p:txBody>
          <a:bodyPr/>
          <a:lstStyle/>
          <a:p>
            <a:fld id="{B11AD403-313C-9548-90A1-3BB45CD64373}" type="slidenum">
              <a:rPr lang="ja-JP" altLang="en-US" smtClean="0"/>
              <a:pPr/>
              <a:t>29</a:t>
            </a:fld>
            <a:endParaRPr lang="ja-JP" altLang="en-US"/>
          </a:p>
        </p:txBody>
      </p:sp>
      <p:pic>
        <p:nvPicPr>
          <p:cNvPr id="5" name="コンテンツ プレースホルダー 5">
            <a:extLst>
              <a:ext uri="{FF2B5EF4-FFF2-40B4-BE49-F238E27FC236}">
                <a16:creationId xmlns:a16="http://schemas.microsoft.com/office/drawing/2014/main" id="{9C524568-3454-430B-B844-12D705B1843B}"/>
              </a:ext>
            </a:extLst>
          </p:cNvPr>
          <p:cNvPicPr>
            <a:picLocks noChangeAspect="1"/>
          </p:cNvPicPr>
          <p:nvPr/>
        </p:nvPicPr>
        <p:blipFill>
          <a:blip r:embed="rId3"/>
          <a:stretch>
            <a:fillRect/>
          </a:stretch>
        </p:blipFill>
        <p:spPr>
          <a:xfrm>
            <a:off x="1302204" y="3067650"/>
            <a:ext cx="4379448" cy="3284584"/>
          </a:xfrm>
          <a:prstGeom prst="rect">
            <a:avLst/>
          </a:prstGeom>
        </p:spPr>
      </p:pic>
      <p:pic>
        <p:nvPicPr>
          <p:cNvPr id="7" name="図 6">
            <a:extLst>
              <a:ext uri="{FF2B5EF4-FFF2-40B4-BE49-F238E27FC236}">
                <a16:creationId xmlns:a16="http://schemas.microsoft.com/office/drawing/2014/main" id="{D85BB171-9C54-417B-BAE9-45898392D24F}"/>
              </a:ext>
            </a:extLst>
          </p:cNvPr>
          <p:cNvPicPr>
            <a:picLocks noChangeAspect="1"/>
          </p:cNvPicPr>
          <p:nvPr/>
        </p:nvPicPr>
        <p:blipFill>
          <a:blip r:embed="rId4"/>
          <a:stretch>
            <a:fillRect/>
          </a:stretch>
        </p:blipFill>
        <p:spPr>
          <a:xfrm>
            <a:off x="5940210" y="3067650"/>
            <a:ext cx="4379448" cy="3284584"/>
          </a:xfrm>
          <a:prstGeom prst="rect">
            <a:avLst/>
          </a:prstGeom>
        </p:spPr>
      </p:pic>
    </p:spTree>
    <p:extLst>
      <p:ext uri="{BB962C8B-B14F-4D97-AF65-F5344CB8AC3E}">
        <p14:creationId xmlns:p14="http://schemas.microsoft.com/office/powerpoint/2010/main" val="234965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E84940-8024-4DDF-8DFF-FF4D1571FB7B}"/>
              </a:ext>
            </a:extLst>
          </p:cNvPr>
          <p:cNvSpPr>
            <a:spLocks noGrp="1"/>
          </p:cNvSpPr>
          <p:nvPr>
            <p:ph type="sldNum" sz="quarter" idx="12"/>
          </p:nvPr>
        </p:nvSpPr>
        <p:spPr/>
        <p:txBody>
          <a:bodyPr/>
          <a:lstStyle/>
          <a:p>
            <a:fld id="{B11AD403-313C-9548-90A1-3BB45CD64373}"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B53B55EA-6EFF-4541-A6B0-25CEE928FDC9}"/>
              </a:ext>
            </a:extLst>
          </p:cNvPr>
          <p:cNvSpPr txBox="1"/>
          <p:nvPr/>
        </p:nvSpPr>
        <p:spPr>
          <a:xfrm>
            <a:off x="3709771" y="3136612"/>
            <a:ext cx="4772460" cy="584775"/>
          </a:xfrm>
          <a:prstGeom prst="rect">
            <a:avLst/>
          </a:prstGeom>
          <a:noFill/>
        </p:spPr>
        <p:txBody>
          <a:bodyPr wrap="none" rtlCol="0">
            <a:spAutoFit/>
          </a:bodyPr>
          <a:lstStyle/>
          <a:p>
            <a:pPr algn="ctr"/>
            <a:r>
              <a:rPr kumimoji="1" lang="ja-JP" altLang="en-US" sz="3200" dirty="0"/>
              <a:t>１．問題設定（前回の復習）</a:t>
            </a:r>
          </a:p>
        </p:txBody>
      </p:sp>
      <p:pic>
        <p:nvPicPr>
          <p:cNvPr id="4"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1196961-1B34-4F87-BFF9-77C92B57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995" y="3136611"/>
            <a:ext cx="584776" cy="5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0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A7487C07-B873-4A67-A5B5-587AE675B76D}"/>
              </a:ext>
            </a:extLst>
          </p:cNvPr>
          <p:cNvSpPr>
            <a:spLocks noGrp="1"/>
          </p:cNvSpPr>
          <p:nvPr>
            <p:ph idx="1"/>
          </p:nvPr>
        </p:nvSpPr>
        <p:spPr/>
        <p:txBody>
          <a:bodyPr>
            <a:normAutofit/>
          </a:bodyPr>
          <a:lstStyle/>
          <a:p>
            <a:r>
              <a:rPr kumimoji="1" lang="ja-JP" altLang="en-US" dirty="0"/>
              <a:t>環境モデルが未知でも使える強化学習のアルゴリズムとして，</a:t>
            </a:r>
            <a:r>
              <a:rPr kumimoji="1" lang="ja-JP" altLang="en-US" b="1" dirty="0">
                <a:solidFill>
                  <a:schemeClr val="accent6"/>
                </a:solidFill>
              </a:rPr>
              <a:t>モンテカルロ法</a:t>
            </a:r>
            <a:r>
              <a:rPr kumimoji="1" lang="ja-JP" altLang="en-US" dirty="0"/>
              <a:t>と</a:t>
            </a:r>
            <a:r>
              <a:rPr kumimoji="1" lang="en-US" altLang="ja-JP" b="1" dirty="0">
                <a:solidFill>
                  <a:schemeClr val="accent6"/>
                </a:solidFill>
              </a:rPr>
              <a:t>TD</a:t>
            </a:r>
            <a:r>
              <a:rPr kumimoji="1" lang="ja-JP" altLang="en-US" b="1" dirty="0">
                <a:solidFill>
                  <a:schemeClr val="accent6"/>
                </a:solidFill>
              </a:rPr>
              <a:t>法</a:t>
            </a:r>
            <a:r>
              <a:rPr kumimoji="1" lang="ja-JP" altLang="en-US" dirty="0"/>
              <a:t>を紹介した</a:t>
            </a:r>
            <a:endParaRPr kumimoji="1" lang="en-US" altLang="ja-JP" dirty="0"/>
          </a:p>
          <a:p>
            <a:pPr lvl="1"/>
            <a:r>
              <a:rPr lang="ja-JP" altLang="en-US" dirty="0"/>
              <a:t>いずれも，環境モデルが完全に与えられていない状況で，価値関数を推定し最適方策を導ける</a:t>
            </a:r>
            <a:endParaRPr kumimoji="1" lang="en-US" altLang="ja-JP" dirty="0"/>
          </a:p>
          <a:p>
            <a:r>
              <a:rPr lang="ja-JP" altLang="en-US" dirty="0"/>
              <a:t>モンテカルロ法では，多くのエピソードを収集し，</a:t>
            </a:r>
            <a:r>
              <a:rPr lang="ja-JP" altLang="en-US" dirty="0">
                <a:solidFill>
                  <a:schemeClr val="accent6"/>
                </a:solidFill>
              </a:rPr>
              <a:t>平均値を取ることで価値関数を推定</a:t>
            </a:r>
            <a:r>
              <a:rPr lang="ja-JP" altLang="en-US" dirty="0"/>
              <a:t>するが，エピソードが完了するまで推定値の更新は行われない</a:t>
            </a:r>
            <a:endParaRPr lang="en-US" altLang="ja-JP" dirty="0"/>
          </a:p>
          <a:p>
            <a:r>
              <a:rPr kumimoji="1" lang="en-US" altLang="ja-JP" dirty="0"/>
              <a:t>TD</a:t>
            </a:r>
            <a:r>
              <a:rPr kumimoji="1" lang="ja-JP" altLang="en-US" dirty="0"/>
              <a:t>法では，エピソードの完了を待つことなく，各ステップにおいて</a:t>
            </a:r>
            <a:r>
              <a:rPr kumimoji="1" lang="en-US" altLang="ja-JP" dirty="0">
                <a:solidFill>
                  <a:schemeClr val="accent6"/>
                </a:solidFill>
              </a:rPr>
              <a:t>TD</a:t>
            </a:r>
            <a:r>
              <a:rPr kumimoji="1" lang="ja-JP" altLang="en-US" dirty="0">
                <a:solidFill>
                  <a:schemeClr val="accent6"/>
                </a:solidFill>
              </a:rPr>
              <a:t>誤差を求め，価値関数を更新</a:t>
            </a:r>
            <a:r>
              <a:rPr kumimoji="1" lang="ja-JP" altLang="en-US" dirty="0"/>
              <a:t>していく</a:t>
            </a:r>
            <a:endParaRPr kumimoji="1" lang="en-US" altLang="ja-JP" dirty="0"/>
          </a:p>
          <a:p>
            <a:pPr lvl="1"/>
            <a:r>
              <a:rPr kumimoji="1" lang="en-US" altLang="ja-JP" b="1" dirty="0">
                <a:solidFill>
                  <a:schemeClr val="accent6"/>
                </a:solidFill>
              </a:rPr>
              <a:t>SARSA</a:t>
            </a:r>
            <a:r>
              <a:rPr kumimoji="1" lang="ja-JP" altLang="en-US" b="1" dirty="0">
                <a:solidFill>
                  <a:schemeClr val="accent6"/>
                </a:solidFill>
              </a:rPr>
              <a:t>法</a:t>
            </a:r>
            <a:r>
              <a:rPr kumimoji="1" lang="ja-JP" altLang="en-US" dirty="0"/>
              <a:t>では，現在の推定方策にもとづいて（</a:t>
            </a:r>
            <a:r>
              <a:rPr kumimoji="1" lang="ja-JP" altLang="en-US" dirty="0">
                <a:solidFill>
                  <a:schemeClr val="accent6"/>
                </a:solidFill>
              </a:rPr>
              <a:t>オンポリシー</a:t>
            </a:r>
            <a:r>
              <a:rPr kumimoji="1" lang="ja-JP" altLang="en-US" dirty="0"/>
              <a:t>），ステップごとに行動価値関数を改善</a:t>
            </a:r>
            <a:endParaRPr kumimoji="1" lang="en-US" altLang="ja-JP" dirty="0"/>
          </a:p>
          <a:p>
            <a:pPr lvl="1"/>
            <a:r>
              <a:rPr kumimoji="1" lang="en-US" altLang="ja-JP" b="1" dirty="0">
                <a:solidFill>
                  <a:schemeClr val="accent6"/>
                </a:solidFill>
              </a:rPr>
              <a:t>Q</a:t>
            </a:r>
            <a:r>
              <a:rPr kumimoji="1" lang="ja-JP" altLang="en-US" b="1" dirty="0">
                <a:solidFill>
                  <a:schemeClr val="accent6"/>
                </a:solidFill>
              </a:rPr>
              <a:t>学習</a:t>
            </a:r>
            <a:r>
              <a:rPr kumimoji="1" lang="ja-JP" altLang="en-US" dirty="0"/>
              <a:t>では，現在の推定方策に依存することなく（</a:t>
            </a:r>
            <a:r>
              <a:rPr kumimoji="1" lang="ja-JP" altLang="en-US" dirty="0">
                <a:solidFill>
                  <a:schemeClr val="accent6"/>
                </a:solidFill>
              </a:rPr>
              <a:t>オフポリシー</a:t>
            </a:r>
            <a:r>
              <a:rPr kumimoji="1" lang="ja-JP" altLang="en-US" dirty="0"/>
              <a:t>），効率よく行動価値関数を改善</a:t>
            </a:r>
            <a:endParaRPr kumimoji="1" lang="en-US" altLang="ja-JP" dirty="0"/>
          </a:p>
        </p:txBody>
      </p:sp>
      <p:sp>
        <p:nvSpPr>
          <p:cNvPr id="3" name="タイトル 2">
            <a:extLst>
              <a:ext uri="{FF2B5EF4-FFF2-40B4-BE49-F238E27FC236}">
                <a16:creationId xmlns:a16="http://schemas.microsoft.com/office/drawing/2014/main" id="{CBAA3785-9E13-49BD-AC03-56F0A1A8DDEA}"/>
              </a:ext>
            </a:extLst>
          </p:cNvPr>
          <p:cNvSpPr>
            <a:spLocks noGrp="1"/>
          </p:cNvSpPr>
          <p:nvPr>
            <p:ph type="title"/>
          </p:nvPr>
        </p:nvSpPr>
        <p:spPr/>
        <p:txBody>
          <a:bodyPr>
            <a:normAutofit fontScale="90000"/>
          </a:bodyPr>
          <a:lstStyle/>
          <a:p>
            <a:r>
              <a:rPr kumimoji="1" lang="ja-JP" altLang="en-US" dirty="0"/>
              <a:t>まとめ</a:t>
            </a:r>
          </a:p>
        </p:txBody>
      </p:sp>
      <p:sp>
        <p:nvSpPr>
          <p:cNvPr id="2" name="スライド番号プレースホルダー 1">
            <a:extLst>
              <a:ext uri="{FF2B5EF4-FFF2-40B4-BE49-F238E27FC236}">
                <a16:creationId xmlns:a16="http://schemas.microsoft.com/office/drawing/2014/main" id="{48A361B0-DB34-4F76-A114-B3A5C9B67F6A}"/>
              </a:ext>
            </a:extLst>
          </p:cNvPr>
          <p:cNvSpPr>
            <a:spLocks noGrp="1"/>
          </p:cNvSpPr>
          <p:nvPr>
            <p:ph type="sldNum" sz="quarter" idx="12"/>
          </p:nvPr>
        </p:nvSpPr>
        <p:spPr/>
        <p:txBody>
          <a:bodyPr/>
          <a:lstStyle/>
          <a:p>
            <a:fld id="{B11AD403-313C-9548-90A1-3BB45CD64373}" type="slidenum">
              <a:rPr kumimoji="1" lang="ja-JP" altLang="en-US" smtClean="0"/>
              <a:t>30</a:t>
            </a:fld>
            <a:endParaRPr kumimoji="1" lang="ja-JP" altLang="en-US"/>
          </a:p>
        </p:txBody>
      </p:sp>
    </p:spTree>
    <p:extLst>
      <p:ext uri="{BB962C8B-B14F-4D97-AF65-F5344CB8AC3E}">
        <p14:creationId xmlns:p14="http://schemas.microsoft.com/office/powerpoint/2010/main" val="236415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2EA40F-C70B-3B17-F8BA-41E33F03A19C}"/>
              </a:ext>
            </a:extLst>
          </p:cNvPr>
          <p:cNvSpPr>
            <a:spLocks noGrp="1"/>
          </p:cNvSpPr>
          <p:nvPr>
            <p:ph type="title"/>
          </p:nvPr>
        </p:nvSpPr>
        <p:spPr/>
        <p:txBody>
          <a:bodyPr>
            <a:normAutofit fontScale="90000"/>
          </a:bodyPr>
          <a:lstStyle/>
          <a:p>
            <a:r>
              <a:rPr lang="ja-JP" altLang="en-US" dirty="0"/>
              <a:t>ピカチュウ対コイキング</a:t>
            </a:r>
            <a:endParaRPr kumimoji="1" lang="ja-JP" altLang="en-US" dirty="0"/>
          </a:p>
        </p:txBody>
      </p:sp>
      <p:sp>
        <p:nvSpPr>
          <p:cNvPr id="3" name="コンテンツ プレースホルダー 2">
            <a:extLst>
              <a:ext uri="{FF2B5EF4-FFF2-40B4-BE49-F238E27FC236}">
                <a16:creationId xmlns:a16="http://schemas.microsoft.com/office/drawing/2014/main" id="{60B5DE18-92AB-BC45-F93C-B5C788F19315}"/>
              </a:ext>
            </a:extLst>
          </p:cNvPr>
          <p:cNvSpPr>
            <a:spLocks noGrp="1"/>
          </p:cNvSpPr>
          <p:nvPr>
            <p:ph idx="1"/>
          </p:nvPr>
        </p:nvSpPr>
        <p:spPr>
          <a:xfrm>
            <a:off x="200025" y="933450"/>
            <a:ext cx="11734799" cy="5243513"/>
          </a:xfrm>
        </p:spPr>
        <p:txBody>
          <a:bodyPr/>
          <a:lstStyle/>
          <a:p>
            <a:r>
              <a:rPr kumimoji="1" lang="ja-JP" altLang="en-US" dirty="0"/>
              <a:t>ピカチュウとコイキングの戦い</a:t>
            </a:r>
            <a:endParaRPr kumimoji="1" lang="en-US" altLang="ja-JP" dirty="0"/>
          </a:p>
          <a:p>
            <a:r>
              <a:rPr lang="ja-JP" altLang="en-US" dirty="0"/>
              <a:t>問題はゲーム実機よりも簡単にしておく</a:t>
            </a:r>
            <a:endParaRPr kumimoji="1" lang="en-US" altLang="ja-JP" dirty="0"/>
          </a:p>
          <a:p>
            <a:pPr lvl="1"/>
            <a:r>
              <a:rPr lang="ja-JP" altLang="en-US" dirty="0"/>
              <a:t>技は（技に固有の）確率でヒットし，固定値のダメージを与える</a:t>
            </a:r>
            <a:endParaRPr lang="en-US" altLang="ja-JP" dirty="0"/>
          </a:p>
        </p:txBody>
      </p:sp>
      <p:sp>
        <p:nvSpPr>
          <p:cNvPr id="4" name="スライド番号プレースホルダー 3">
            <a:extLst>
              <a:ext uri="{FF2B5EF4-FFF2-40B4-BE49-F238E27FC236}">
                <a16:creationId xmlns:a16="http://schemas.microsoft.com/office/drawing/2014/main" id="{C67A9700-C6BB-4F29-B69B-97D64D775A67}"/>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4</a:t>
            </a:fld>
            <a:endParaRPr lang="ja-JP" altLang="en-US"/>
          </a:p>
        </p:txBody>
      </p:sp>
      <p:sp>
        <p:nvSpPr>
          <p:cNvPr id="23" name="正方形/長方形 22">
            <a:extLst>
              <a:ext uri="{FF2B5EF4-FFF2-40B4-BE49-F238E27FC236}">
                <a16:creationId xmlns:a16="http://schemas.microsoft.com/office/drawing/2014/main" id="{B5715C87-B30A-4859-94DD-E525E1B16264}"/>
              </a:ext>
            </a:extLst>
          </p:cNvPr>
          <p:cNvSpPr/>
          <p:nvPr/>
        </p:nvSpPr>
        <p:spPr>
          <a:xfrm>
            <a:off x="359147" y="2387600"/>
            <a:ext cx="5572530" cy="414910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89B8F62-9EFF-4EA5-929B-5BD312D25D8E}"/>
              </a:ext>
            </a:extLst>
          </p:cNvPr>
          <p:cNvSpPr/>
          <p:nvPr/>
        </p:nvSpPr>
        <p:spPr>
          <a:xfrm>
            <a:off x="6139460" y="2387600"/>
            <a:ext cx="5795363" cy="414910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Picture 2" descr="コイキング">
            <a:extLst>
              <a:ext uri="{FF2B5EF4-FFF2-40B4-BE49-F238E27FC236}">
                <a16:creationId xmlns:a16="http://schemas.microsoft.com/office/drawing/2014/main" id="{ACE77A45-DAAA-40BA-A650-66157B43D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79" y="2457159"/>
            <a:ext cx="893762" cy="893762"/>
          </a:xfrm>
          <a:prstGeom prst="rect">
            <a:avLst/>
          </a:prstGeom>
          <a:noFill/>
          <a:extLst>
            <a:ext uri="{909E8E84-426E-40DD-AFC4-6F175D3DCCD1}">
              <a14:hiddenFill xmlns:a14="http://schemas.microsoft.com/office/drawing/2010/main">
                <a:solidFill>
                  <a:srgbClr val="FFFFFF"/>
                </a:solidFill>
              </a14:hiddenFill>
            </a:ext>
          </a:extLst>
        </p:spPr>
      </p:pic>
      <p:sp>
        <p:nvSpPr>
          <p:cNvPr id="26" name="正方形/長方形 25">
            <a:extLst>
              <a:ext uri="{FF2B5EF4-FFF2-40B4-BE49-F238E27FC236}">
                <a16:creationId xmlns:a16="http://schemas.microsoft.com/office/drawing/2014/main" id="{C9EAB21E-10E3-48FD-B8D2-3D7C328569A3}"/>
              </a:ext>
            </a:extLst>
          </p:cNvPr>
          <p:cNvSpPr/>
          <p:nvPr/>
        </p:nvSpPr>
        <p:spPr>
          <a:xfrm>
            <a:off x="666750" y="4138537"/>
            <a:ext cx="4708374" cy="2308324"/>
          </a:xfrm>
          <a:prstGeom prst="rect">
            <a:avLst/>
          </a:prstGeom>
        </p:spPr>
        <p:txBody>
          <a:bodyPr wrap="square">
            <a:spAutoFit/>
          </a:bodyPr>
          <a:lstStyle/>
          <a:p>
            <a:r>
              <a:rPr lang="en-US" altLang="ja-JP" dirty="0"/>
              <a:t>HP</a:t>
            </a:r>
            <a:r>
              <a:rPr lang="ja-JP" altLang="en-US" dirty="0"/>
              <a:t>：</a:t>
            </a:r>
            <a:r>
              <a:rPr lang="en-US" altLang="ja-JP" dirty="0"/>
              <a:t>21</a:t>
            </a:r>
          </a:p>
          <a:p>
            <a:r>
              <a:rPr lang="ja-JP" altLang="en-US" dirty="0"/>
              <a:t>持ち物なし</a:t>
            </a:r>
            <a:endParaRPr lang="en-US" altLang="ja-JP" dirty="0"/>
          </a:p>
          <a:p>
            <a:r>
              <a:rPr lang="ja-JP" altLang="en-US" dirty="0"/>
              <a:t>わざ：</a:t>
            </a:r>
            <a:endParaRPr lang="en-US" altLang="ja-JP" dirty="0"/>
          </a:p>
          <a:p>
            <a:r>
              <a:rPr lang="ja-JP" altLang="en-US" dirty="0"/>
              <a:t>はねる　ダメージを与えることができない</a:t>
            </a:r>
            <a:endParaRPr lang="en-US" altLang="ja-JP" dirty="0"/>
          </a:p>
          <a:p>
            <a:pPr marL="285750" indent="-285750">
              <a:buFont typeface="Arial" panose="020B0604020202020204" pitchFamily="34" charset="0"/>
              <a:buChar char="•"/>
            </a:pPr>
            <a:r>
              <a:rPr lang="ja-JP" altLang="en-US" dirty="0"/>
              <a:t>攻撃し合うとややこしいので，コイキングは一切反撃できないように技を設定する</a:t>
            </a:r>
            <a:endParaRPr lang="en-US" altLang="ja-JP" dirty="0"/>
          </a:p>
          <a:p>
            <a:pPr marL="285750" indent="-285750">
              <a:buFont typeface="Arial" panose="020B0604020202020204" pitchFamily="34" charset="0"/>
              <a:buChar char="•"/>
            </a:pPr>
            <a:r>
              <a:rPr lang="en-US" altLang="ja-JP" dirty="0"/>
              <a:t>PP</a:t>
            </a:r>
            <a:r>
              <a:rPr lang="ja-JP" altLang="en-US" dirty="0"/>
              <a:t>切れにはならないので，わるあがきは出せない</a:t>
            </a:r>
          </a:p>
        </p:txBody>
      </p:sp>
      <p:sp>
        <p:nvSpPr>
          <p:cNvPr id="27" name="正方形/長方形 26">
            <a:extLst>
              <a:ext uri="{FF2B5EF4-FFF2-40B4-BE49-F238E27FC236}">
                <a16:creationId xmlns:a16="http://schemas.microsoft.com/office/drawing/2014/main" id="{C4CB61D8-9599-4325-B1FA-008C9C831873}"/>
              </a:ext>
            </a:extLst>
          </p:cNvPr>
          <p:cNvSpPr/>
          <p:nvPr/>
        </p:nvSpPr>
        <p:spPr>
          <a:xfrm>
            <a:off x="6575213" y="4468106"/>
            <a:ext cx="4765060" cy="1754326"/>
          </a:xfrm>
          <a:prstGeom prst="rect">
            <a:avLst/>
          </a:prstGeom>
        </p:spPr>
        <p:txBody>
          <a:bodyPr wrap="square">
            <a:spAutoFit/>
          </a:bodyPr>
          <a:lstStyle/>
          <a:p>
            <a:r>
              <a:rPr lang="en-US" altLang="ja-JP" dirty="0"/>
              <a:t>HP</a:t>
            </a:r>
            <a:r>
              <a:rPr lang="ja-JP" altLang="en-US" dirty="0"/>
              <a:t>：（今回関係ない）</a:t>
            </a:r>
            <a:endParaRPr lang="en-US" altLang="ja-JP" dirty="0"/>
          </a:p>
          <a:p>
            <a:r>
              <a:rPr lang="ja-JP" altLang="en-US" dirty="0"/>
              <a:t>持ち物なし</a:t>
            </a:r>
            <a:endParaRPr lang="en-US" altLang="ja-JP" dirty="0"/>
          </a:p>
          <a:p>
            <a:r>
              <a:rPr lang="ja-JP" altLang="en-US" dirty="0"/>
              <a:t>わざ：</a:t>
            </a:r>
            <a:endParaRPr lang="en-US" altLang="ja-JP" dirty="0"/>
          </a:p>
          <a:p>
            <a:r>
              <a:rPr lang="ja-JP" altLang="en-US" dirty="0"/>
              <a:t>たいあたり　命中率</a:t>
            </a:r>
            <a:r>
              <a:rPr lang="en-US" altLang="ja-JP" dirty="0"/>
              <a:t>100</a:t>
            </a:r>
            <a:r>
              <a:rPr lang="ja-JP" altLang="en-US" dirty="0"/>
              <a:t>％，ダメージ</a:t>
            </a:r>
            <a:r>
              <a:rPr lang="en-US" altLang="ja-JP" dirty="0"/>
              <a:t>5</a:t>
            </a:r>
          </a:p>
          <a:p>
            <a:r>
              <a:rPr lang="ja-JP" altLang="en-US" dirty="0"/>
              <a:t>でん</a:t>
            </a:r>
            <a:r>
              <a:rPr lang="ja-JP" altLang="en-US" dirty="0" err="1"/>
              <a:t>じほう</a:t>
            </a:r>
            <a:r>
              <a:rPr lang="ja-JP" altLang="en-US" dirty="0"/>
              <a:t>　命中率</a:t>
            </a:r>
            <a:r>
              <a:rPr lang="en-US" altLang="ja-JP" dirty="0"/>
              <a:t>50</a:t>
            </a:r>
            <a:r>
              <a:rPr lang="ja-JP" altLang="en-US" dirty="0"/>
              <a:t>％，ダメージ</a:t>
            </a:r>
            <a:r>
              <a:rPr lang="en-US" altLang="ja-JP" dirty="0"/>
              <a:t>20</a:t>
            </a:r>
          </a:p>
          <a:p>
            <a:pPr marL="285750" indent="-285750">
              <a:buFont typeface="Arial" panose="020B0604020202020204" pitchFamily="34" charset="0"/>
              <a:buChar char="•"/>
            </a:pPr>
            <a:r>
              <a:rPr lang="ja-JP" altLang="en-US" dirty="0"/>
              <a:t>ダメージ期待値はでん</a:t>
            </a:r>
            <a:r>
              <a:rPr lang="ja-JP" altLang="en-US" dirty="0" err="1"/>
              <a:t>じほうの</a:t>
            </a:r>
            <a:r>
              <a:rPr lang="ja-JP" altLang="en-US" dirty="0"/>
              <a:t>方が高い</a:t>
            </a:r>
            <a:endParaRPr lang="en-US" altLang="ja-JP" dirty="0"/>
          </a:p>
        </p:txBody>
      </p:sp>
      <p:pic>
        <p:nvPicPr>
          <p:cNvPr id="28" name="Picture 2" descr="ピカチュウ">
            <a:extLst>
              <a:ext uri="{FF2B5EF4-FFF2-40B4-BE49-F238E27FC236}">
                <a16:creationId xmlns:a16="http://schemas.microsoft.com/office/drawing/2014/main" id="{FC873487-158F-4F3D-A43B-29B11876F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557" y="2489324"/>
            <a:ext cx="893763" cy="893763"/>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F000D6E3-27F3-4BF9-8F69-45D0C67BAF67}"/>
              </a:ext>
            </a:extLst>
          </p:cNvPr>
          <p:cNvGrpSpPr/>
          <p:nvPr/>
        </p:nvGrpSpPr>
        <p:grpSpPr>
          <a:xfrm>
            <a:off x="540856" y="3182802"/>
            <a:ext cx="1351704" cy="943492"/>
            <a:chOff x="540856" y="2821170"/>
            <a:chExt cx="1351704" cy="943492"/>
          </a:xfrm>
        </p:grpSpPr>
        <p:sp>
          <p:nvSpPr>
            <p:cNvPr id="29" name="テキスト ボックス 28">
              <a:extLst>
                <a:ext uri="{FF2B5EF4-FFF2-40B4-BE49-F238E27FC236}">
                  <a16:creationId xmlns:a16="http://schemas.microsoft.com/office/drawing/2014/main" id="{9E1D6F98-979C-40D3-9163-7195A9548D17}"/>
                </a:ext>
              </a:extLst>
            </p:cNvPr>
            <p:cNvSpPr txBox="1"/>
            <p:nvPr/>
          </p:nvSpPr>
          <p:spPr>
            <a:xfrm>
              <a:off x="540856" y="2821170"/>
              <a:ext cx="954107" cy="461665"/>
            </a:xfrm>
            <a:prstGeom prst="rect">
              <a:avLst/>
            </a:prstGeom>
            <a:noFill/>
          </p:spPr>
          <p:txBody>
            <a:bodyPr wrap="none" rtlCol="0">
              <a:spAutoFit/>
            </a:bodyPr>
            <a:lstStyle/>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grpSp>
          <p:nvGrpSpPr>
            <p:cNvPr id="30" name="グループ化 29">
              <a:extLst>
                <a:ext uri="{FF2B5EF4-FFF2-40B4-BE49-F238E27FC236}">
                  <a16:creationId xmlns:a16="http://schemas.microsoft.com/office/drawing/2014/main" id="{40A898C2-C3E8-4D69-A560-EC9E73453E9A}"/>
                </a:ext>
              </a:extLst>
            </p:cNvPr>
            <p:cNvGrpSpPr/>
            <p:nvPr/>
          </p:nvGrpSpPr>
          <p:grpSpPr>
            <a:xfrm>
              <a:off x="596879" y="3234525"/>
              <a:ext cx="1295681" cy="530137"/>
              <a:chOff x="2701313" y="1422639"/>
              <a:chExt cx="1295681" cy="530137"/>
            </a:xfrm>
          </p:grpSpPr>
          <p:sp>
            <p:nvSpPr>
              <p:cNvPr id="31" name="テキスト ボックス 30">
                <a:extLst>
                  <a:ext uri="{FF2B5EF4-FFF2-40B4-BE49-F238E27FC236}">
                    <a16:creationId xmlns:a16="http://schemas.microsoft.com/office/drawing/2014/main" id="{C6BF0379-6036-4A9E-A15C-625AE898D057}"/>
                  </a:ext>
                </a:extLst>
              </p:cNvPr>
              <p:cNvSpPr txBox="1"/>
              <p:nvPr/>
            </p:nvSpPr>
            <p:spPr>
              <a:xfrm>
                <a:off x="2701313" y="142263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32" name="テキスト ボックス 31">
                <a:extLst>
                  <a:ext uri="{FF2B5EF4-FFF2-40B4-BE49-F238E27FC236}">
                    <a16:creationId xmlns:a16="http://schemas.microsoft.com/office/drawing/2014/main" id="{ECA425C3-896C-40F4-A513-8FEF3198B16E}"/>
                  </a:ext>
                </a:extLst>
              </p:cNvPr>
              <p:cNvSpPr txBox="1"/>
              <p:nvPr/>
            </p:nvSpPr>
            <p:spPr>
              <a:xfrm>
                <a:off x="3178795" y="1583444"/>
                <a:ext cx="761747" cy="369332"/>
              </a:xfrm>
              <a:prstGeom prst="rect">
                <a:avLst/>
              </a:prstGeom>
              <a:noFill/>
            </p:spPr>
            <p:txBody>
              <a:bodyPr wrap="none" rtlCol="0">
                <a:spAutoFit/>
              </a:bodyPr>
              <a:lstStyle/>
              <a:p>
                <a:r>
                  <a:rPr lang="en-US" altLang="ja-JP" dirty="0">
                    <a:latin typeface="PKMN Regular" panose="02000600000000000000" pitchFamily="2" charset="-128"/>
                    <a:ea typeface="PKMN Regular" panose="02000600000000000000" pitchFamily="2" charset="-128"/>
                    <a:cs typeface="PKMN Regular" panose="02000600000000000000" pitchFamily="2" charset="-128"/>
                  </a:rPr>
                  <a:t>21</a:t>
                </a:r>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/21</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33" name="正方形/長方形 32">
                <a:extLst>
                  <a:ext uri="{FF2B5EF4-FFF2-40B4-BE49-F238E27FC236}">
                    <a16:creationId xmlns:a16="http://schemas.microsoft.com/office/drawing/2014/main" id="{74ABA59B-A5D5-43C8-B463-DAF9BDD27384}"/>
                  </a:ext>
                </a:extLst>
              </p:cNvPr>
              <p:cNvSpPr/>
              <p:nvPr/>
            </p:nvSpPr>
            <p:spPr>
              <a:xfrm>
                <a:off x="3122344" y="1601594"/>
                <a:ext cx="873227" cy="153611"/>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38D7A02-4D05-465A-B8C9-1606AAC9B22D}"/>
                  </a:ext>
                </a:extLst>
              </p:cNvPr>
              <p:cNvSpPr/>
              <p:nvPr/>
            </p:nvSpPr>
            <p:spPr>
              <a:xfrm>
                <a:off x="3122344" y="1601594"/>
                <a:ext cx="874650" cy="1536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nvGrpSpPr>
          <p:cNvPr id="43" name="グループ化 42">
            <a:extLst>
              <a:ext uri="{FF2B5EF4-FFF2-40B4-BE49-F238E27FC236}">
                <a16:creationId xmlns:a16="http://schemas.microsoft.com/office/drawing/2014/main" id="{BF224BCA-CD46-4883-A0C0-FBA19D573B1F}"/>
              </a:ext>
            </a:extLst>
          </p:cNvPr>
          <p:cNvGrpSpPr/>
          <p:nvPr/>
        </p:nvGrpSpPr>
        <p:grpSpPr>
          <a:xfrm>
            <a:off x="6286904" y="3205117"/>
            <a:ext cx="1396742" cy="921177"/>
            <a:chOff x="6286904" y="3012745"/>
            <a:chExt cx="1396742" cy="921177"/>
          </a:xfrm>
        </p:grpSpPr>
        <p:sp>
          <p:nvSpPr>
            <p:cNvPr id="35" name="テキスト ボックス 34">
              <a:extLst>
                <a:ext uri="{FF2B5EF4-FFF2-40B4-BE49-F238E27FC236}">
                  <a16:creationId xmlns:a16="http://schemas.microsoft.com/office/drawing/2014/main" id="{1515C654-3162-4541-A4FE-B60924F7145E}"/>
                </a:ext>
              </a:extLst>
            </p:cNvPr>
            <p:cNvSpPr txBox="1"/>
            <p:nvPr/>
          </p:nvSpPr>
          <p:spPr>
            <a:xfrm>
              <a:off x="6286904" y="3012745"/>
              <a:ext cx="954107" cy="461665"/>
            </a:xfrm>
            <a:prstGeom prst="rect">
              <a:avLst/>
            </a:prstGeom>
            <a:noFill/>
          </p:spPr>
          <p:txBody>
            <a:bodyPr wrap="square" rtlCol="0">
              <a:spAutoFit/>
            </a:bodyPr>
            <a:lstStyle/>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36" name="グループ化 35">
              <a:extLst>
                <a:ext uri="{FF2B5EF4-FFF2-40B4-BE49-F238E27FC236}">
                  <a16:creationId xmlns:a16="http://schemas.microsoft.com/office/drawing/2014/main" id="{56A368D7-6444-49D5-94F0-E748038F86D2}"/>
                </a:ext>
              </a:extLst>
            </p:cNvPr>
            <p:cNvGrpSpPr/>
            <p:nvPr/>
          </p:nvGrpSpPr>
          <p:grpSpPr>
            <a:xfrm>
              <a:off x="6329001" y="3403785"/>
              <a:ext cx="1354645" cy="530137"/>
              <a:chOff x="7684647" y="1422639"/>
              <a:chExt cx="1354645" cy="530137"/>
            </a:xfrm>
          </p:grpSpPr>
          <p:sp>
            <p:nvSpPr>
              <p:cNvPr id="37" name="テキスト ボックス 36">
                <a:extLst>
                  <a:ext uri="{FF2B5EF4-FFF2-40B4-BE49-F238E27FC236}">
                    <a16:creationId xmlns:a16="http://schemas.microsoft.com/office/drawing/2014/main" id="{EE083976-4081-4FFD-9B93-8302E0209F36}"/>
                  </a:ext>
                </a:extLst>
              </p:cNvPr>
              <p:cNvSpPr txBox="1"/>
              <p:nvPr/>
            </p:nvSpPr>
            <p:spPr>
              <a:xfrm>
                <a:off x="7684647" y="1422639"/>
                <a:ext cx="530915"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38" name="テキスト ボックス 37">
                <a:extLst>
                  <a:ext uri="{FF2B5EF4-FFF2-40B4-BE49-F238E27FC236}">
                    <a16:creationId xmlns:a16="http://schemas.microsoft.com/office/drawing/2014/main" id="{F20DC3BD-AA14-4F02-9A4D-8599C27ED5DF}"/>
                  </a:ext>
                </a:extLst>
              </p:cNvPr>
              <p:cNvSpPr txBox="1"/>
              <p:nvPr/>
            </p:nvSpPr>
            <p:spPr>
              <a:xfrm>
                <a:off x="8046713" y="1583444"/>
                <a:ext cx="992579" cy="369332"/>
              </a:xfrm>
              <a:prstGeom prst="rect">
                <a:avLst/>
              </a:prstGeom>
              <a:noFill/>
            </p:spPr>
            <p:txBody>
              <a:bodyPr wrap="none" rtlCol="0">
                <a:spAutoFit/>
              </a:bodyPr>
              <a:lstStyle/>
              <a:p>
                <a:r>
                  <a:rPr kumimoji="1" lang="en-US" altLang="ja-JP"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39" name="正方形/長方形 38">
                <a:extLst>
                  <a:ext uri="{FF2B5EF4-FFF2-40B4-BE49-F238E27FC236}">
                    <a16:creationId xmlns:a16="http://schemas.microsoft.com/office/drawing/2014/main" id="{A56289E3-A65E-41D7-85BB-7A54D2AB8337}"/>
                  </a:ext>
                </a:extLst>
              </p:cNvPr>
              <p:cNvSpPr/>
              <p:nvPr/>
            </p:nvSpPr>
            <p:spPr>
              <a:xfrm>
                <a:off x="8105678" y="1601594"/>
                <a:ext cx="874650" cy="153611"/>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sp>
        <p:nvSpPr>
          <p:cNvPr id="40" name="四角形: 角を丸くする 39">
            <a:extLst>
              <a:ext uri="{FF2B5EF4-FFF2-40B4-BE49-F238E27FC236}">
                <a16:creationId xmlns:a16="http://schemas.microsoft.com/office/drawing/2014/main" id="{265756A3-11D4-4588-BA80-9672D4C41514}"/>
              </a:ext>
            </a:extLst>
          </p:cNvPr>
          <p:cNvSpPr/>
          <p:nvPr/>
        </p:nvSpPr>
        <p:spPr>
          <a:xfrm>
            <a:off x="2386922" y="2740797"/>
            <a:ext cx="3419928" cy="1048552"/>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t"/>
          <a:lstStyle/>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わざ：</a:t>
            </a:r>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a:p>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はねる</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0 </a:t>
            </a:r>
            <a:r>
              <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rPr>
              <a:t>ダメージ　</a:t>
            </a:r>
            <a:r>
              <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rPr>
              <a:t>0</a:t>
            </a:r>
            <a:endParaRPr kumimoji="1" lang="ja-JP" altLang="en-US" sz="24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41" name="四角形: 角を丸くする 40">
            <a:extLst>
              <a:ext uri="{FF2B5EF4-FFF2-40B4-BE49-F238E27FC236}">
                <a16:creationId xmlns:a16="http://schemas.microsoft.com/office/drawing/2014/main" id="{9C7654F8-90FE-4563-AA6F-49BF9AFA9198}"/>
              </a:ext>
            </a:extLst>
          </p:cNvPr>
          <p:cNvSpPr/>
          <p:nvPr/>
        </p:nvSpPr>
        <p:spPr>
          <a:xfrm>
            <a:off x="7792617" y="2740797"/>
            <a:ext cx="3849834" cy="1397740"/>
          </a:xfrm>
          <a:prstGeom prst="roundRect">
            <a:avLst>
              <a:gd name="adj" fmla="val 5860"/>
            </a:avLst>
          </a:prstGeom>
          <a:ln w="47625" cmpd="thickThin"/>
        </p:spPr>
        <p:style>
          <a:lnRef idx="2">
            <a:schemeClr val="dk1"/>
          </a:lnRef>
          <a:fillRef idx="1">
            <a:schemeClr val="lt1"/>
          </a:fillRef>
          <a:effectRef idx="0">
            <a:schemeClr val="dk1"/>
          </a:effectRef>
          <a:fontRef idx="minor">
            <a:schemeClr val="dk1"/>
          </a:fontRef>
        </p:style>
        <p:txBody>
          <a:bodyPr rtlCol="0" anchor="t"/>
          <a:lstStyle/>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わざ：</a:t>
            </a:r>
            <a:endParaRPr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たいあたり</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100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ダメージ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5</a:t>
            </a:r>
          </a:p>
          <a:p>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でん</a:t>
            </a:r>
            <a:r>
              <a:rPr lang="ja-JP" altLang="en-US" sz="2400" dirty="0" err="1">
                <a:latin typeface="PKMN Regular" panose="02000600000000000000" pitchFamily="2" charset="-128"/>
                <a:ea typeface="PKMN Regular" panose="02000600000000000000" pitchFamily="2" charset="-128"/>
                <a:cs typeface="PKMN Regular" panose="02000600000000000000" pitchFamily="2" charset="-128"/>
              </a:rPr>
              <a:t>じほう</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	</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めいちゅう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50</a:t>
            </a:r>
            <a:r>
              <a:rPr lang="ja-JP" altLang="en-US" sz="2400" dirty="0">
                <a:latin typeface="PKMN Regular" panose="02000600000000000000" pitchFamily="2" charset="-128"/>
                <a:ea typeface="PKMN Regular" panose="02000600000000000000" pitchFamily="2" charset="-128"/>
                <a:cs typeface="PKMN Regular" panose="02000600000000000000" pitchFamily="2" charset="-128"/>
              </a:rPr>
              <a:t>　ダメージ </a:t>
            </a:r>
            <a:r>
              <a:rPr lang="en-US" altLang="ja-JP" sz="2400" dirty="0">
                <a:latin typeface="PKMN Regular" panose="02000600000000000000" pitchFamily="2" charset="-128"/>
                <a:ea typeface="PKMN Regular" panose="02000600000000000000" pitchFamily="2" charset="-128"/>
                <a:cs typeface="PKMN Regular" panose="02000600000000000000" pitchFamily="2" charset="-128"/>
              </a:rPr>
              <a:t>20</a:t>
            </a:r>
            <a:endParaRPr kumimoji="1" lang="en-US" altLang="ja-JP" sz="2400" dirty="0">
              <a:latin typeface="PKMN Regular" panose="02000600000000000000" pitchFamily="2" charset="-128"/>
              <a:ea typeface="PKMN Regular" panose="02000600000000000000" pitchFamily="2" charset="-128"/>
              <a:cs typeface="PKMN Regular" panose="02000600000000000000" pitchFamily="2" charset="-128"/>
            </a:endParaRPr>
          </a:p>
        </p:txBody>
      </p:sp>
    </p:spTree>
    <p:extLst>
      <p:ext uri="{BB962C8B-B14F-4D97-AF65-F5344CB8AC3E}">
        <p14:creationId xmlns:p14="http://schemas.microsoft.com/office/powerpoint/2010/main" val="300369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EB254-19B2-B9D9-C29C-66CA44C3ABF2}"/>
              </a:ext>
            </a:extLst>
          </p:cNvPr>
          <p:cNvSpPr>
            <a:spLocks noGrp="1"/>
          </p:cNvSpPr>
          <p:nvPr>
            <p:ph type="title"/>
          </p:nvPr>
        </p:nvSpPr>
        <p:spPr/>
        <p:txBody>
          <a:bodyPr>
            <a:normAutofit fontScale="90000"/>
          </a:bodyPr>
          <a:lstStyle/>
          <a:p>
            <a:r>
              <a:rPr kumimoji="1" lang="ja-JP" altLang="en-US"/>
              <a:t>状態と行動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D83E72-78CD-6787-0E49-1CEF0FDFF11F}"/>
                  </a:ext>
                </a:extLst>
              </p:cNvPr>
              <p:cNvSpPr>
                <a:spLocks noGrp="1"/>
              </p:cNvSpPr>
              <p:nvPr>
                <p:ph idx="1"/>
              </p:nvPr>
            </p:nvSpPr>
            <p:spPr/>
            <p:txBody>
              <a:bodyPr>
                <a:normAutofit/>
              </a:bodyPr>
              <a:lstStyle/>
              <a:p>
                <a:r>
                  <a:rPr kumimoji="1" lang="ja-JP" altLang="en-US" dirty="0"/>
                  <a:t>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𝑡</m:t>
                    </m:r>
                    <m:r>
                      <a:rPr lang="ja-JP" altLang="en-US" i="1" dirty="0">
                        <a:latin typeface="Cambria Math" panose="02040503050406030204" pitchFamily="18" charset="0"/>
                      </a:rPr>
                      <m:t>ターン目の</m:t>
                    </m:r>
                  </m:oMath>
                </a14:m>
                <a:r>
                  <a:rPr kumimoji="1" lang="ja-JP" altLang="en-US" dirty="0"/>
                  <a:t>コイキング　　の残り</a:t>
                </a:r>
                <a:r>
                  <a:rPr kumimoji="1" lang="en-US" altLang="ja-JP" dirty="0"/>
                  <a:t>HP</a:t>
                </a:r>
                <a:endParaRPr lang="en-US" altLang="ja-JP" dirty="0"/>
              </a:p>
              <a:p>
                <a:r>
                  <a:rPr kumimoji="1" lang="ja-JP" altLang="en-US" dirty="0"/>
                  <a:t>行動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oMath>
                </a14:m>
                <a:r>
                  <a:rPr kumimoji="1" lang="ja-JP" altLang="en-US" dirty="0"/>
                  <a:t>は，</a:t>
                </a:r>
                <a14:m>
                  <m:oMath xmlns:m="http://schemas.openxmlformats.org/officeDocument/2006/math">
                    <m:r>
                      <a:rPr lang="en-US" altLang="ja-JP" i="1" dirty="0">
                        <a:latin typeface="Cambria Math" panose="02040503050406030204" pitchFamily="18" charset="0"/>
                      </a:rPr>
                      <m:t>𝑡</m:t>
                    </m:r>
                    <m:r>
                      <a:rPr lang="ja-JP" altLang="en-US" i="1" dirty="0">
                        <a:latin typeface="Cambria Math" panose="02040503050406030204" pitchFamily="18" charset="0"/>
                      </a:rPr>
                      <m:t>ターン目の</m:t>
                    </m:r>
                  </m:oMath>
                </a14:m>
                <a:r>
                  <a:rPr kumimoji="1" lang="ja-JP" altLang="en-US" dirty="0"/>
                  <a:t>ピカチュウ　　の技</a:t>
                </a:r>
                <a:endParaRPr kumimoji="1" lang="en-US" altLang="ja-JP" dirty="0"/>
              </a:p>
              <a:p>
                <a:r>
                  <a:rPr lang="ja-JP" altLang="en-US" dirty="0"/>
                  <a:t>ピカチュウは</a:t>
                </a:r>
                <a:r>
                  <a:rPr lang="en-US" altLang="ja-JP" dirty="0"/>
                  <a:t>1</a:t>
                </a:r>
                <a:r>
                  <a:rPr lang="ja-JP" altLang="en-US" dirty="0"/>
                  <a:t>ターンに</a:t>
                </a:r>
                <a:r>
                  <a:rPr lang="en-US" altLang="ja-JP" dirty="0"/>
                  <a:t>1</a:t>
                </a:r>
                <a:r>
                  <a:rPr lang="ja-JP" altLang="en-US" dirty="0"/>
                  <a:t>回</a:t>
                </a:r>
                <a:r>
                  <a:rPr lang="ja-JP" altLang="en-US" b="1" dirty="0">
                    <a:solidFill>
                      <a:schemeClr val="accent6"/>
                    </a:solidFill>
                  </a:rPr>
                  <a:t>行動</a:t>
                </a:r>
                <a:r>
                  <a:rPr lang="ja-JP" altLang="en-US" dirty="0"/>
                  <a:t>を行い（技を使用する），コイキングの</a:t>
                </a:r>
                <a:r>
                  <a:rPr lang="ja-JP" altLang="en-US" b="1" dirty="0">
                    <a:solidFill>
                      <a:schemeClr val="accent6"/>
                    </a:solidFill>
                  </a:rPr>
                  <a:t>状態</a:t>
                </a:r>
                <a:r>
                  <a:rPr lang="ja-JP" altLang="en-US" dirty="0"/>
                  <a:t>（残り</a:t>
                </a:r>
                <a:r>
                  <a:rPr lang="en-US" altLang="ja-JP" dirty="0"/>
                  <a:t>HP</a:t>
                </a:r>
                <a:r>
                  <a:rPr lang="ja-JP" altLang="en-US" dirty="0"/>
                  <a:t>）が確率的に変化する</a:t>
                </a:r>
                <a:endParaRPr lang="en-US" altLang="ja-JP" dirty="0"/>
              </a:p>
              <a:p>
                <a:r>
                  <a:rPr lang="ja-JP" altLang="en-US" dirty="0"/>
                  <a:t>ピカチュウの攻撃の結果，コイキングの残り</a:t>
                </a:r>
                <a:r>
                  <a:rPr lang="en-US" altLang="ja-JP" dirty="0"/>
                  <a:t>HP</a:t>
                </a:r>
                <a:r>
                  <a:rPr lang="ja-JP" altLang="en-US" dirty="0"/>
                  <a:t>が</a:t>
                </a:r>
                <a:r>
                  <a:rPr lang="en-US" altLang="ja-JP" dirty="0"/>
                  <a:t>0</a:t>
                </a:r>
                <a:r>
                  <a:rPr lang="ja-JP" altLang="en-US" dirty="0"/>
                  <a:t>または負の値になったとき，残り</a:t>
                </a:r>
                <a:r>
                  <a:rPr lang="en-US" altLang="ja-JP" dirty="0"/>
                  <a:t>HP</a:t>
                </a:r>
                <a:r>
                  <a:rPr lang="ja-JP" altLang="en-US" dirty="0"/>
                  <a:t>をゼロにする</a:t>
                </a:r>
                <a:endParaRPr lang="en-US" altLang="ja-JP" dirty="0"/>
              </a:p>
              <a:p>
                <a:pPr lvl="1"/>
                <a:r>
                  <a:rPr lang="ja-JP" altLang="en-US" dirty="0"/>
                  <a:t>このときを</a:t>
                </a:r>
                <a:r>
                  <a:rPr lang="ja-JP" altLang="en-US" b="1" dirty="0">
                    <a:solidFill>
                      <a:schemeClr val="accent6"/>
                    </a:solidFill>
                  </a:rPr>
                  <a:t>終端状態</a:t>
                </a:r>
                <a:r>
                  <a:rPr lang="ja-JP" altLang="en-US" dirty="0"/>
                  <a:t>として，試合が終了する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9D83E72-78CD-6787-0E49-1CEF0FDFF11F}"/>
                  </a:ext>
                </a:extLst>
              </p:cNvPr>
              <p:cNvSpPr>
                <a:spLocks noGrp="1" noRot="1" noChangeAspect="1" noMove="1" noResize="1" noEditPoints="1" noAdjustHandles="1" noChangeArrowheads="1" noChangeShapeType="1" noTextEdit="1"/>
              </p:cNvSpPr>
              <p:nvPr>
                <p:ph idx="1"/>
              </p:nvPr>
            </p:nvSpPr>
            <p:spPr>
              <a:blipFill>
                <a:blip r:embed="rId2"/>
                <a:stretch>
                  <a:fillRect l="-935" t="-2442"/>
                </a:stretch>
              </a:blipFill>
            </p:spPr>
            <p:txBody>
              <a:bodyPr/>
              <a:lstStyle/>
              <a:p>
                <a:r>
                  <a:rPr lang="ja-JP" altLang="en-US">
                    <a:noFill/>
                  </a:rPr>
                  <a:t> </a:t>
                </a:r>
              </a:p>
            </p:txBody>
          </p:sp>
        </mc:Fallback>
      </mc:AlternateContent>
      <p:pic>
        <p:nvPicPr>
          <p:cNvPr id="4" name="Picture 2" descr="コイキング">
            <a:extLst>
              <a:ext uri="{FF2B5EF4-FFF2-40B4-BE49-F238E27FC236}">
                <a16:creationId xmlns:a16="http://schemas.microsoft.com/office/drawing/2014/main" id="{D09E51FE-1269-A5E0-96D3-DAF642E73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702" y="727686"/>
            <a:ext cx="650081" cy="650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ピカチュウ">
            <a:extLst>
              <a:ext uri="{FF2B5EF4-FFF2-40B4-BE49-F238E27FC236}">
                <a16:creationId xmlns:a16="http://schemas.microsoft.com/office/drawing/2014/main" id="{43E17A9B-4BBE-96DA-D723-E78F6D97D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445" y="1235256"/>
            <a:ext cx="650082" cy="6500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BB6B3ED-BB1D-2AC4-B7AE-D0244EF85137}"/>
                  </a:ext>
                </a:extLst>
              </p:cNvPr>
              <p:cNvSpPr txBox="1"/>
              <p:nvPr/>
            </p:nvSpPr>
            <p:spPr>
              <a:xfrm>
                <a:off x="1971160" y="4466036"/>
                <a:ext cx="5119350" cy="461665"/>
              </a:xfrm>
              <a:prstGeom prst="rect">
                <a:avLst/>
              </a:prstGeom>
              <a:noFill/>
            </p:spPr>
            <p:txBody>
              <a:bodyPr wrap="none" rtlCol="0">
                <a:spAutoFit/>
              </a:bodyPr>
              <a:lstStyle/>
              <a:p>
                <a:r>
                  <a:rPr lang="ja-JP" altLang="en-US" sz="2400" dirty="0"/>
                  <a:t>可能な状態の集合 </a:t>
                </a:r>
                <a14:m>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={0, 1, 2, …, 21}</m:t>
                    </m:r>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8BB6B3ED-BB1D-2AC4-B7AE-D0244EF85137}"/>
                  </a:ext>
                </a:extLst>
              </p:cNvPr>
              <p:cNvSpPr txBox="1">
                <a:spLocks noRot="1" noChangeAspect="1" noMove="1" noResize="1" noEditPoints="1" noAdjustHandles="1" noChangeArrowheads="1" noChangeShapeType="1" noTextEdit="1"/>
              </p:cNvSpPr>
              <p:nvPr/>
            </p:nvSpPr>
            <p:spPr>
              <a:xfrm>
                <a:off x="1971160" y="4466036"/>
                <a:ext cx="5119350" cy="461665"/>
              </a:xfrm>
              <a:prstGeom prst="rect">
                <a:avLst/>
              </a:prstGeom>
              <a:blipFill>
                <a:blip r:embed="rId5"/>
                <a:stretch>
                  <a:fillRect l="-1786" t="-16000" r="-119"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809F68B-B7BC-FFBA-F3DB-0AEBF92374E0}"/>
                  </a:ext>
                </a:extLst>
              </p:cNvPr>
              <p:cNvSpPr txBox="1"/>
              <p:nvPr/>
            </p:nvSpPr>
            <p:spPr>
              <a:xfrm>
                <a:off x="1971160" y="4972663"/>
                <a:ext cx="4283801" cy="461665"/>
              </a:xfrm>
              <a:prstGeom prst="rect">
                <a:avLst/>
              </a:prstGeom>
              <a:noFill/>
            </p:spPr>
            <p:txBody>
              <a:bodyPr wrap="none" rtlCol="0">
                <a:spAutoFit/>
              </a:bodyPr>
              <a:lstStyle/>
              <a:p>
                <a:r>
                  <a:rPr lang="ja-JP" altLang="en-US" sz="2400" dirty="0"/>
                  <a:t>可能な行動の集合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𝐷</m:t>
                    </m:r>
                    <m:r>
                      <a:rPr kumimoji="1" lang="en-US" altLang="ja-JP" sz="2400" b="0" i="1" smtClean="0">
                        <a:latin typeface="Cambria Math" panose="02040503050406030204" pitchFamily="18" charset="0"/>
                      </a:rPr>
                      <m:t>}</m:t>
                    </m:r>
                  </m:oMath>
                </a14:m>
                <a:endParaRPr kumimoji="1" lang="ja-JP" altLang="en-US" sz="2400" dirty="0"/>
              </a:p>
            </p:txBody>
          </p:sp>
        </mc:Choice>
        <mc:Fallback xmlns="">
          <p:sp>
            <p:nvSpPr>
              <p:cNvPr id="7" name="テキスト ボックス 6">
                <a:extLst>
                  <a:ext uri="{FF2B5EF4-FFF2-40B4-BE49-F238E27FC236}">
                    <a16:creationId xmlns:a16="http://schemas.microsoft.com/office/drawing/2014/main" id="{B809F68B-B7BC-FFBA-F3DB-0AEBF92374E0}"/>
                  </a:ext>
                </a:extLst>
              </p:cNvPr>
              <p:cNvSpPr txBox="1">
                <a:spLocks noRot="1" noChangeAspect="1" noMove="1" noResize="1" noEditPoints="1" noAdjustHandles="1" noChangeArrowheads="1" noChangeShapeType="1" noTextEdit="1"/>
              </p:cNvSpPr>
              <p:nvPr/>
            </p:nvSpPr>
            <p:spPr>
              <a:xfrm>
                <a:off x="1971160" y="4972663"/>
                <a:ext cx="4283801" cy="461665"/>
              </a:xfrm>
              <a:prstGeom prst="rect">
                <a:avLst/>
              </a:prstGeom>
              <a:blipFill>
                <a:blip r:embed="rId6"/>
                <a:stretch>
                  <a:fillRect l="-2134" t="-16000" b="-253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3BAA1DCB-AD44-45AC-85B9-E4FEFE89475F}"/>
              </a:ext>
            </a:extLst>
          </p:cNvPr>
          <p:cNvSpPr txBox="1"/>
          <p:nvPr/>
        </p:nvSpPr>
        <p:spPr>
          <a:xfrm>
            <a:off x="4295775" y="5555218"/>
            <a:ext cx="3403496" cy="369332"/>
          </a:xfrm>
          <a:prstGeom prst="rect">
            <a:avLst/>
          </a:prstGeom>
          <a:noFill/>
        </p:spPr>
        <p:txBody>
          <a:bodyPr wrap="none" rtlCol="0">
            <a:spAutoFit/>
          </a:bodyPr>
          <a:lstStyle/>
          <a:p>
            <a:r>
              <a:rPr kumimoji="1" lang="en-US" altLang="ja-JP" dirty="0"/>
              <a:t>T: </a:t>
            </a:r>
            <a:r>
              <a:rPr kumimoji="1" lang="ja-JP" altLang="en-US" dirty="0"/>
              <a:t>たいあたり，</a:t>
            </a:r>
            <a:r>
              <a:rPr kumimoji="1" lang="en-US" altLang="ja-JP" dirty="0"/>
              <a:t>D</a:t>
            </a:r>
            <a:r>
              <a:rPr kumimoji="1" lang="ja-JP" altLang="en-US" dirty="0"/>
              <a:t>：でん</a:t>
            </a:r>
            <a:r>
              <a:rPr kumimoji="1" lang="ja-JP" altLang="en-US" dirty="0" err="1"/>
              <a:t>じほう</a:t>
            </a:r>
            <a:endParaRPr kumimoji="1" lang="ja-JP" altLang="en-US" dirty="0"/>
          </a:p>
        </p:txBody>
      </p:sp>
      <p:sp>
        <p:nvSpPr>
          <p:cNvPr id="9" name="スライド番号プレースホルダー 8">
            <a:extLst>
              <a:ext uri="{FF2B5EF4-FFF2-40B4-BE49-F238E27FC236}">
                <a16:creationId xmlns:a16="http://schemas.microsoft.com/office/drawing/2014/main" id="{935FD5A9-960F-43F3-8824-FC097D438BBF}"/>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5</a:t>
            </a:fld>
            <a:endParaRPr lang="ja-JP" altLang="en-US"/>
          </a:p>
        </p:txBody>
      </p:sp>
      <p:cxnSp>
        <p:nvCxnSpPr>
          <p:cNvPr id="11" name="直線矢印コネクタ 10">
            <a:extLst>
              <a:ext uri="{FF2B5EF4-FFF2-40B4-BE49-F238E27FC236}">
                <a16:creationId xmlns:a16="http://schemas.microsoft.com/office/drawing/2014/main" id="{FC3EE336-E256-4D31-BE7C-3F7E436271E3}"/>
              </a:ext>
            </a:extLst>
          </p:cNvPr>
          <p:cNvCxnSpPr/>
          <p:nvPr/>
        </p:nvCxnSpPr>
        <p:spPr>
          <a:xfrm flipH="1">
            <a:off x="6954520" y="4466036"/>
            <a:ext cx="568960" cy="2685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76A8A1A-7910-4127-A624-00CBF08E3AA3}"/>
              </a:ext>
            </a:extLst>
          </p:cNvPr>
          <p:cNvSpPr txBox="1"/>
          <p:nvPr/>
        </p:nvSpPr>
        <p:spPr>
          <a:xfrm>
            <a:off x="7523480" y="4164576"/>
            <a:ext cx="3374642" cy="646331"/>
          </a:xfrm>
          <a:prstGeom prst="rect">
            <a:avLst/>
          </a:prstGeom>
          <a:noFill/>
        </p:spPr>
        <p:txBody>
          <a:bodyPr wrap="none" rtlCol="0">
            <a:spAutoFit/>
          </a:bodyPr>
          <a:lstStyle/>
          <a:p>
            <a:r>
              <a:rPr lang="ja-JP" altLang="en-US" dirty="0">
                <a:solidFill>
                  <a:schemeClr val="accent6"/>
                </a:solidFill>
              </a:rPr>
              <a:t>前回までと比較して</a:t>
            </a:r>
            <a:r>
              <a:rPr kumimoji="1" lang="ja-JP" altLang="en-US" dirty="0">
                <a:solidFill>
                  <a:schemeClr val="accent6"/>
                </a:solidFill>
              </a:rPr>
              <a:t>，</a:t>
            </a:r>
            <a:endParaRPr kumimoji="1" lang="en-US" altLang="ja-JP" dirty="0">
              <a:solidFill>
                <a:schemeClr val="accent6"/>
              </a:solidFill>
            </a:endParaRPr>
          </a:p>
          <a:p>
            <a:r>
              <a:rPr kumimoji="1" lang="ja-JP" altLang="en-US" dirty="0">
                <a:solidFill>
                  <a:schemeClr val="accent6"/>
                </a:solidFill>
              </a:rPr>
              <a:t>状態集合が変更されています！</a:t>
            </a:r>
          </a:p>
        </p:txBody>
      </p:sp>
    </p:spTree>
    <p:extLst>
      <p:ext uri="{BB962C8B-B14F-4D97-AF65-F5344CB8AC3E}">
        <p14:creationId xmlns:p14="http://schemas.microsoft.com/office/powerpoint/2010/main" val="346192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772D-318E-446E-A7A0-6E1A7843241B}"/>
              </a:ext>
            </a:extLst>
          </p:cNvPr>
          <p:cNvSpPr>
            <a:spLocks noGrp="1"/>
          </p:cNvSpPr>
          <p:nvPr>
            <p:ph type="title"/>
          </p:nvPr>
        </p:nvSpPr>
        <p:spPr/>
        <p:txBody>
          <a:bodyPr>
            <a:normAutofit fontScale="90000"/>
          </a:bodyPr>
          <a:lstStyle/>
          <a:p>
            <a:r>
              <a:rPr lang="ja-JP" altLang="en-US" dirty="0"/>
              <a:t>報酬設計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313BFF-3B5E-4110-8474-CA202EEBD82D}"/>
                  </a:ext>
                </a:extLst>
              </p:cNvPr>
              <p:cNvSpPr>
                <a:spLocks noGrp="1"/>
              </p:cNvSpPr>
              <p:nvPr>
                <p:ph idx="1"/>
              </p:nvPr>
            </p:nvSpPr>
            <p:spPr>
              <a:xfrm>
                <a:off x="200025" y="933450"/>
                <a:ext cx="11734799" cy="5762625"/>
              </a:xfrm>
            </p:spPr>
            <p:txBody>
              <a:bodyPr>
                <a:normAutofit/>
              </a:bodyPr>
              <a:lstStyle/>
              <a:p>
                <a:r>
                  <a:rPr lang="ja-JP" altLang="en-US" dirty="0"/>
                  <a:t>方策の良し悪しを評価するために，</a:t>
                </a:r>
                <a:r>
                  <a:rPr lang="ja-JP" altLang="en-US" b="1" dirty="0">
                    <a:solidFill>
                      <a:schemeClr val="accent6"/>
                    </a:solidFill>
                  </a:rPr>
                  <a:t>報酬</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oMath>
                </a14:m>
                <a:r>
                  <a:rPr lang="ja-JP" altLang="en-US" dirty="0"/>
                  <a:t>を設定する</a:t>
                </a:r>
                <a:endParaRPr lang="en-US" altLang="ja-JP" dirty="0"/>
              </a:p>
              <a:p>
                <a:r>
                  <a:rPr kumimoji="1" lang="ja-JP" altLang="en-US" dirty="0"/>
                  <a:t>コイキングに勝利することが目的なので，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lang="ja-JP" altLang="en-US" i="1">
                        <a:latin typeface="Cambria Math" panose="02040503050406030204" pitchFamily="18" charset="0"/>
                      </a:rPr>
                      <m:t>となった</m:t>
                    </m:r>
                  </m:oMath>
                </a14:m>
                <a:r>
                  <a:rPr kumimoji="1" lang="ja-JP" altLang="en-US" dirty="0"/>
                  <a:t>瞬間に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=10</m:t>
                    </m:r>
                  </m:oMath>
                </a14:m>
                <a:r>
                  <a:rPr kumimoji="1" lang="ja-JP" altLang="en-US" dirty="0"/>
                  <a:t>を与える</a:t>
                </a:r>
                <a:endParaRPr kumimoji="1" lang="en-US" altLang="ja-JP" dirty="0"/>
              </a:p>
              <a:p>
                <a:r>
                  <a:rPr kumimoji="1" lang="ja-JP" altLang="en-US" dirty="0"/>
                  <a:t>長々と戦うことに価値はないので，</a:t>
                </a:r>
                <a:r>
                  <a:rPr lang="ja-JP" altLang="en-US" dirty="0"/>
                  <a:t>それ以外の状態では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b="0" i="1" smtClean="0">
                        <a:latin typeface="Cambria Math" panose="02040503050406030204" pitchFamily="18" charset="0"/>
                      </a:rPr>
                      <m:t>−1</m:t>
                    </m:r>
                    <m:r>
                      <a:rPr lang="ja-JP" altLang="en-US" i="1" dirty="0">
                        <a:latin typeface="Cambria Math" panose="02040503050406030204" pitchFamily="18" charset="0"/>
                      </a:rPr>
                      <m:t>を</m:t>
                    </m:r>
                  </m:oMath>
                </a14:m>
                <a:r>
                  <a:rPr lang="ja-JP" altLang="en-US" dirty="0"/>
                  <a:t>与える</a:t>
                </a:r>
                <a:endParaRPr lang="en-US" altLang="ja-JP" dirty="0"/>
              </a:p>
              <a:p>
                <a:r>
                  <a:rPr lang="ja-JP" altLang="en-US" dirty="0"/>
                  <a:t>戦いが終わったあとは何をしても変わらないので，</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b="0" i="1" smtClean="0">
                        <a:latin typeface="Cambria Math" panose="02040503050406030204" pitchFamily="18" charset="0"/>
                      </a:rPr>
                      <m:t>0</m:t>
                    </m:r>
                    <m:r>
                      <a:rPr lang="ja-JP" altLang="en-US" i="1" dirty="0">
                        <a:latin typeface="Cambria Math" panose="02040503050406030204" pitchFamily="18" charset="0"/>
                      </a:rPr>
                      <m:t>を</m:t>
                    </m:r>
                  </m:oMath>
                </a14:m>
                <a:r>
                  <a:rPr lang="ja-JP" altLang="en-US" dirty="0"/>
                  <a:t>与える</a:t>
                </a:r>
              </a:p>
              <a:p>
                <a:r>
                  <a:rPr lang="ja-JP" altLang="en-US" dirty="0"/>
                  <a:t>累計の報酬</a:t>
                </a: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𝑡</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nary>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oMath>
                  </m:oMathPara>
                </a14:m>
                <a:endParaRPr lang="en-US" altLang="ja-JP" dirty="0"/>
              </a:p>
              <a:p>
                <a:pPr marL="0" indent="0">
                  <a:buNone/>
                </a:pPr>
                <a:r>
                  <a:rPr lang="ja-JP" altLang="en-US" dirty="0"/>
                  <a:t>を求める．これが方策の良し悪しを判断する基準になる</a:t>
                </a:r>
                <a:endParaRPr lang="en-US" altLang="ja-JP" dirty="0"/>
              </a:p>
            </p:txBody>
          </p:sp>
        </mc:Choice>
        <mc:Fallback xmlns="">
          <p:sp>
            <p:nvSpPr>
              <p:cNvPr id="3" name="コンテンツ プレースホルダー 2">
                <a:extLst>
                  <a:ext uri="{FF2B5EF4-FFF2-40B4-BE49-F238E27FC236}">
                    <a16:creationId xmlns:a16="http://schemas.microsoft.com/office/drawing/2014/main" id="{D1313BFF-3B5E-4110-8474-CA202EEBD82D}"/>
                  </a:ext>
                </a:extLst>
              </p:cNvPr>
              <p:cNvSpPr>
                <a:spLocks noGrp="1" noRot="1" noChangeAspect="1" noMove="1" noResize="1" noEditPoints="1" noAdjustHandles="1" noChangeArrowheads="1" noChangeShapeType="1" noTextEdit="1"/>
              </p:cNvSpPr>
              <p:nvPr>
                <p:ph idx="1"/>
              </p:nvPr>
            </p:nvSpPr>
            <p:spPr>
              <a:xfrm>
                <a:off x="200025" y="933450"/>
                <a:ext cx="11734799" cy="5762625"/>
              </a:xfrm>
              <a:blipFill>
                <a:blip r:embed="rId3"/>
                <a:stretch>
                  <a:fillRect l="-1091"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675658E-AC23-4344-99EB-6E3BC888DBD7}"/>
              </a:ext>
            </a:extLst>
          </p:cNvPr>
          <p:cNvSpPr>
            <a:spLocks noGrp="1"/>
          </p:cNvSpPr>
          <p:nvPr>
            <p:ph type="sldNum" sz="quarter" idx="12"/>
          </p:nvPr>
        </p:nvSpPr>
        <p:spPr>
          <a:xfrm>
            <a:off x="9191624" y="208586"/>
            <a:ext cx="2743200" cy="365125"/>
          </a:xfrm>
        </p:spPr>
        <p:txBody>
          <a:bodyPr/>
          <a:lstStyle/>
          <a:p>
            <a:fld id="{B11AD403-313C-9548-90A1-3BB45CD64373}" type="slidenum">
              <a:rPr lang="ja-JP" altLang="en-US" smtClean="0"/>
              <a:pPr/>
              <a:t>6</a:t>
            </a:fld>
            <a:endParaRPr lang="ja-JP" altLang="en-US"/>
          </a:p>
        </p:txBody>
      </p:sp>
    </p:spTree>
    <p:extLst>
      <p:ext uri="{BB962C8B-B14F-4D97-AF65-F5344CB8AC3E}">
        <p14:creationId xmlns:p14="http://schemas.microsoft.com/office/powerpoint/2010/main" val="19452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E84940-8024-4DDF-8DFF-FF4D1571FB7B}"/>
              </a:ext>
            </a:extLst>
          </p:cNvPr>
          <p:cNvSpPr>
            <a:spLocks noGrp="1"/>
          </p:cNvSpPr>
          <p:nvPr>
            <p:ph type="sldNum" sz="quarter" idx="12"/>
          </p:nvPr>
        </p:nvSpPr>
        <p:spPr/>
        <p:txBody>
          <a:bodyPr/>
          <a:lstStyle/>
          <a:p>
            <a:fld id="{B11AD403-313C-9548-90A1-3BB45CD64373}"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B53B55EA-6EFF-4541-A6B0-25CEE928FDC9}"/>
              </a:ext>
            </a:extLst>
          </p:cNvPr>
          <p:cNvSpPr txBox="1"/>
          <p:nvPr/>
        </p:nvSpPr>
        <p:spPr>
          <a:xfrm>
            <a:off x="3707362" y="2467141"/>
            <a:ext cx="4777270" cy="584775"/>
          </a:xfrm>
          <a:prstGeom prst="rect">
            <a:avLst/>
          </a:prstGeom>
          <a:noFill/>
        </p:spPr>
        <p:txBody>
          <a:bodyPr wrap="none" rtlCol="0">
            <a:spAutoFit/>
          </a:bodyPr>
          <a:lstStyle/>
          <a:p>
            <a:pPr algn="ctr"/>
            <a:r>
              <a:rPr kumimoji="1" lang="ja-JP" altLang="en-US" sz="3200" dirty="0"/>
              <a:t>２．</a:t>
            </a:r>
            <a:r>
              <a:rPr lang="ja-JP" altLang="en-US" sz="3200" dirty="0"/>
              <a:t>未知環境に対する学習</a:t>
            </a:r>
            <a:endParaRPr kumimoji="1" lang="ja-JP" altLang="en-US" sz="3200" dirty="0"/>
          </a:p>
        </p:txBody>
      </p:sp>
      <p:pic>
        <p:nvPicPr>
          <p:cNvPr id="4" name="Picture 2" descr="デコフリ@イラスト支援 na Twitter: &quot;ドット絵練習中、、、 モンスターボールを作りました、、 #ドット絵 #イラスト #ポケモン  https://t.co/oYnBhGOFuP&quot; / Twitter">
            <a:extLst>
              <a:ext uri="{FF2B5EF4-FFF2-40B4-BE49-F238E27FC236}">
                <a16:creationId xmlns:a16="http://schemas.microsoft.com/office/drawing/2014/main" id="{81196961-1B34-4F87-BFF9-77C92B57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66" y="2467140"/>
            <a:ext cx="584776" cy="58477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145E51B-A3A7-40D3-8E99-5585C0E342E5}"/>
              </a:ext>
            </a:extLst>
          </p:cNvPr>
          <p:cNvSpPr txBox="1"/>
          <p:nvPr/>
        </p:nvSpPr>
        <p:spPr>
          <a:xfrm>
            <a:off x="4826258" y="3059668"/>
            <a:ext cx="2539478" cy="461665"/>
          </a:xfrm>
          <a:prstGeom prst="rect">
            <a:avLst/>
          </a:prstGeom>
          <a:noFill/>
        </p:spPr>
        <p:txBody>
          <a:bodyPr wrap="none" rtlCol="0">
            <a:spAutoFit/>
          </a:bodyPr>
          <a:lstStyle/>
          <a:p>
            <a:r>
              <a:rPr lang="ja-JP" altLang="en-US" sz="2400" dirty="0"/>
              <a:t>（モンテカルロ法）</a:t>
            </a:r>
            <a:endParaRPr kumimoji="1" lang="ja-JP" altLang="en-US" sz="2400" dirty="0"/>
          </a:p>
        </p:txBody>
      </p:sp>
    </p:spTree>
    <p:extLst>
      <p:ext uri="{BB962C8B-B14F-4D97-AF65-F5344CB8AC3E}">
        <p14:creationId xmlns:p14="http://schemas.microsoft.com/office/powerpoint/2010/main" val="205715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D279DA97-3F45-4A7C-8AAE-6EDE224CB811}"/>
              </a:ext>
            </a:extLst>
          </p:cNvPr>
          <p:cNvSpPr>
            <a:spLocks noGrp="1"/>
          </p:cNvSpPr>
          <p:nvPr>
            <p:ph idx="1"/>
          </p:nvPr>
        </p:nvSpPr>
        <p:spPr/>
        <p:txBody>
          <a:bodyPr>
            <a:normAutofit/>
          </a:bodyPr>
          <a:lstStyle/>
          <a:p>
            <a:r>
              <a:rPr kumimoji="1" lang="ja-JP" altLang="en-US" dirty="0"/>
              <a:t>動的計画法では，環境を全て知っている必要があった</a:t>
            </a:r>
            <a:endParaRPr kumimoji="1" lang="en-US" altLang="ja-JP" dirty="0"/>
          </a:p>
          <a:p>
            <a:r>
              <a:rPr kumimoji="1" lang="ja-JP" altLang="en-US" dirty="0"/>
              <a:t>例えば，最も価値の高い行動を選択し続けるアルゴリズム「価値反復」では，ある行動を起こしたとき，</a:t>
            </a:r>
            <a:r>
              <a:rPr kumimoji="1" lang="ja-JP" altLang="en-US" dirty="0">
                <a:solidFill>
                  <a:schemeClr val="accent6"/>
                </a:solidFill>
              </a:rPr>
              <a:t>どれだけの確率で，どの次状態に遷移するのか，</a:t>
            </a:r>
            <a:r>
              <a:rPr kumimoji="1" lang="ja-JP" altLang="en-US" b="1" dirty="0">
                <a:solidFill>
                  <a:schemeClr val="accent6"/>
                </a:solidFill>
              </a:rPr>
              <a:t>予め知っていないと計算ができない</a:t>
            </a:r>
            <a:endParaRPr kumimoji="1" lang="en-US" altLang="ja-JP" b="1" dirty="0">
              <a:solidFill>
                <a:schemeClr val="accent6"/>
              </a:solidFill>
            </a:endParaRPr>
          </a:p>
          <a:p>
            <a:endParaRPr kumimoji="1" lang="en-US" altLang="ja-JP" dirty="0"/>
          </a:p>
          <a:p>
            <a:endParaRPr lang="en-US" altLang="ja-JP" dirty="0"/>
          </a:p>
          <a:p>
            <a:endParaRPr kumimoji="1" lang="en-US" altLang="ja-JP" dirty="0"/>
          </a:p>
          <a:p>
            <a:r>
              <a:rPr kumimoji="1" lang="ja-JP" altLang="en-US" dirty="0"/>
              <a:t>環境が未知の場合は，最適行動を探索するどころか，価値関数の推定すらできない</a:t>
            </a:r>
            <a:endParaRPr kumimoji="1" lang="en-US" altLang="ja-JP" dirty="0"/>
          </a:p>
          <a:p>
            <a:r>
              <a:rPr lang="ja-JP" altLang="en-US" dirty="0"/>
              <a:t>例えば，ピカチュウが命中率と威力が不明な新たな技「ピカボルト」を覚えたとき，どうすれば最適方策を得られるだろう？</a:t>
            </a:r>
            <a:endParaRPr kumimoji="1" lang="ja-JP" altLang="en-US" dirty="0"/>
          </a:p>
        </p:txBody>
      </p:sp>
      <p:sp>
        <p:nvSpPr>
          <p:cNvPr id="3" name="タイトル 2">
            <a:extLst>
              <a:ext uri="{FF2B5EF4-FFF2-40B4-BE49-F238E27FC236}">
                <a16:creationId xmlns:a16="http://schemas.microsoft.com/office/drawing/2014/main" id="{8787C78C-6E6C-43BB-8BFF-18DFBC36ECF2}"/>
              </a:ext>
            </a:extLst>
          </p:cNvPr>
          <p:cNvSpPr>
            <a:spLocks noGrp="1"/>
          </p:cNvSpPr>
          <p:nvPr>
            <p:ph type="title"/>
          </p:nvPr>
        </p:nvSpPr>
        <p:spPr/>
        <p:txBody>
          <a:bodyPr>
            <a:normAutofit fontScale="90000"/>
          </a:bodyPr>
          <a:lstStyle/>
          <a:p>
            <a:r>
              <a:rPr kumimoji="1" lang="ja-JP" altLang="en-US" dirty="0"/>
              <a:t>動的計画法の問題点</a:t>
            </a:r>
          </a:p>
        </p:txBody>
      </p:sp>
      <p:sp>
        <p:nvSpPr>
          <p:cNvPr id="2" name="スライド番号プレースホルダー 1">
            <a:extLst>
              <a:ext uri="{FF2B5EF4-FFF2-40B4-BE49-F238E27FC236}">
                <a16:creationId xmlns:a16="http://schemas.microsoft.com/office/drawing/2014/main" id="{43DCACA5-6078-43F4-96B0-FDB76E52FCEA}"/>
              </a:ext>
            </a:extLst>
          </p:cNvPr>
          <p:cNvSpPr>
            <a:spLocks noGrp="1"/>
          </p:cNvSpPr>
          <p:nvPr>
            <p:ph type="sldNum" sz="quarter" idx="12"/>
          </p:nvPr>
        </p:nvSpPr>
        <p:spPr/>
        <p:txBody>
          <a:bodyPr/>
          <a:lstStyle/>
          <a:p>
            <a:fld id="{B11AD403-313C-9548-90A1-3BB45CD64373}" type="slidenum">
              <a:rPr kumimoji="1" lang="ja-JP" altLang="en-US" smtClean="0"/>
              <a:t>8</a:t>
            </a:fld>
            <a:endParaRPr kumimoji="1" lang="ja-JP" altLang="en-US"/>
          </a:p>
        </p:txBody>
      </p:sp>
      <p:pic>
        <p:nvPicPr>
          <p:cNvPr id="5" name="Picture 2" descr="\begin{align*}&#10;  v_{k+1}(s) = \max_a\sum_{s',r}p(s',r|s,a)\left\{ r+\gamma v_k(s') \right\}&#10;\end{align*}">
            <a:extLst>
              <a:ext uri="{FF2B5EF4-FFF2-40B4-BE49-F238E27FC236}">
                <a16:creationId xmlns:a16="http://schemas.microsoft.com/office/drawing/2014/main" id="{E22E0BB5-22EF-44CE-8A3D-88E1F8D49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161" y="2849880"/>
            <a:ext cx="6010275" cy="7416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E38E8A78-78DE-4490-A1E1-F36C0BC933FA}"/>
              </a:ext>
            </a:extLst>
          </p:cNvPr>
          <p:cNvCxnSpPr/>
          <p:nvPr/>
        </p:nvCxnSpPr>
        <p:spPr>
          <a:xfrm>
            <a:off x="5334000" y="3286760"/>
            <a:ext cx="153924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EDA124D-68BD-489D-B6BF-4DF06C7F1277}"/>
              </a:ext>
            </a:extLst>
          </p:cNvPr>
          <p:cNvCxnSpPr/>
          <p:nvPr/>
        </p:nvCxnSpPr>
        <p:spPr>
          <a:xfrm flipH="1" flipV="1">
            <a:off x="6146800" y="3347720"/>
            <a:ext cx="386080" cy="360680"/>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CEEE4CF-6193-4721-A9E7-B286CCD390A1}"/>
              </a:ext>
            </a:extLst>
          </p:cNvPr>
          <p:cNvSpPr txBox="1"/>
          <p:nvPr/>
        </p:nvSpPr>
        <p:spPr>
          <a:xfrm>
            <a:off x="5781040" y="3788686"/>
            <a:ext cx="2876108" cy="369332"/>
          </a:xfrm>
          <a:prstGeom prst="rect">
            <a:avLst/>
          </a:prstGeom>
          <a:noFill/>
        </p:spPr>
        <p:txBody>
          <a:bodyPr wrap="none" rtlCol="0">
            <a:spAutoFit/>
          </a:bodyPr>
          <a:lstStyle/>
          <a:p>
            <a:r>
              <a:rPr kumimoji="1" lang="ja-JP" altLang="en-US" dirty="0">
                <a:solidFill>
                  <a:schemeClr val="accent6"/>
                </a:solidFill>
              </a:rPr>
              <a:t>これを予め知っている必要</a:t>
            </a:r>
          </a:p>
        </p:txBody>
      </p:sp>
    </p:spTree>
    <p:extLst>
      <p:ext uri="{BB962C8B-B14F-4D97-AF65-F5344CB8AC3E}">
        <p14:creationId xmlns:p14="http://schemas.microsoft.com/office/powerpoint/2010/main" val="15510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EB0C883-FA7E-4C4A-AE95-821505F20EF5}"/>
              </a:ext>
            </a:extLst>
          </p:cNvPr>
          <p:cNvSpPr>
            <a:spLocks noGrp="1"/>
          </p:cNvSpPr>
          <p:nvPr>
            <p:ph idx="1"/>
          </p:nvPr>
        </p:nvSpPr>
        <p:spPr/>
        <p:txBody>
          <a:bodyPr/>
          <a:lstStyle/>
          <a:p>
            <a:r>
              <a:rPr kumimoji="1" lang="ja-JP" altLang="en-US" dirty="0"/>
              <a:t>再び，ある方策に対して状態価値関数を推定する方法を考えるところから始める</a:t>
            </a:r>
            <a:endParaRPr kumimoji="1" lang="en-US" altLang="ja-JP" dirty="0"/>
          </a:p>
          <a:p>
            <a:r>
              <a:rPr kumimoji="1" lang="ja-JP" altLang="en-US" b="1" dirty="0">
                <a:solidFill>
                  <a:schemeClr val="accent6"/>
                </a:solidFill>
              </a:rPr>
              <a:t>モンテカルロ予測</a:t>
            </a:r>
            <a:r>
              <a:rPr kumimoji="1" lang="ja-JP" altLang="en-US" dirty="0"/>
              <a:t>では，</a:t>
            </a:r>
            <a:r>
              <a:rPr lang="ja-JP" altLang="en-US" dirty="0"/>
              <a:t>状態価値関数を今後得られる</a:t>
            </a:r>
            <a:r>
              <a:rPr lang="ja-JP" altLang="en-US" b="1" dirty="0">
                <a:solidFill>
                  <a:schemeClr val="accent6"/>
                </a:solidFill>
              </a:rPr>
              <a:t>累計報酬の平均値</a:t>
            </a:r>
            <a:r>
              <a:rPr lang="ja-JP" altLang="en-US" dirty="0"/>
              <a:t>として</a:t>
            </a:r>
            <a:r>
              <a:rPr kumimoji="1" lang="ja-JP" altLang="en-US" dirty="0"/>
              <a:t>推定</a:t>
            </a:r>
            <a:endParaRPr kumimoji="1" lang="en-US" altLang="ja-JP" dirty="0"/>
          </a:p>
          <a:p>
            <a:pPr lvl="1"/>
            <a:r>
              <a:rPr lang="ja-JP" altLang="en-US" dirty="0"/>
              <a:t>多数回の実験を行い平均値を取ることで，未知の環境に対しても適用できる</a:t>
            </a:r>
            <a:endParaRPr kumimoji="1" lang="en-US" altLang="ja-JP" dirty="0"/>
          </a:p>
          <a:p>
            <a:pPr lvl="1"/>
            <a:r>
              <a:rPr lang="ja-JP" altLang="en-US" dirty="0"/>
              <a:t>状態価値関数の本来の定義は，「今後得られる</a:t>
            </a:r>
            <a:r>
              <a:rPr lang="ja-JP" altLang="en-US" dirty="0">
                <a:solidFill>
                  <a:schemeClr val="accent6"/>
                </a:solidFill>
              </a:rPr>
              <a:t>累計報酬の</a:t>
            </a:r>
            <a:r>
              <a:rPr lang="ja-JP" altLang="en-US" b="1" dirty="0">
                <a:solidFill>
                  <a:schemeClr val="accent6"/>
                </a:solidFill>
              </a:rPr>
              <a:t>期待値</a:t>
            </a:r>
            <a:r>
              <a:rPr lang="ja-JP" altLang="en-US" dirty="0"/>
              <a:t>」</a:t>
            </a:r>
            <a:endParaRPr lang="en-US" altLang="ja-JP" dirty="0"/>
          </a:p>
          <a:p>
            <a:pPr lvl="1"/>
            <a:r>
              <a:rPr lang="ja-JP" altLang="en-US" dirty="0"/>
              <a:t>理論上，無限回の実験を行えば，期待値＝平均値（</a:t>
            </a:r>
            <a:r>
              <a:rPr lang="ja-JP" altLang="en-US" b="1" dirty="0"/>
              <a:t>大数の法則</a:t>
            </a:r>
            <a:r>
              <a:rPr lang="ja-JP" altLang="en-US" dirty="0"/>
              <a:t>）</a:t>
            </a:r>
            <a:endParaRPr lang="en-US" altLang="ja-JP" dirty="0"/>
          </a:p>
        </p:txBody>
      </p:sp>
      <p:sp>
        <p:nvSpPr>
          <p:cNvPr id="3" name="タイトル 2">
            <a:extLst>
              <a:ext uri="{FF2B5EF4-FFF2-40B4-BE49-F238E27FC236}">
                <a16:creationId xmlns:a16="http://schemas.microsoft.com/office/drawing/2014/main" id="{06E1DFBE-E70A-4AAE-82D1-0CD2ED6011CE}"/>
              </a:ext>
            </a:extLst>
          </p:cNvPr>
          <p:cNvSpPr>
            <a:spLocks noGrp="1"/>
          </p:cNvSpPr>
          <p:nvPr>
            <p:ph type="title"/>
          </p:nvPr>
        </p:nvSpPr>
        <p:spPr/>
        <p:txBody>
          <a:bodyPr>
            <a:normAutofit fontScale="90000"/>
          </a:bodyPr>
          <a:lstStyle/>
          <a:p>
            <a:r>
              <a:rPr kumimoji="1" lang="ja-JP" altLang="en-US" dirty="0"/>
              <a:t>モンテカルロ（</a:t>
            </a:r>
            <a:r>
              <a:rPr kumimoji="1" lang="en-US" altLang="ja-JP" dirty="0"/>
              <a:t>MC</a:t>
            </a:r>
            <a:r>
              <a:rPr kumimoji="1" lang="ja-JP" altLang="en-US" dirty="0"/>
              <a:t>）予測</a:t>
            </a:r>
          </a:p>
        </p:txBody>
      </p:sp>
      <p:sp>
        <p:nvSpPr>
          <p:cNvPr id="4" name="スライド番号プレースホルダー 3">
            <a:extLst>
              <a:ext uri="{FF2B5EF4-FFF2-40B4-BE49-F238E27FC236}">
                <a16:creationId xmlns:a16="http://schemas.microsoft.com/office/drawing/2014/main" id="{CEA7B6E8-47CA-49CA-BEA6-70F7E174C231}"/>
              </a:ext>
            </a:extLst>
          </p:cNvPr>
          <p:cNvSpPr>
            <a:spLocks noGrp="1"/>
          </p:cNvSpPr>
          <p:nvPr>
            <p:ph type="sldNum" sz="quarter" idx="12"/>
          </p:nvPr>
        </p:nvSpPr>
        <p:spPr/>
        <p:txBody>
          <a:bodyPr/>
          <a:lstStyle/>
          <a:p>
            <a:fld id="{B11AD403-313C-9548-90A1-3BB45CD64373}" type="slidenum">
              <a:rPr lang="ja-JP" altLang="en-US" smtClean="0"/>
              <a:pPr/>
              <a:t>9</a:t>
            </a:fld>
            <a:endParaRPr lang="ja-JP" altLang="en-US"/>
          </a:p>
        </p:txBody>
      </p:sp>
      <p:grpSp>
        <p:nvGrpSpPr>
          <p:cNvPr id="25" name="グループ化 24">
            <a:extLst>
              <a:ext uri="{FF2B5EF4-FFF2-40B4-BE49-F238E27FC236}">
                <a16:creationId xmlns:a16="http://schemas.microsoft.com/office/drawing/2014/main" id="{5DE341C0-8291-4105-ADBC-EEC41FBD1D04}"/>
              </a:ext>
            </a:extLst>
          </p:cNvPr>
          <p:cNvGrpSpPr/>
          <p:nvPr/>
        </p:nvGrpSpPr>
        <p:grpSpPr>
          <a:xfrm>
            <a:off x="9535445" y="4056331"/>
            <a:ext cx="1727200" cy="1332229"/>
            <a:chOff x="1579880" y="4251707"/>
            <a:chExt cx="1727200" cy="1332229"/>
          </a:xfrm>
        </p:grpSpPr>
        <p:sp>
          <p:nvSpPr>
            <p:cNvPr id="9" name="正方形/長方形 8">
              <a:extLst>
                <a:ext uri="{FF2B5EF4-FFF2-40B4-BE49-F238E27FC236}">
                  <a16:creationId xmlns:a16="http://schemas.microsoft.com/office/drawing/2014/main" id="{34CFAB9B-5F3B-4CB3-A956-ECCA2CCF29DD}"/>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8198C85B-FB55-425D-9B44-28C1D5BC7C2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 name="図 7">
              <a:extLst>
                <a:ext uri="{FF2B5EF4-FFF2-40B4-BE49-F238E27FC236}">
                  <a16:creationId xmlns:a16="http://schemas.microsoft.com/office/drawing/2014/main" id="{31ED91E7-DEB0-41D0-9AF8-2CD72206F16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0" name="正方形/長方形 9">
              <a:extLst>
                <a:ext uri="{FF2B5EF4-FFF2-40B4-BE49-F238E27FC236}">
                  <a16:creationId xmlns:a16="http://schemas.microsoft.com/office/drawing/2014/main" id="{F17E99E5-C4CA-4108-AA9A-EC28BB6A1900}"/>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24" name="グループ化 23">
              <a:extLst>
                <a:ext uri="{FF2B5EF4-FFF2-40B4-BE49-F238E27FC236}">
                  <a16:creationId xmlns:a16="http://schemas.microsoft.com/office/drawing/2014/main" id="{C0B0CC03-19A3-4A87-8B21-DBA2E4A3FEB1}"/>
                </a:ext>
              </a:extLst>
            </p:cNvPr>
            <p:cNvGrpSpPr/>
            <p:nvPr/>
          </p:nvGrpSpPr>
          <p:grpSpPr>
            <a:xfrm>
              <a:off x="1642511" y="4251707"/>
              <a:ext cx="792506" cy="437542"/>
              <a:chOff x="3922750" y="4952289"/>
              <a:chExt cx="792506" cy="437542"/>
            </a:xfrm>
          </p:grpSpPr>
          <p:sp>
            <p:nvSpPr>
              <p:cNvPr id="12" name="テキスト ボックス 11">
                <a:extLst>
                  <a:ext uri="{FF2B5EF4-FFF2-40B4-BE49-F238E27FC236}">
                    <a16:creationId xmlns:a16="http://schemas.microsoft.com/office/drawing/2014/main" id="{2B8B2A8A-E04D-44B2-8D55-B38F1BD70830}"/>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4" name="テキスト ボックス 13">
                <a:extLst>
                  <a:ext uri="{FF2B5EF4-FFF2-40B4-BE49-F238E27FC236}">
                    <a16:creationId xmlns:a16="http://schemas.microsoft.com/office/drawing/2014/main" id="{BDA3F891-8E7A-459C-8988-2F3AC3B0C4C0}"/>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7" name="正方形/長方形 16">
                <a:extLst>
                  <a:ext uri="{FF2B5EF4-FFF2-40B4-BE49-F238E27FC236}">
                    <a16:creationId xmlns:a16="http://schemas.microsoft.com/office/drawing/2014/main" id="{362FF475-E652-4D44-85DF-B18C6EBB8FE7}"/>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8" name="グループ化 17">
              <a:extLst>
                <a:ext uri="{FF2B5EF4-FFF2-40B4-BE49-F238E27FC236}">
                  <a16:creationId xmlns:a16="http://schemas.microsoft.com/office/drawing/2014/main" id="{5F8D45A5-8618-41EB-8C34-625B692427CE}"/>
                </a:ext>
              </a:extLst>
            </p:cNvPr>
            <p:cNvGrpSpPr/>
            <p:nvPr/>
          </p:nvGrpSpPr>
          <p:grpSpPr>
            <a:xfrm>
              <a:off x="2261940" y="4724954"/>
              <a:ext cx="967566" cy="567462"/>
              <a:chOff x="6426446" y="3239303"/>
              <a:chExt cx="967566" cy="567462"/>
            </a:xfrm>
          </p:grpSpPr>
          <p:sp>
            <p:nvSpPr>
              <p:cNvPr id="19" name="テキスト ボックス 18">
                <a:extLst>
                  <a:ext uri="{FF2B5EF4-FFF2-40B4-BE49-F238E27FC236}">
                    <a16:creationId xmlns:a16="http://schemas.microsoft.com/office/drawing/2014/main" id="{AF72A66C-B83B-444B-9434-E45AEDAFE269}"/>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20" name="グループ化 19">
                <a:extLst>
                  <a:ext uri="{FF2B5EF4-FFF2-40B4-BE49-F238E27FC236}">
                    <a16:creationId xmlns:a16="http://schemas.microsoft.com/office/drawing/2014/main" id="{7DDCE95D-4EDE-4BDF-97EB-FF57691EA0E0}"/>
                  </a:ext>
                </a:extLst>
              </p:cNvPr>
              <p:cNvGrpSpPr/>
              <p:nvPr/>
            </p:nvGrpSpPr>
            <p:grpSpPr>
              <a:xfrm>
                <a:off x="6426446" y="3439700"/>
                <a:ext cx="967566" cy="367065"/>
                <a:chOff x="7782092" y="1458554"/>
                <a:chExt cx="967566" cy="367065"/>
              </a:xfrm>
            </p:grpSpPr>
            <p:sp>
              <p:nvSpPr>
                <p:cNvPr id="21" name="テキスト ボックス 20">
                  <a:extLst>
                    <a:ext uri="{FF2B5EF4-FFF2-40B4-BE49-F238E27FC236}">
                      <a16:creationId xmlns:a16="http://schemas.microsoft.com/office/drawing/2014/main" id="{A8A58612-F7CF-4E0E-819C-E4309059A3F9}"/>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2" name="テキスト ボックス 21">
                  <a:extLst>
                    <a:ext uri="{FF2B5EF4-FFF2-40B4-BE49-F238E27FC236}">
                      <a16:creationId xmlns:a16="http://schemas.microsoft.com/office/drawing/2014/main" id="{F005FB3C-CB97-49F0-908B-72D136126D88}"/>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23" name="正方形/長方形 22">
                  <a:extLst>
                    <a:ext uri="{FF2B5EF4-FFF2-40B4-BE49-F238E27FC236}">
                      <a16:creationId xmlns:a16="http://schemas.microsoft.com/office/drawing/2014/main" id="{982D4438-EC0F-4510-B8D8-EDB46E93FA46}"/>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641" name="グループ化 640">
            <a:extLst>
              <a:ext uri="{FF2B5EF4-FFF2-40B4-BE49-F238E27FC236}">
                <a16:creationId xmlns:a16="http://schemas.microsoft.com/office/drawing/2014/main" id="{B79C7604-11A0-4280-B30A-0A962BE4144B}"/>
              </a:ext>
            </a:extLst>
          </p:cNvPr>
          <p:cNvGrpSpPr/>
          <p:nvPr/>
        </p:nvGrpSpPr>
        <p:grpSpPr>
          <a:xfrm>
            <a:off x="8887454" y="4960346"/>
            <a:ext cx="1727200" cy="1332229"/>
            <a:chOff x="1579880" y="4251707"/>
            <a:chExt cx="1727200" cy="1332229"/>
          </a:xfrm>
        </p:grpSpPr>
        <p:sp>
          <p:nvSpPr>
            <p:cNvPr id="642" name="正方形/長方形 641">
              <a:extLst>
                <a:ext uri="{FF2B5EF4-FFF2-40B4-BE49-F238E27FC236}">
                  <a16:creationId xmlns:a16="http://schemas.microsoft.com/office/drawing/2014/main" id="{405873F9-1768-4CE6-B3AC-4E7260982DED}"/>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3" name="図 642">
              <a:extLst>
                <a:ext uri="{FF2B5EF4-FFF2-40B4-BE49-F238E27FC236}">
                  <a16:creationId xmlns:a16="http://schemas.microsoft.com/office/drawing/2014/main" id="{B313649F-19A6-4D21-8106-10AFCD05C45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644" name="図 643">
              <a:extLst>
                <a:ext uri="{FF2B5EF4-FFF2-40B4-BE49-F238E27FC236}">
                  <a16:creationId xmlns:a16="http://schemas.microsoft.com/office/drawing/2014/main" id="{2248A23D-72F2-48A0-8EB8-5E0C1B7A7D7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645" name="正方形/長方形 644">
              <a:extLst>
                <a:ext uri="{FF2B5EF4-FFF2-40B4-BE49-F238E27FC236}">
                  <a16:creationId xmlns:a16="http://schemas.microsoft.com/office/drawing/2014/main" id="{534D0B7C-61FD-4ADB-8B07-5067B2AAED59}"/>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646" name="グループ化 645">
              <a:extLst>
                <a:ext uri="{FF2B5EF4-FFF2-40B4-BE49-F238E27FC236}">
                  <a16:creationId xmlns:a16="http://schemas.microsoft.com/office/drawing/2014/main" id="{7BF8B4BB-6C58-4DCD-81B8-9E5FE95AEBF1}"/>
                </a:ext>
              </a:extLst>
            </p:cNvPr>
            <p:cNvGrpSpPr/>
            <p:nvPr/>
          </p:nvGrpSpPr>
          <p:grpSpPr>
            <a:xfrm>
              <a:off x="1642511" y="4251707"/>
              <a:ext cx="792506" cy="437542"/>
              <a:chOff x="3922750" y="4952289"/>
              <a:chExt cx="792506" cy="437542"/>
            </a:xfrm>
          </p:grpSpPr>
          <p:sp>
            <p:nvSpPr>
              <p:cNvPr id="653" name="テキスト ボックス 652">
                <a:extLst>
                  <a:ext uri="{FF2B5EF4-FFF2-40B4-BE49-F238E27FC236}">
                    <a16:creationId xmlns:a16="http://schemas.microsoft.com/office/drawing/2014/main" id="{F8869F92-20E0-49DE-AAF1-EE6CFE8FBC5A}"/>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654" name="テキスト ボックス 653">
                <a:extLst>
                  <a:ext uri="{FF2B5EF4-FFF2-40B4-BE49-F238E27FC236}">
                    <a16:creationId xmlns:a16="http://schemas.microsoft.com/office/drawing/2014/main" id="{6F40E2FE-1A3C-4EB1-B178-2065BFD9717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55" name="正方形/長方形 654">
                <a:extLst>
                  <a:ext uri="{FF2B5EF4-FFF2-40B4-BE49-F238E27FC236}">
                    <a16:creationId xmlns:a16="http://schemas.microsoft.com/office/drawing/2014/main" id="{D08AB09C-A213-4ACC-85FD-E80BB8575491}"/>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647" name="グループ化 646">
              <a:extLst>
                <a:ext uri="{FF2B5EF4-FFF2-40B4-BE49-F238E27FC236}">
                  <a16:creationId xmlns:a16="http://schemas.microsoft.com/office/drawing/2014/main" id="{10600286-3D8A-4DAB-ADFF-204F9C22C1F1}"/>
                </a:ext>
              </a:extLst>
            </p:cNvPr>
            <p:cNvGrpSpPr/>
            <p:nvPr/>
          </p:nvGrpSpPr>
          <p:grpSpPr>
            <a:xfrm>
              <a:off x="2261940" y="4724954"/>
              <a:ext cx="967566" cy="567462"/>
              <a:chOff x="6426446" y="3239303"/>
              <a:chExt cx="967566" cy="567462"/>
            </a:xfrm>
          </p:grpSpPr>
          <p:sp>
            <p:nvSpPr>
              <p:cNvPr id="648" name="テキスト ボックス 647">
                <a:extLst>
                  <a:ext uri="{FF2B5EF4-FFF2-40B4-BE49-F238E27FC236}">
                    <a16:creationId xmlns:a16="http://schemas.microsoft.com/office/drawing/2014/main" id="{F3E69DA7-510D-4065-A523-41B52F29DB51}"/>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649" name="グループ化 648">
                <a:extLst>
                  <a:ext uri="{FF2B5EF4-FFF2-40B4-BE49-F238E27FC236}">
                    <a16:creationId xmlns:a16="http://schemas.microsoft.com/office/drawing/2014/main" id="{39E067DD-3A21-403B-A4E8-5F7D35207043}"/>
                  </a:ext>
                </a:extLst>
              </p:cNvPr>
              <p:cNvGrpSpPr/>
              <p:nvPr/>
            </p:nvGrpSpPr>
            <p:grpSpPr>
              <a:xfrm>
                <a:off x="6426446" y="3439700"/>
                <a:ext cx="967566" cy="367065"/>
                <a:chOff x="7782092" y="1458554"/>
                <a:chExt cx="967566" cy="367065"/>
              </a:xfrm>
            </p:grpSpPr>
            <p:sp>
              <p:nvSpPr>
                <p:cNvPr id="650" name="テキスト ボックス 649">
                  <a:extLst>
                    <a:ext uri="{FF2B5EF4-FFF2-40B4-BE49-F238E27FC236}">
                      <a16:creationId xmlns:a16="http://schemas.microsoft.com/office/drawing/2014/main" id="{A1D6DC13-7439-41B2-9189-01BF11BE99C7}"/>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51" name="テキスト ボックス 650">
                  <a:extLst>
                    <a:ext uri="{FF2B5EF4-FFF2-40B4-BE49-F238E27FC236}">
                      <a16:creationId xmlns:a16="http://schemas.microsoft.com/office/drawing/2014/main" id="{7C855FDF-B04C-4E70-9D03-A0F42EF1448D}"/>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52" name="正方形/長方形 651">
                  <a:extLst>
                    <a:ext uri="{FF2B5EF4-FFF2-40B4-BE49-F238E27FC236}">
                      <a16:creationId xmlns:a16="http://schemas.microsoft.com/office/drawing/2014/main" id="{B6947207-514B-4A44-9B6D-072EF9CF7969}"/>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671" name="グループ化 670">
            <a:extLst>
              <a:ext uri="{FF2B5EF4-FFF2-40B4-BE49-F238E27FC236}">
                <a16:creationId xmlns:a16="http://schemas.microsoft.com/office/drawing/2014/main" id="{223046BB-57B9-40DE-80DE-5EC30E6C6676}"/>
              </a:ext>
            </a:extLst>
          </p:cNvPr>
          <p:cNvGrpSpPr/>
          <p:nvPr/>
        </p:nvGrpSpPr>
        <p:grpSpPr>
          <a:xfrm>
            <a:off x="6087193" y="3796535"/>
            <a:ext cx="1727200" cy="1332229"/>
            <a:chOff x="1579880" y="4251707"/>
            <a:chExt cx="1727200" cy="1332229"/>
          </a:xfrm>
        </p:grpSpPr>
        <p:sp>
          <p:nvSpPr>
            <p:cNvPr id="672" name="正方形/長方形 671">
              <a:extLst>
                <a:ext uri="{FF2B5EF4-FFF2-40B4-BE49-F238E27FC236}">
                  <a16:creationId xmlns:a16="http://schemas.microsoft.com/office/drawing/2014/main" id="{BC77E130-B2C9-44AD-AC5B-44224A8DBD94}"/>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73" name="図 672">
              <a:extLst>
                <a:ext uri="{FF2B5EF4-FFF2-40B4-BE49-F238E27FC236}">
                  <a16:creationId xmlns:a16="http://schemas.microsoft.com/office/drawing/2014/main" id="{D24997E4-47BD-4100-A094-A035344CFC5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674" name="図 673">
              <a:extLst>
                <a:ext uri="{FF2B5EF4-FFF2-40B4-BE49-F238E27FC236}">
                  <a16:creationId xmlns:a16="http://schemas.microsoft.com/office/drawing/2014/main" id="{6BC41DE2-61C9-4076-8BCC-C7BDAA03236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675" name="正方形/長方形 674">
              <a:extLst>
                <a:ext uri="{FF2B5EF4-FFF2-40B4-BE49-F238E27FC236}">
                  <a16:creationId xmlns:a16="http://schemas.microsoft.com/office/drawing/2014/main" id="{9A06ED79-A6B3-46AD-A047-3D3C844B7944}"/>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676" name="グループ化 675">
              <a:extLst>
                <a:ext uri="{FF2B5EF4-FFF2-40B4-BE49-F238E27FC236}">
                  <a16:creationId xmlns:a16="http://schemas.microsoft.com/office/drawing/2014/main" id="{B21AEDA1-09E1-4760-BCC3-ED15CAF0DFB4}"/>
                </a:ext>
              </a:extLst>
            </p:cNvPr>
            <p:cNvGrpSpPr/>
            <p:nvPr/>
          </p:nvGrpSpPr>
          <p:grpSpPr>
            <a:xfrm>
              <a:off x="1642511" y="4251707"/>
              <a:ext cx="792506" cy="437542"/>
              <a:chOff x="3922750" y="4952289"/>
              <a:chExt cx="792506" cy="437542"/>
            </a:xfrm>
          </p:grpSpPr>
          <p:sp>
            <p:nvSpPr>
              <p:cNvPr id="683" name="テキスト ボックス 682">
                <a:extLst>
                  <a:ext uri="{FF2B5EF4-FFF2-40B4-BE49-F238E27FC236}">
                    <a16:creationId xmlns:a16="http://schemas.microsoft.com/office/drawing/2014/main" id="{8B4650D7-D0FC-406A-AE53-AA0F5726EFC2}"/>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684" name="テキスト ボックス 683">
                <a:extLst>
                  <a:ext uri="{FF2B5EF4-FFF2-40B4-BE49-F238E27FC236}">
                    <a16:creationId xmlns:a16="http://schemas.microsoft.com/office/drawing/2014/main" id="{A9A7669C-CCF4-456F-84CA-2108F120658F}"/>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85" name="正方形/長方形 684">
                <a:extLst>
                  <a:ext uri="{FF2B5EF4-FFF2-40B4-BE49-F238E27FC236}">
                    <a16:creationId xmlns:a16="http://schemas.microsoft.com/office/drawing/2014/main" id="{E78C1459-1AD2-48E4-B9FB-D45933942A35}"/>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677" name="グループ化 676">
              <a:extLst>
                <a:ext uri="{FF2B5EF4-FFF2-40B4-BE49-F238E27FC236}">
                  <a16:creationId xmlns:a16="http://schemas.microsoft.com/office/drawing/2014/main" id="{558B2B2F-FA76-40E7-8CD5-E87C6C72CBB8}"/>
                </a:ext>
              </a:extLst>
            </p:cNvPr>
            <p:cNvGrpSpPr/>
            <p:nvPr/>
          </p:nvGrpSpPr>
          <p:grpSpPr>
            <a:xfrm>
              <a:off x="2261940" y="4724954"/>
              <a:ext cx="967566" cy="567462"/>
              <a:chOff x="6426446" y="3239303"/>
              <a:chExt cx="967566" cy="567462"/>
            </a:xfrm>
          </p:grpSpPr>
          <p:sp>
            <p:nvSpPr>
              <p:cNvPr id="678" name="テキスト ボックス 677">
                <a:extLst>
                  <a:ext uri="{FF2B5EF4-FFF2-40B4-BE49-F238E27FC236}">
                    <a16:creationId xmlns:a16="http://schemas.microsoft.com/office/drawing/2014/main" id="{CAE1D4C1-DDC1-425F-88BC-5BD4CDD223E4}"/>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679" name="グループ化 678">
                <a:extLst>
                  <a:ext uri="{FF2B5EF4-FFF2-40B4-BE49-F238E27FC236}">
                    <a16:creationId xmlns:a16="http://schemas.microsoft.com/office/drawing/2014/main" id="{F5287D8F-80CD-4903-A002-DC01138B682F}"/>
                  </a:ext>
                </a:extLst>
              </p:cNvPr>
              <p:cNvGrpSpPr/>
              <p:nvPr/>
            </p:nvGrpSpPr>
            <p:grpSpPr>
              <a:xfrm>
                <a:off x="6426446" y="3439700"/>
                <a:ext cx="967566" cy="367065"/>
                <a:chOff x="7782092" y="1458554"/>
                <a:chExt cx="967566" cy="367065"/>
              </a:xfrm>
            </p:grpSpPr>
            <p:sp>
              <p:nvSpPr>
                <p:cNvPr id="680" name="テキスト ボックス 679">
                  <a:extLst>
                    <a:ext uri="{FF2B5EF4-FFF2-40B4-BE49-F238E27FC236}">
                      <a16:creationId xmlns:a16="http://schemas.microsoft.com/office/drawing/2014/main" id="{AB4660DE-A6CE-449E-9AA0-D0538D05FB63}"/>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81" name="テキスト ボックス 680">
                  <a:extLst>
                    <a:ext uri="{FF2B5EF4-FFF2-40B4-BE49-F238E27FC236}">
                      <a16:creationId xmlns:a16="http://schemas.microsoft.com/office/drawing/2014/main" id="{C52BC727-D5D0-40EE-A22C-D15FA946D847}"/>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682" name="正方形/長方形 681">
                  <a:extLst>
                    <a:ext uri="{FF2B5EF4-FFF2-40B4-BE49-F238E27FC236}">
                      <a16:creationId xmlns:a16="http://schemas.microsoft.com/office/drawing/2014/main" id="{F7059056-69AB-4E58-9702-18CF11AA33E2}"/>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716" name="グループ化 715">
            <a:extLst>
              <a:ext uri="{FF2B5EF4-FFF2-40B4-BE49-F238E27FC236}">
                <a16:creationId xmlns:a16="http://schemas.microsoft.com/office/drawing/2014/main" id="{16BF295A-0C67-40B0-AEF6-5C6B52EDE65D}"/>
              </a:ext>
            </a:extLst>
          </p:cNvPr>
          <p:cNvGrpSpPr/>
          <p:nvPr/>
        </p:nvGrpSpPr>
        <p:grpSpPr>
          <a:xfrm>
            <a:off x="3831082" y="3718810"/>
            <a:ext cx="1727200" cy="1332229"/>
            <a:chOff x="1579880" y="4251707"/>
            <a:chExt cx="1727200" cy="1332229"/>
          </a:xfrm>
        </p:grpSpPr>
        <p:sp>
          <p:nvSpPr>
            <p:cNvPr id="717" name="正方形/長方形 716">
              <a:extLst>
                <a:ext uri="{FF2B5EF4-FFF2-40B4-BE49-F238E27FC236}">
                  <a16:creationId xmlns:a16="http://schemas.microsoft.com/office/drawing/2014/main" id="{C054232F-DB83-4C4B-A183-50CB22265833}"/>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18" name="図 717">
              <a:extLst>
                <a:ext uri="{FF2B5EF4-FFF2-40B4-BE49-F238E27FC236}">
                  <a16:creationId xmlns:a16="http://schemas.microsoft.com/office/drawing/2014/main" id="{683BB45E-CFE8-47BA-852A-EF1E52E9872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719" name="図 718">
              <a:extLst>
                <a:ext uri="{FF2B5EF4-FFF2-40B4-BE49-F238E27FC236}">
                  <a16:creationId xmlns:a16="http://schemas.microsoft.com/office/drawing/2014/main" id="{DC1FEB70-A9F3-4420-AB72-898FD9EC738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720" name="正方形/長方形 719">
              <a:extLst>
                <a:ext uri="{FF2B5EF4-FFF2-40B4-BE49-F238E27FC236}">
                  <a16:creationId xmlns:a16="http://schemas.microsoft.com/office/drawing/2014/main" id="{BE84DF2B-00DB-4878-A84E-11F0AD0999FF}"/>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721" name="グループ化 720">
              <a:extLst>
                <a:ext uri="{FF2B5EF4-FFF2-40B4-BE49-F238E27FC236}">
                  <a16:creationId xmlns:a16="http://schemas.microsoft.com/office/drawing/2014/main" id="{79DF09B0-DA5D-41A5-A7E4-07A7A3851D19}"/>
                </a:ext>
              </a:extLst>
            </p:cNvPr>
            <p:cNvGrpSpPr/>
            <p:nvPr/>
          </p:nvGrpSpPr>
          <p:grpSpPr>
            <a:xfrm>
              <a:off x="1642511" y="4251707"/>
              <a:ext cx="792506" cy="437542"/>
              <a:chOff x="3922750" y="4952289"/>
              <a:chExt cx="792506" cy="437542"/>
            </a:xfrm>
          </p:grpSpPr>
          <p:sp>
            <p:nvSpPr>
              <p:cNvPr id="728" name="テキスト ボックス 727">
                <a:extLst>
                  <a:ext uri="{FF2B5EF4-FFF2-40B4-BE49-F238E27FC236}">
                    <a16:creationId xmlns:a16="http://schemas.microsoft.com/office/drawing/2014/main" id="{D55B4153-DD16-4546-9D7F-8D30F71995CE}"/>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729" name="テキスト ボックス 728">
                <a:extLst>
                  <a:ext uri="{FF2B5EF4-FFF2-40B4-BE49-F238E27FC236}">
                    <a16:creationId xmlns:a16="http://schemas.microsoft.com/office/drawing/2014/main" id="{39E09BA4-5772-4962-8619-D61E4935EA22}"/>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30" name="正方形/長方形 729">
                <a:extLst>
                  <a:ext uri="{FF2B5EF4-FFF2-40B4-BE49-F238E27FC236}">
                    <a16:creationId xmlns:a16="http://schemas.microsoft.com/office/drawing/2014/main" id="{9AD49E93-7338-4569-AECA-D575955AE696}"/>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722" name="グループ化 721">
              <a:extLst>
                <a:ext uri="{FF2B5EF4-FFF2-40B4-BE49-F238E27FC236}">
                  <a16:creationId xmlns:a16="http://schemas.microsoft.com/office/drawing/2014/main" id="{37A90DB7-FC3D-442D-B524-FF927AE6ABE5}"/>
                </a:ext>
              </a:extLst>
            </p:cNvPr>
            <p:cNvGrpSpPr/>
            <p:nvPr/>
          </p:nvGrpSpPr>
          <p:grpSpPr>
            <a:xfrm>
              <a:off x="2261940" y="4724954"/>
              <a:ext cx="967566" cy="567462"/>
              <a:chOff x="6426446" y="3239303"/>
              <a:chExt cx="967566" cy="567462"/>
            </a:xfrm>
          </p:grpSpPr>
          <p:sp>
            <p:nvSpPr>
              <p:cNvPr id="723" name="テキスト ボックス 722">
                <a:extLst>
                  <a:ext uri="{FF2B5EF4-FFF2-40B4-BE49-F238E27FC236}">
                    <a16:creationId xmlns:a16="http://schemas.microsoft.com/office/drawing/2014/main" id="{A6C7A1C1-BB5E-4F58-8CAB-C53A8E4BF3A7}"/>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724" name="グループ化 723">
                <a:extLst>
                  <a:ext uri="{FF2B5EF4-FFF2-40B4-BE49-F238E27FC236}">
                    <a16:creationId xmlns:a16="http://schemas.microsoft.com/office/drawing/2014/main" id="{9FE650C8-CEAB-45AC-A3F2-DAF514585629}"/>
                  </a:ext>
                </a:extLst>
              </p:cNvPr>
              <p:cNvGrpSpPr/>
              <p:nvPr/>
            </p:nvGrpSpPr>
            <p:grpSpPr>
              <a:xfrm>
                <a:off x="6426446" y="3439700"/>
                <a:ext cx="967566" cy="367065"/>
                <a:chOff x="7782092" y="1458554"/>
                <a:chExt cx="967566" cy="367065"/>
              </a:xfrm>
            </p:grpSpPr>
            <p:sp>
              <p:nvSpPr>
                <p:cNvPr id="725" name="テキスト ボックス 724">
                  <a:extLst>
                    <a:ext uri="{FF2B5EF4-FFF2-40B4-BE49-F238E27FC236}">
                      <a16:creationId xmlns:a16="http://schemas.microsoft.com/office/drawing/2014/main" id="{3F2B79F0-C46B-4D97-9DD1-A2CF00D98DB0}"/>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26" name="テキスト ボックス 725">
                  <a:extLst>
                    <a:ext uri="{FF2B5EF4-FFF2-40B4-BE49-F238E27FC236}">
                      <a16:creationId xmlns:a16="http://schemas.microsoft.com/office/drawing/2014/main" id="{227ECF42-013F-4175-8821-AD3678FCE7EE}"/>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27" name="正方形/長方形 726">
                  <a:extLst>
                    <a:ext uri="{FF2B5EF4-FFF2-40B4-BE49-F238E27FC236}">
                      <a16:creationId xmlns:a16="http://schemas.microsoft.com/office/drawing/2014/main" id="{21AAE8F4-D0AF-4F35-AA2F-72E22A52152D}"/>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731" name="グループ化 730">
            <a:extLst>
              <a:ext uri="{FF2B5EF4-FFF2-40B4-BE49-F238E27FC236}">
                <a16:creationId xmlns:a16="http://schemas.microsoft.com/office/drawing/2014/main" id="{C6CECAF1-AEA4-49CB-8F2B-CCFF1BD0D00E}"/>
              </a:ext>
            </a:extLst>
          </p:cNvPr>
          <p:cNvGrpSpPr/>
          <p:nvPr/>
        </p:nvGrpSpPr>
        <p:grpSpPr>
          <a:xfrm>
            <a:off x="3218885" y="5237262"/>
            <a:ext cx="1727200" cy="1332229"/>
            <a:chOff x="1579880" y="4251707"/>
            <a:chExt cx="1727200" cy="1332229"/>
          </a:xfrm>
        </p:grpSpPr>
        <p:sp>
          <p:nvSpPr>
            <p:cNvPr id="732" name="正方形/長方形 731">
              <a:extLst>
                <a:ext uri="{FF2B5EF4-FFF2-40B4-BE49-F238E27FC236}">
                  <a16:creationId xmlns:a16="http://schemas.microsoft.com/office/drawing/2014/main" id="{56D8FBA0-A9CB-4E56-9317-B1E1959CCCC1}"/>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3" name="図 732">
              <a:extLst>
                <a:ext uri="{FF2B5EF4-FFF2-40B4-BE49-F238E27FC236}">
                  <a16:creationId xmlns:a16="http://schemas.microsoft.com/office/drawing/2014/main" id="{D09A893E-C159-470E-8E5B-C3AB6763728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734" name="図 733">
              <a:extLst>
                <a:ext uri="{FF2B5EF4-FFF2-40B4-BE49-F238E27FC236}">
                  <a16:creationId xmlns:a16="http://schemas.microsoft.com/office/drawing/2014/main" id="{95250585-0755-418C-886D-8532452F905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735" name="正方形/長方形 734">
              <a:extLst>
                <a:ext uri="{FF2B5EF4-FFF2-40B4-BE49-F238E27FC236}">
                  <a16:creationId xmlns:a16="http://schemas.microsoft.com/office/drawing/2014/main" id="{201BD820-70DB-4580-BAF8-44D9E864D160}"/>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736" name="グループ化 735">
              <a:extLst>
                <a:ext uri="{FF2B5EF4-FFF2-40B4-BE49-F238E27FC236}">
                  <a16:creationId xmlns:a16="http://schemas.microsoft.com/office/drawing/2014/main" id="{F32BC8C6-2254-4B0D-BF75-080E37AAECA3}"/>
                </a:ext>
              </a:extLst>
            </p:cNvPr>
            <p:cNvGrpSpPr/>
            <p:nvPr/>
          </p:nvGrpSpPr>
          <p:grpSpPr>
            <a:xfrm>
              <a:off x="1642511" y="4251707"/>
              <a:ext cx="792506" cy="437542"/>
              <a:chOff x="3922750" y="4952289"/>
              <a:chExt cx="792506" cy="437542"/>
            </a:xfrm>
          </p:grpSpPr>
          <p:sp>
            <p:nvSpPr>
              <p:cNvPr id="743" name="テキスト ボックス 742">
                <a:extLst>
                  <a:ext uri="{FF2B5EF4-FFF2-40B4-BE49-F238E27FC236}">
                    <a16:creationId xmlns:a16="http://schemas.microsoft.com/office/drawing/2014/main" id="{4BCFDB37-AC12-4CAE-94D8-D1200ACB55E0}"/>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744" name="テキスト ボックス 743">
                <a:extLst>
                  <a:ext uri="{FF2B5EF4-FFF2-40B4-BE49-F238E27FC236}">
                    <a16:creationId xmlns:a16="http://schemas.microsoft.com/office/drawing/2014/main" id="{10413408-8E28-4E29-A2C3-46DB693E451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45" name="正方形/長方形 744">
                <a:extLst>
                  <a:ext uri="{FF2B5EF4-FFF2-40B4-BE49-F238E27FC236}">
                    <a16:creationId xmlns:a16="http://schemas.microsoft.com/office/drawing/2014/main" id="{DA70BDB3-FFAA-4431-8150-092C6D733FE6}"/>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737" name="グループ化 736">
              <a:extLst>
                <a:ext uri="{FF2B5EF4-FFF2-40B4-BE49-F238E27FC236}">
                  <a16:creationId xmlns:a16="http://schemas.microsoft.com/office/drawing/2014/main" id="{B803B876-526D-4176-897E-DAA761813DFF}"/>
                </a:ext>
              </a:extLst>
            </p:cNvPr>
            <p:cNvGrpSpPr/>
            <p:nvPr/>
          </p:nvGrpSpPr>
          <p:grpSpPr>
            <a:xfrm>
              <a:off x="2261940" y="4724954"/>
              <a:ext cx="967566" cy="567462"/>
              <a:chOff x="6426446" y="3239303"/>
              <a:chExt cx="967566" cy="567462"/>
            </a:xfrm>
          </p:grpSpPr>
          <p:sp>
            <p:nvSpPr>
              <p:cNvPr id="738" name="テキスト ボックス 737">
                <a:extLst>
                  <a:ext uri="{FF2B5EF4-FFF2-40B4-BE49-F238E27FC236}">
                    <a16:creationId xmlns:a16="http://schemas.microsoft.com/office/drawing/2014/main" id="{9E328AC8-B093-48E2-ADE5-3E54437CBA1B}"/>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739" name="グループ化 738">
                <a:extLst>
                  <a:ext uri="{FF2B5EF4-FFF2-40B4-BE49-F238E27FC236}">
                    <a16:creationId xmlns:a16="http://schemas.microsoft.com/office/drawing/2014/main" id="{0DBC4894-A01B-45BB-8DC6-DEFAA7087E9B}"/>
                  </a:ext>
                </a:extLst>
              </p:cNvPr>
              <p:cNvGrpSpPr/>
              <p:nvPr/>
            </p:nvGrpSpPr>
            <p:grpSpPr>
              <a:xfrm>
                <a:off x="6426446" y="3439700"/>
                <a:ext cx="967566" cy="367065"/>
                <a:chOff x="7782092" y="1458554"/>
                <a:chExt cx="967566" cy="367065"/>
              </a:xfrm>
            </p:grpSpPr>
            <p:sp>
              <p:nvSpPr>
                <p:cNvPr id="740" name="テキスト ボックス 739">
                  <a:extLst>
                    <a:ext uri="{FF2B5EF4-FFF2-40B4-BE49-F238E27FC236}">
                      <a16:creationId xmlns:a16="http://schemas.microsoft.com/office/drawing/2014/main" id="{9A00C39B-67EC-4C22-B115-EEE499754EBC}"/>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41" name="テキスト ボックス 740">
                  <a:extLst>
                    <a:ext uri="{FF2B5EF4-FFF2-40B4-BE49-F238E27FC236}">
                      <a16:creationId xmlns:a16="http://schemas.microsoft.com/office/drawing/2014/main" id="{4DAE3AFB-0ECE-494D-A7C0-73B68E13564B}"/>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42" name="正方形/長方形 741">
                  <a:extLst>
                    <a:ext uri="{FF2B5EF4-FFF2-40B4-BE49-F238E27FC236}">
                      <a16:creationId xmlns:a16="http://schemas.microsoft.com/office/drawing/2014/main" id="{FE9C126C-5A57-4441-8EF3-513DFA95A17A}"/>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761" name="グループ化 760">
            <a:extLst>
              <a:ext uri="{FF2B5EF4-FFF2-40B4-BE49-F238E27FC236}">
                <a16:creationId xmlns:a16="http://schemas.microsoft.com/office/drawing/2014/main" id="{0821EFF6-2101-46B6-9BC2-9E3F4BF12FF1}"/>
              </a:ext>
            </a:extLst>
          </p:cNvPr>
          <p:cNvGrpSpPr/>
          <p:nvPr/>
        </p:nvGrpSpPr>
        <p:grpSpPr>
          <a:xfrm>
            <a:off x="674942" y="4099944"/>
            <a:ext cx="1727200" cy="1332229"/>
            <a:chOff x="1579880" y="4251707"/>
            <a:chExt cx="1727200" cy="1332229"/>
          </a:xfrm>
        </p:grpSpPr>
        <p:sp>
          <p:nvSpPr>
            <p:cNvPr id="762" name="正方形/長方形 761">
              <a:extLst>
                <a:ext uri="{FF2B5EF4-FFF2-40B4-BE49-F238E27FC236}">
                  <a16:creationId xmlns:a16="http://schemas.microsoft.com/office/drawing/2014/main" id="{817AFB67-E614-47A0-B94E-D42FC603D734}"/>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63" name="図 762">
              <a:extLst>
                <a:ext uri="{FF2B5EF4-FFF2-40B4-BE49-F238E27FC236}">
                  <a16:creationId xmlns:a16="http://schemas.microsoft.com/office/drawing/2014/main" id="{7B49CEEA-0478-4EBC-87F9-F4270C49347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764" name="図 763">
              <a:extLst>
                <a:ext uri="{FF2B5EF4-FFF2-40B4-BE49-F238E27FC236}">
                  <a16:creationId xmlns:a16="http://schemas.microsoft.com/office/drawing/2014/main" id="{019E701F-1218-42B7-9153-BC5BEB33A2C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765" name="正方形/長方形 764">
              <a:extLst>
                <a:ext uri="{FF2B5EF4-FFF2-40B4-BE49-F238E27FC236}">
                  <a16:creationId xmlns:a16="http://schemas.microsoft.com/office/drawing/2014/main" id="{C90CB1EE-3FB7-4C2B-97AC-EB3B98556DBB}"/>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766" name="グループ化 765">
              <a:extLst>
                <a:ext uri="{FF2B5EF4-FFF2-40B4-BE49-F238E27FC236}">
                  <a16:creationId xmlns:a16="http://schemas.microsoft.com/office/drawing/2014/main" id="{5B5BCE4D-10C3-44DA-A031-4CBA63AD7DFC}"/>
                </a:ext>
              </a:extLst>
            </p:cNvPr>
            <p:cNvGrpSpPr/>
            <p:nvPr/>
          </p:nvGrpSpPr>
          <p:grpSpPr>
            <a:xfrm>
              <a:off x="1642511" y="4251707"/>
              <a:ext cx="792506" cy="437542"/>
              <a:chOff x="3922750" y="4952289"/>
              <a:chExt cx="792506" cy="437542"/>
            </a:xfrm>
          </p:grpSpPr>
          <p:sp>
            <p:nvSpPr>
              <p:cNvPr id="773" name="テキスト ボックス 772">
                <a:extLst>
                  <a:ext uri="{FF2B5EF4-FFF2-40B4-BE49-F238E27FC236}">
                    <a16:creationId xmlns:a16="http://schemas.microsoft.com/office/drawing/2014/main" id="{50AA627B-5F91-4530-B82B-D7307D21C0AD}"/>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774" name="テキスト ボックス 773">
                <a:extLst>
                  <a:ext uri="{FF2B5EF4-FFF2-40B4-BE49-F238E27FC236}">
                    <a16:creationId xmlns:a16="http://schemas.microsoft.com/office/drawing/2014/main" id="{AE7FFC26-45EE-46FC-A97B-4EEE08539ED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75" name="正方形/長方形 774">
                <a:extLst>
                  <a:ext uri="{FF2B5EF4-FFF2-40B4-BE49-F238E27FC236}">
                    <a16:creationId xmlns:a16="http://schemas.microsoft.com/office/drawing/2014/main" id="{9C4D90C7-3A87-46AD-B242-13DE28AEB357}"/>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767" name="グループ化 766">
              <a:extLst>
                <a:ext uri="{FF2B5EF4-FFF2-40B4-BE49-F238E27FC236}">
                  <a16:creationId xmlns:a16="http://schemas.microsoft.com/office/drawing/2014/main" id="{BE12757B-D8AC-4EB5-A3BF-4DF38290315E}"/>
                </a:ext>
              </a:extLst>
            </p:cNvPr>
            <p:cNvGrpSpPr/>
            <p:nvPr/>
          </p:nvGrpSpPr>
          <p:grpSpPr>
            <a:xfrm>
              <a:off x="2261940" y="4724954"/>
              <a:ext cx="967566" cy="567462"/>
              <a:chOff x="6426446" y="3239303"/>
              <a:chExt cx="967566" cy="567462"/>
            </a:xfrm>
          </p:grpSpPr>
          <p:sp>
            <p:nvSpPr>
              <p:cNvPr id="768" name="テキスト ボックス 767">
                <a:extLst>
                  <a:ext uri="{FF2B5EF4-FFF2-40B4-BE49-F238E27FC236}">
                    <a16:creationId xmlns:a16="http://schemas.microsoft.com/office/drawing/2014/main" id="{C14E0730-CC59-403A-8483-AFCB63427C7C}"/>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769" name="グループ化 768">
                <a:extLst>
                  <a:ext uri="{FF2B5EF4-FFF2-40B4-BE49-F238E27FC236}">
                    <a16:creationId xmlns:a16="http://schemas.microsoft.com/office/drawing/2014/main" id="{15BA04A1-8A9C-4A87-AEB5-541DB562382F}"/>
                  </a:ext>
                </a:extLst>
              </p:cNvPr>
              <p:cNvGrpSpPr/>
              <p:nvPr/>
            </p:nvGrpSpPr>
            <p:grpSpPr>
              <a:xfrm>
                <a:off x="6426446" y="3439700"/>
                <a:ext cx="967566" cy="367065"/>
                <a:chOff x="7782092" y="1458554"/>
                <a:chExt cx="967566" cy="367065"/>
              </a:xfrm>
            </p:grpSpPr>
            <p:sp>
              <p:nvSpPr>
                <p:cNvPr id="770" name="テキスト ボックス 769">
                  <a:extLst>
                    <a:ext uri="{FF2B5EF4-FFF2-40B4-BE49-F238E27FC236}">
                      <a16:creationId xmlns:a16="http://schemas.microsoft.com/office/drawing/2014/main" id="{1E2BFC3F-742D-4F55-A81F-86B90438FBBD}"/>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71" name="テキスト ボックス 770">
                  <a:extLst>
                    <a:ext uri="{FF2B5EF4-FFF2-40B4-BE49-F238E27FC236}">
                      <a16:creationId xmlns:a16="http://schemas.microsoft.com/office/drawing/2014/main" id="{F8ED2D95-635E-4F1F-B5C3-20B50B946161}"/>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772" name="正方形/長方形 771">
                  <a:extLst>
                    <a:ext uri="{FF2B5EF4-FFF2-40B4-BE49-F238E27FC236}">
                      <a16:creationId xmlns:a16="http://schemas.microsoft.com/office/drawing/2014/main" id="{A01153A0-E783-4E0E-B094-82D5D5F937E7}"/>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806" name="グループ化 805">
            <a:extLst>
              <a:ext uri="{FF2B5EF4-FFF2-40B4-BE49-F238E27FC236}">
                <a16:creationId xmlns:a16="http://schemas.microsoft.com/office/drawing/2014/main" id="{092CB487-AE57-42C5-B54D-53FA8D627E2F}"/>
              </a:ext>
            </a:extLst>
          </p:cNvPr>
          <p:cNvGrpSpPr/>
          <p:nvPr/>
        </p:nvGrpSpPr>
        <p:grpSpPr>
          <a:xfrm>
            <a:off x="1586028" y="5197168"/>
            <a:ext cx="1727200" cy="1332229"/>
            <a:chOff x="1579880" y="4251707"/>
            <a:chExt cx="1727200" cy="1332229"/>
          </a:xfrm>
        </p:grpSpPr>
        <p:sp>
          <p:nvSpPr>
            <p:cNvPr id="807" name="正方形/長方形 806">
              <a:extLst>
                <a:ext uri="{FF2B5EF4-FFF2-40B4-BE49-F238E27FC236}">
                  <a16:creationId xmlns:a16="http://schemas.microsoft.com/office/drawing/2014/main" id="{2005027D-21D7-4994-9648-C29EBA1B569B}"/>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08" name="図 807">
              <a:extLst>
                <a:ext uri="{FF2B5EF4-FFF2-40B4-BE49-F238E27FC236}">
                  <a16:creationId xmlns:a16="http://schemas.microsoft.com/office/drawing/2014/main" id="{0BAA80EE-8CEA-40A1-A52F-BFB38A44D50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09" name="図 808">
              <a:extLst>
                <a:ext uri="{FF2B5EF4-FFF2-40B4-BE49-F238E27FC236}">
                  <a16:creationId xmlns:a16="http://schemas.microsoft.com/office/drawing/2014/main" id="{BDACBE7B-F4E1-4D47-9760-DBC15BEF067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810" name="正方形/長方形 809">
              <a:extLst>
                <a:ext uri="{FF2B5EF4-FFF2-40B4-BE49-F238E27FC236}">
                  <a16:creationId xmlns:a16="http://schemas.microsoft.com/office/drawing/2014/main" id="{B21A3ED4-89B1-48DB-B657-083EB219F69F}"/>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811" name="グループ化 810">
              <a:extLst>
                <a:ext uri="{FF2B5EF4-FFF2-40B4-BE49-F238E27FC236}">
                  <a16:creationId xmlns:a16="http://schemas.microsoft.com/office/drawing/2014/main" id="{615E0CCB-894E-4176-889F-0267F6A9C774}"/>
                </a:ext>
              </a:extLst>
            </p:cNvPr>
            <p:cNvGrpSpPr/>
            <p:nvPr/>
          </p:nvGrpSpPr>
          <p:grpSpPr>
            <a:xfrm>
              <a:off x="1642511" y="4251707"/>
              <a:ext cx="792506" cy="437542"/>
              <a:chOff x="3922750" y="4952289"/>
              <a:chExt cx="792506" cy="437542"/>
            </a:xfrm>
          </p:grpSpPr>
          <p:sp>
            <p:nvSpPr>
              <p:cNvPr id="818" name="テキスト ボックス 817">
                <a:extLst>
                  <a:ext uri="{FF2B5EF4-FFF2-40B4-BE49-F238E27FC236}">
                    <a16:creationId xmlns:a16="http://schemas.microsoft.com/office/drawing/2014/main" id="{D4C39A6C-6E80-441B-AC34-5B4C990C3573}"/>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819" name="テキスト ボックス 818">
                <a:extLst>
                  <a:ext uri="{FF2B5EF4-FFF2-40B4-BE49-F238E27FC236}">
                    <a16:creationId xmlns:a16="http://schemas.microsoft.com/office/drawing/2014/main" id="{1D9E4D42-7DC3-404F-87DF-68F38AA30D06}"/>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20" name="正方形/長方形 819">
                <a:extLst>
                  <a:ext uri="{FF2B5EF4-FFF2-40B4-BE49-F238E27FC236}">
                    <a16:creationId xmlns:a16="http://schemas.microsoft.com/office/drawing/2014/main" id="{17A3170F-87BF-42D1-8335-1D66AE7289E1}"/>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812" name="グループ化 811">
              <a:extLst>
                <a:ext uri="{FF2B5EF4-FFF2-40B4-BE49-F238E27FC236}">
                  <a16:creationId xmlns:a16="http://schemas.microsoft.com/office/drawing/2014/main" id="{B841945C-4894-443C-A1DB-9D7764222A66}"/>
                </a:ext>
              </a:extLst>
            </p:cNvPr>
            <p:cNvGrpSpPr/>
            <p:nvPr/>
          </p:nvGrpSpPr>
          <p:grpSpPr>
            <a:xfrm>
              <a:off x="2261940" y="4724954"/>
              <a:ext cx="967566" cy="567462"/>
              <a:chOff x="6426446" y="3239303"/>
              <a:chExt cx="967566" cy="567462"/>
            </a:xfrm>
          </p:grpSpPr>
          <p:sp>
            <p:nvSpPr>
              <p:cNvPr id="813" name="テキスト ボックス 812">
                <a:extLst>
                  <a:ext uri="{FF2B5EF4-FFF2-40B4-BE49-F238E27FC236}">
                    <a16:creationId xmlns:a16="http://schemas.microsoft.com/office/drawing/2014/main" id="{B30B9F7C-4DD2-4BF5-8692-141C3EACE81F}"/>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814" name="グループ化 813">
                <a:extLst>
                  <a:ext uri="{FF2B5EF4-FFF2-40B4-BE49-F238E27FC236}">
                    <a16:creationId xmlns:a16="http://schemas.microsoft.com/office/drawing/2014/main" id="{300056A2-8807-42F9-897A-910162EAC135}"/>
                  </a:ext>
                </a:extLst>
              </p:cNvPr>
              <p:cNvGrpSpPr/>
              <p:nvPr/>
            </p:nvGrpSpPr>
            <p:grpSpPr>
              <a:xfrm>
                <a:off x="6426446" y="3439700"/>
                <a:ext cx="967566" cy="367065"/>
                <a:chOff x="7782092" y="1458554"/>
                <a:chExt cx="967566" cy="367065"/>
              </a:xfrm>
            </p:grpSpPr>
            <p:sp>
              <p:nvSpPr>
                <p:cNvPr id="815" name="テキスト ボックス 814">
                  <a:extLst>
                    <a:ext uri="{FF2B5EF4-FFF2-40B4-BE49-F238E27FC236}">
                      <a16:creationId xmlns:a16="http://schemas.microsoft.com/office/drawing/2014/main" id="{48D67314-820B-4024-A418-DB16D0742E25}"/>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16" name="テキスト ボックス 815">
                  <a:extLst>
                    <a:ext uri="{FF2B5EF4-FFF2-40B4-BE49-F238E27FC236}">
                      <a16:creationId xmlns:a16="http://schemas.microsoft.com/office/drawing/2014/main" id="{287A02E0-5E9D-4D8C-B512-F3CEC5739C9C}"/>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17" name="正方形/長方形 816">
                  <a:extLst>
                    <a:ext uri="{FF2B5EF4-FFF2-40B4-BE49-F238E27FC236}">
                      <a16:creationId xmlns:a16="http://schemas.microsoft.com/office/drawing/2014/main" id="{F46F5284-C06D-4CD0-9247-87F8B97BFF6C}"/>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821" name="グループ化 820">
            <a:extLst>
              <a:ext uri="{FF2B5EF4-FFF2-40B4-BE49-F238E27FC236}">
                <a16:creationId xmlns:a16="http://schemas.microsoft.com/office/drawing/2014/main" id="{4F4E7BD2-52FE-4B29-BCA4-FA9C9563016B}"/>
              </a:ext>
            </a:extLst>
          </p:cNvPr>
          <p:cNvGrpSpPr/>
          <p:nvPr/>
        </p:nvGrpSpPr>
        <p:grpSpPr>
          <a:xfrm>
            <a:off x="1928702" y="3725572"/>
            <a:ext cx="1727200" cy="1332229"/>
            <a:chOff x="1579880" y="4251707"/>
            <a:chExt cx="1727200" cy="1332229"/>
          </a:xfrm>
        </p:grpSpPr>
        <p:sp>
          <p:nvSpPr>
            <p:cNvPr id="822" name="正方形/長方形 821">
              <a:extLst>
                <a:ext uri="{FF2B5EF4-FFF2-40B4-BE49-F238E27FC236}">
                  <a16:creationId xmlns:a16="http://schemas.microsoft.com/office/drawing/2014/main" id="{FEBCE3DE-029A-4AE8-895B-4C2A0025C2C1}"/>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23" name="図 822">
              <a:extLst>
                <a:ext uri="{FF2B5EF4-FFF2-40B4-BE49-F238E27FC236}">
                  <a16:creationId xmlns:a16="http://schemas.microsoft.com/office/drawing/2014/main" id="{20AFF070-9531-4B59-8743-FAFEC0488A2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24" name="図 823">
              <a:extLst>
                <a:ext uri="{FF2B5EF4-FFF2-40B4-BE49-F238E27FC236}">
                  <a16:creationId xmlns:a16="http://schemas.microsoft.com/office/drawing/2014/main" id="{135540C4-946C-4502-B288-369A68C7E7D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825" name="正方形/長方形 824">
              <a:extLst>
                <a:ext uri="{FF2B5EF4-FFF2-40B4-BE49-F238E27FC236}">
                  <a16:creationId xmlns:a16="http://schemas.microsoft.com/office/drawing/2014/main" id="{363E7552-86EA-40F4-8BB4-F8C06955AAF5}"/>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826" name="グループ化 825">
              <a:extLst>
                <a:ext uri="{FF2B5EF4-FFF2-40B4-BE49-F238E27FC236}">
                  <a16:creationId xmlns:a16="http://schemas.microsoft.com/office/drawing/2014/main" id="{D182E77A-1460-4E0D-97FB-926377A6A197}"/>
                </a:ext>
              </a:extLst>
            </p:cNvPr>
            <p:cNvGrpSpPr/>
            <p:nvPr/>
          </p:nvGrpSpPr>
          <p:grpSpPr>
            <a:xfrm>
              <a:off x="1642511" y="4251707"/>
              <a:ext cx="792506" cy="437542"/>
              <a:chOff x="3922750" y="4952289"/>
              <a:chExt cx="792506" cy="437542"/>
            </a:xfrm>
          </p:grpSpPr>
          <p:sp>
            <p:nvSpPr>
              <p:cNvPr id="833" name="テキスト ボックス 832">
                <a:extLst>
                  <a:ext uri="{FF2B5EF4-FFF2-40B4-BE49-F238E27FC236}">
                    <a16:creationId xmlns:a16="http://schemas.microsoft.com/office/drawing/2014/main" id="{256E9883-D6A5-4221-99F7-2690552119D8}"/>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834" name="テキスト ボックス 833">
                <a:extLst>
                  <a:ext uri="{FF2B5EF4-FFF2-40B4-BE49-F238E27FC236}">
                    <a16:creationId xmlns:a16="http://schemas.microsoft.com/office/drawing/2014/main" id="{90BF7BD2-2F04-441C-99E8-A4937FE6ECE6}"/>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35" name="正方形/長方形 834">
                <a:extLst>
                  <a:ext uri="{FF2B5EF4-FFF2-40B4-BE49-F238E27FC236}">
                    <a16:creationId xmlns:a16="http://schemas.microsoft.com/office/drawing/2014/main" id="{D62526E4-0593-4B49-BF36-E98DF460027F}"/>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827" name="グループ化 826">
              <a:extLst>
                <a:ext uri="{FF2B5EF4-FFF2-40B4-BE49-F238E27FC236}">
                  <a16:creationId xmlns:a16="http://schemas.microsoft.com/office/drawing/2014/main" id="{02353327-1F16-4967-B22B-0AF3AA2792B0}"/>
                </a:ext>
              </a:extLst>
            </p:cNvPr>
            <p:cNvGrpSpPr/>
            <p:nvPr/>
          </p:nvGrpSpPr>
          <p:grpSpPr>
            <a:xfrm>
              <a:off x="2261940" y="4724954"/>
              <a:ext cx="967566" cy="567462"/>
              <a:chOff x="6426446" y="3239303"/>
              <a:chExt cx="967566" cy="567462"/>
            </a:xfrm>
          </p:grpSpPr>
          <p:sp>
            <p:nvSpPr>
              <p:cNvPr id="828" name="テキスト ボックス 827">
                <a:extLst>
                  <a:ext uri="{FF2B5EF4-FFF2-40B4-BE49-F238E27FC236}">
                    <a16:creationId xmlns:a16="http://schemas.microsoft.com/office/drawing/2014/main" id="{3D931AD0-0F24-4C6A-AA11-8853D23F9804}"/>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829" name="グループ化 828">
                <a:extLst>
                  <a:ext uri="{FF2B5EF4-FFF2-40B4-BE49-F238E27FC236}">
                    <a16:creationId xmlns:a16="http://schemas.microsoft.com/office/drawing/2014/main" id="{2817E753-5054-43BB-8F87-3D35716ABA64}"/>
                  </a:ext>
                </a:extLst>
              </p:cNvPr>
              <p:cNvGrpSpPr/>
              <p:nvPr/>
            </p:nvGrpSpPr>
            <p:grpSpPr>
              <a:xfrm>
                <a:off x="6426446" y="3439700"/>
                <a:ext cx="967566" cy="367065"/>
                <a:chOff x="7782092" y="1458554"/>
                <a:chExt cx="967566" cy="367065"/>
              </a:xfrm>
            </p:grpSpPr>
            <p:sp>
              <p:nvSpPr>
                <p:cNvPr id="830" name="テキスト ボックス 829">
                  <a:extLst>
                    <a:ext uri="{FF2B5EF4-FFF2-40B4-BE49-F238E27FC236}">
                      <a16:creationId xmlns:a16="http://schemas.microsoft.com/office/drawing/2014/main" id="{0FAA70C2-56CC-4AE2-A9D1-05B14B4678C8}"/>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31" name="テキスト ボックス 830">
                  <a:extLst>
                    <a:ext uri="{FF2B5EF4-FFF2-40B4-BE49-F238E27FC236}">
                      <a16:creationId xmlns:a16="http://schemas.microsoft.com/office/drawing/2014/main" id="{629AC0D3-C2E6-4660-BBDF-96ECABE49E66}"/>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32" name="正方形/長方形 831">
                  <a:extLst>
                    <a:ext uri="{FF2B5EF4-FFF2-40B4-BE49-F238E27FC236}">
                      <a16:creationId xmlns:a16="http://schemas.microsoft.com/office/drawing/2014/main" id="{E56EE93B-2AE6-4343-8A71-CB531E6947B7}"/>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836" name="グループ化 835">
            <a:extLst>
              <a:ext uri="{FF2B5EF4-FFF2-40B4-BE49-F238E27FC236}">
                <a16:creationId xmlns:a16="http://schemas.microsoft.com/office/drawing/2014/main" id="{CD1854EB-AE2C-4BC0-942C-D262F0E16542}"/>
              </a:ext>
            </a:extLst>
          </p:cNvPr>
          <p:cNvGrpSpPr/>
          <p:nvPr/>
        </p:nvGrpSpPr>
        <p:grpSpPr>
          <a:xfrm>
            <a:off x="2636436" y="4398986"/>
            <a:ext cx="1727200" cy="1332229"/>
            <a:chOff x="1579880" y="4251707"/>
            <a:chExt cx="1727200" cy="1332229"/>
          </a:xfrm>
        </p:grpSpPr>
        <p:sp>
          <p:nvSpPr>
            <p:cNvPr id="837" name="正方形/長方形 836">
              <a:extLst>
                <a:ext uri="{FF2B5EF4-FFF2-40B4-BE49-F238E27FC236}">
                  <a16:creationId xmlns:a16="http://schemas.microsoft.com/office/drawing/2014/main" id="{881B86F5-7E5D-4F83-A30D-A2DBEE032E01}"/>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38" name="図 837">
              <a:extLst>
                <a:ext uri="{FF2B5EF4-FFF2-40B4-BE49-F238E27FC236}">
                  <a16:creationId xmlns:a16="http://schemas.microsoft.com/office/drawing/2014/main" id="{6B929052-3A54-4229-8288-B1F42E2794F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39" name="図 838">
              <a:extLst>
                <a:ext uri="{FF2B5EF4-FFF2-40B4-BE49-F238E27FC236}">
                  <a16:creationId xmlns:a16="http://schemas.microsoft.com/office/drawing/2014/main" id="{03C55024-2BDA-4552-90D4-33F76DB8DD8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840" name="正方形/長方形 839">
              <a:extLst>
                <a:ext uri="{FF2B5EF4-FFF2-40B4-BE49-F238E27FC236}">
                  <a16:creationId xmlns:a16="http://schemas.microsoft.com/office/drawing/2014/main" id="{344F6C00-0821-4A91-B360-D557697E860A}"/>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841" name="グループ化 840">
              <a:extLst>
                <a:ext uri="{FF2B5EF4-FFF2-40B4-BE49-F238E27FC236}">
                  <a16:creationId xmlns:a16="http://schemas.microsoft.com/office/drawing/2014/main" id="{1840D188-5715-4471-9278-8C1A2470F082}"/>
                </a:ext>
              </a:extLst>
            </p:cNvPr>
            <p:cNvGrpSpPr/>
            <p:nvPr/>
          </p:nvGrpSpPr>
          <p:grpSpPr>
            <a:xfrm>
              <a:off x="1642511" y="4251707"/>
              <a:ext cx="792506" cy="437542"/>
              <a:chOff x="3922750" y="4952289"/>
              <a:chExt cx="792506" cy="437542"/>
            </a:xfrm>
          </p:grpSpPr>
          <p:sp>
            <p:nvSpPr>
              <p:cNvPr id="848" name="テキスト ボックス 847">
                <a:extLst>
                  <a:ext uri="{FF2B5EF4-FFF2-40B4-BE49-F238E27FC236}">
                    <a16:creationId xmlns:a16="http://schemas.microsoft.com/office/drawing/2014/main" id="{5F038FE5-D074-46BD-ACFE-5D4F185E8C93}"/>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849" name="テキスト ボックス 848">
                <a:extLst>
                  <a:ext uri="{FF2B5EF4-FFF2-40B4-BE49-F238E27FC236}">
                    <a16:creationId xmlns:a16="http://schemas.microsoft.com/office/drawing/2014/main" id="{54DE93F6-7314-4DA0-A14F-9C7468004E69}"/>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50" name="正方形/長方形 849">
                <a:extLst>
                  <a:ext uri="{FF2B5EF4-FFF2-40B4-BE49-F238E27FC236}">
                    <a16:creationId xmlns:a16="http://schemas.microsoft.com/office/drawing/2014/main" id="{71B3F823-E006-4E6E-A9CC-E20DE11ACBAA}"/>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842" name="グループ化 841">
              <a:extLst>
                <a:ext uri="{FF2B5EF4-FFF2-40B4-BE49-F238E27FC236}">
                  <a16:creationId xmlns:a16="http://schemas.microsoft.com/office/drawing/2014/main" id="{E0AF91D7-49D5-4663-899E-3F1DB63A180E}"/>
                </a:ext>
              </a:extLst>
            </p:cNvPr>
            <p:cNvGrpSpPr/>
            <p:nvPr/>
          </p:nvGrpSpPr>
          <p:grpSpPr>
            <a:xfrm>
              <a:off x="2261940" y="4724954"/>
              <a:ext cx="967566" cy="567462"/>
              <a:chOff x="6426446" y="3239303"/>
              <a:chExt cx="967566" cy="567462"/>
            </a:xfrm>
          </p:grpSpPr>
          <p:sp>
            <p:nvSpPr>
              <p:cNvPr id="843" name="テキスト ボックス 842">
                <a:extLst>
                  <a:ext uri="{FF2B5EF4-FFF2-40B4-BE49-F238E27FC236}">
                    <a16:creationId xmlns:a16="http://schemas.microsoft.com/office/drawing/2014/main" id="{18B123D6-5DDE-42FC-A5E3-9BDE1B6C8B38}"/>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844" name="グループ化 843">
                <a:extLst>
                  <a:ext uri="{FF2B5EF4-FFF2-40B4-BE49-F238E27FC236}">
                    <a16:creationId xmlns:a16="http://schemas.microsoft.com/office/drawing/2014/main" id="{DA9F0146-70FA-4A29-88E0-C513B6C07B8D}"/>
                  </a:ext>
                </a:extLst>
              </p:cNvPr>
              <p:cNvGrpSpPr/>
              <p:nvPr/>
            </p:nvGrpSpPr>
            <p:grpSpPr>
              <a:xfrm>
                <a:off x="6426446" y="3439700"/>
                <a:ext cx="967566" cy="367065"/>
                <a:chOff x="7782092" y="1458554"/>
                <a:chExt cx="967566" cy="367065"/>
              </a:xfrm>
            </p:grpSpPr>
            <p:sp>
              <p:nvSpPr>
                <p:cNvPr id="845" name="テキスト ボックス 844">
                  <a:extLst>
                    <a:ext uri="{FF2B5EF4-FFF2-40B4-BE49-F238E27FC236}">
                      <a16:creationId xmlns:a16="http://schemas.microsoft.com/office/drawing/2014/main" id="{23EE4C81-C6D7-4AB3-A52D-3770F05834BA}"/>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46" name="テキスト ボックス 845">
                  <a:extLst>
                    <a:ext uri="{FF2B5EF4-FFF2-40B4-BE49-F238E27FC236}">
                      <a16:creationId xmlns:a16="http://schemas.microsoft.com/office/drawing/2014/main" id="{91CF33C8-EE0E-4F56-8614-54EC26E78F54}"/>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47" name="正方形/長方形 846">
                  <a:extLst>
                    <a:ext uri="{FF2B5EF4-FFF2-40B4-BE49-F238E27FC236}">
                      <a16:creationId xmlns:a16="http://schemas.microsoft.com/office/drawing/2014/main" id="{8DEEB439-A698-4329-8D86-8BC3E9CDA263}"/>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881" name="グループ化 880">
            <a:extLst>
              <a:ext uri="{FF2B5EF4-FFF2-40B4-BE49-F238E27FC236}">
                <a16:creationId xmlns:a16="http://schemas.microsoft.com/office/drawing/2014/main" id="{427D6070-C88F-42B1-BAE5-EA64CE7F210B}"/>
              </a:ext>
            </a:extLst>
          </p:cNvPr>
          <p:cNvGrpSpPr/>
          <p:nvPr/>
        </p:nvGrpSpPr>
        <p:grpSpPr>
          <a:xfrm>
            <a:off x="7773189" y="3878199"/>
            <a:ext cx="1727200" cy="1332229"/>
            <a:chOff x="1579880" y="4251707"/>
            <a:chExt cx="1727200" cy="1332229"/>
          </a:xfrm>
        </p:grpSpPr>
        <p:sp>
          <p:nvSpPr>
            <p:cNvPr id="882" name="正方形/長方形 881">
              <a:extLst>
                <a:ext uri="{FF2B5EF4-FFF2-40B4-BE49-F238E27FC236}">
                  <a16:creationId xmlns:a16="http://schemas.microsoft.com/office/drawing/2014/main" id="{7A22C98E-65F3-4BFB-AB11-7118B3F94E88}"/>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83" name="図 882">
              <a:extLst>
                <a:ext uri="{FF2B5EF4-FFF2-40B4-BE49-F238E27FC236}">
                  <a16:creationId xmlns:a16="http://schemas.microsoft.com/office/drawing/2014/main" id="{41A1867B-B541-402F-A0CD-65A2702BA39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884" name="図 883">
              <a:extLst>
                <a:ext uri="{FF2B5EF4-FFF2-40B4-BE49-F238E27FC236}">
                  <a16:creationId xmlns:a16="http://schemas.microsoft.com/office/drawing/2014/main" id="{DC361CA5-06BC-4920-B1B8-4C256E21852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885" name="正方形/長方形 884">
              <a:extLst>
                <a:ext uri="{FF2B5EF4-FFF2-40B4-BE49-F238E27FC236}">
                  <a16:creationId xmlns:a16="http://schemas.microsoft.com/office/drawing/2014/main" id="{3723FBBB-5D80-4FED-97C8-29EA5AEFEA8C}"/>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886" name="グループ化 885">
              <a:extLst>
                <a:ext uri="{FF2B5EF4-FFF2-40B4-BE49-F238E27FC236}">
                  <a16:creationId xmlns:a16="http://schemas.microsoft.com/office/drawing/2014/main" id="{40B8E983-45C6-4A72-989B-C0639B452703}"/>
                </a:ext>
              </a:extLst>
            </p:cNvPr>
            <p:cNvGrpSpPr/>
            <p:nvPr/>
          </p:nvGrpSpPr>
          <p:grpSpPr>
            <a:xfrm>
              <a:off x="1642511" y="4251707"/>
              <a:ext cx="792506" cy="437542"/>
              <a:chOff x="3922750" y="4952289"/>
              <a:chExt cx="792506" cy="437542"/>
            </a:xfrm>
          </p:grpSpPr>
          <p:sp>
            <p:nvSpPr>
              <p:cNvPr id="893" name="テキスト ボックス 892">
                <a:extLst>
                  <a:ext uri="{FF2B5EF4-FFF2-40B4-BE49-F238E27FC236}">
                    <a16:creationId xmlns:a16="http://schemas.microsoft.com/office/drawing/2014/main" id="{6EC437F8-77B1-4071-8173-38DE84467172}"/>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894" name="テキスト ボックス 893">
                <a:extLst>
                  <a:ext uri="{FF2B5EF4-FFF2-40B4-BE49-F238E27FC236}">
                    <a16:creationId xmlns:a16="http://schemas.microsoft.com/office/drawing/2014/main" id="{CB4D5CF4-F06C-431A-B246-4ED055F56D1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95" name="正方形/長方形 894">
                <a:extLst>
                  <a:ext uri="{FF2B5EF4-FFF2-40B4-BE49-F238E27FC236}">
                    <a16:creationId xmlns:a16="http://schemas.microsoft.com/office/drawing/2014/main" id="{71752AE0-2232-44AD-9E71-35B131BF0802}"/>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887" name="グループ化 886">
              <a:extLst>
                <a:ext uri="{FF2B5EF4-FFF2-40B4-BE49-F238E27FC236}">
                  <a16:creationId xmlns:a16="http://schemas.microsoft.com/office/drawing/2014/main" id="{5D0865D5-E67D-40D2-834E-91813EA4A41A}"/>
                </a:ext>
              </a:extLst>
            </p:cNvPr>
            <p:cNvGrpSpPr/>
            <p:nvPr/>
          </p:nvGrpSpPr>
          <p:grpSpPr>
            <a:xfrm>
              <a:off x="2261940" y="4724954"/>
              <a:ext cx="967566" cy="567462"/>
              <a:chOff x="6426446" y="3239303"/>
              <a:chExt cx="967566" cy="567462"/>
            </a:xfrm>
          </p:grpSpPr>
          <p:sp>
            <p:nvSpPr>
              <p:cNvPr id="888" name="テキスト ボックス 887">
                <a:extLst>
                  <a:ext uri="{FF2B5EF4-FFF2-40B4-BE49-F238E27FC236}">
                    <a16:creationId xmlns:a16="http://schemas.microsoft.com/office/drawing/2014/main" id="{07097CB2-56C3-4C94-B50A-548B8779CD43}"/>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889" name="グループ化 888">
                <a:extLst>
                  <a:ext uri="{FF2B5EF4-FFF2-40B4-BE49-F238E27FC236}">
                    <a16:creationId xmlns:a16="http://schemas.microsoft.com/office/drawing/2014/main" id="{68161077-1A71-4F43-AB49-F6A17B84D51F}"/>
                  </a:ext>
                </a:extLst>
              </p:cNvPr>
              <p:cNvGrpSpPr/>
              <p:nvPr/>
            </p:nvGrpSpPr>
            <p:grpSpPr>
              <a:xfrm>
                <a:off x="6426446" y="3439700"/>
                <a:ext cx="967566" cy="367065"/>
                <a:chOff x="7782092" y="1458554"/>
                <a:chExt cx="967566" cy="367065"/>
              </a:xfrm>
            </p:grpSpPr>
            <p:sp>
              <p:nvSpPr>
                <p:cNvPr id="890" name="テキスト ボックス 889">
                  <a:extLst>
                    <a:ext uri="{FF2B5EF4-FFF2-40B4-BE49-F238E27FC236}">
                      <a16:creationId xmlns:a16="http://schemas.microsoft.com/office/drawing/2014/main" id="{6B51A759-9327-4E62-BB17-E37B610092DE}"/>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91" name="テキスト ボックス 890">
                  <a:extLst>
                    <a:ext uri="{FF2B5EF4-FFF2-40B4-BE49-F238E27FC236}">
                      <a16:creationId xmlns:a16="http://schemas.microsoft.com/office/drawing/2014/main" id="{B2BBBB1A-1487-4893-9993-A3A27CA78B0B}"/>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892" name="正方形/長方形 891">
                  <a:extLst>
                    <a:ext uri="{FF2B5EF4-FFF2-40B4-BE49-F238E27FC236}">
                      <a16:creationId xmlns:a16="http://schemas.microsoft.com/office/drawing/2014/main" id="{93AEF8B0-835C-41CF-9DEC-E1D6CD4B5328}"/>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911" name="グループ化 910">
            <a:extLst>
              <a:ext uri="{FF2B5EF4-FFF2-40B4-BE49-F238E27FC236}">
                <a16:creationId xmlns:a16="http://schemas.microsoft.com/office/drawing/2014/main" id="{80819148-CBF9-4583-B0D3-54C51A182A97}"/>
              </a:ext>
            </a:extLst>
          </p:cNvPr>
          <p:cNvGrpSpPr/>
          <p:nvPr/>
        </p:nvGrpSpPr>
        <p:grpSpPr>
          <a:xfrm>
            <a:off x="7805021" y="5234087"/>
            <a:ext cx="1727200" cy="1332229"/>
            <a:chOff x="1579880" y="4251707"/>
            <a:chExt cx="1727200" cy="1332229"/>
          </a:xfrm>
        </p:grpSpPr>
        <p:sp>
          <p:nvSpPr>
            <p:cNvPr id="912" name="正方形/長方形 911">
              <a:extLst>
                <a:ext uri="{FF2B5EF4-FFF2-40B4-BE49-F238E27FC236}">
                  <a16:creationId xmlns:a16="http://schemas.microsoft.com/office/drawing/2014/main" id="{DD3B9849-2BDB-4EBA-A80F-6B4D6FF12E58}"/>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13" name="図 912">
              <a:extLst>
                <a:ext uri="{FF2B5EF4-FFF2-40B4-BE49-F238E27FC236}">
                  <a16:creationId xmlns:a16="http://schemas.microsoft.com/office/drawing/2014/main" id="{428D1436-2713-43EA-B9C5-A0909E7854D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914" name="図 913">
              <a:extLst>
                <a:ext uri="{FF2B5EF4-FFF2-40B4-BE49-F238E27FC236}">
                  <a16:creationId xmlns:a16="http://schemas.microsoft.com/office/drawing/2014/main" id="{FE3F5F31-F65D-44FA-AE13-B9402F4DCE7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15" name="正方形/長方形 914">
              <a:extLst>
                <a:ext uri="{FF2B5EF4-FFF2-40B4-BE49-F238E27FC236}">
                  <a16:creationId xmlns:a16="http://schemas.microsoft.com/office/drawing/2014/main" id="{FBE940FE-50AE-4362-9DE5-75AD258201E8}"/>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916" name="グループ化 915">
              <a:extLst>
                <a:ext uri="{FF2B5EF4-FFF2-40B4-BE49-F238E27FC236}">
                  <a16:creationId xmlns:a16="http://schemas.microsoft.com/office/drawing/2014/main" id="{05D8F540-3A9D-498F-8116-A0CC3723A567}"/>
                </a:ext>
              </a:extLst>
            </p:cNvPr>
            <p:cNvGrpSpPr/>
            <p:nvPr/>
          </p:nvGrpSpPr>
          <p:grpSpPr>
            <a:xfrm>
              <a:off x="1642511" y="4251707"/>
              <a:ext cx="792506" cy="437542"/>
              <a:chOff x="3922750" y="4952289"/>
              <a:chExt cx="792506" cy="437542"/>
            </a:xfrm>
          </p:grpSpPr>
          <p:sp>
            <p:nvSpPr>
              <p:cNvPr id="923" name="テキスト ボックス 922">
                <a:extLst>
                  <a:ext uri="{FF2B5EF4-FFF2-40B4-BE49-F238E27FC236}">
                    <a16:creationId xmlns:a16="http://schemas.microsoft.com/office/drawing/2014/main" id="{4BFC7B40-CE49-46D4-B3E0-584FB73D8E0E}"/>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924" name="テキスト ボックス 923">
                <a:extLst>
                  <a:ext uri="{FF2B5EF4-FFF2-40B4-BE49-F238E27FC236}">
                    <a16:creationId xmlns:a16="http://schemas.microsoft.com/office/drawing/2014/main" id="{432A73B7-BCCF-4280-B2E9-6DD2F0ED0A51}"/>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25" name="正方形/長方形 924">
                <a:extLst>
                  <a:ext uri="{FF2B5EF4-FFF2-40B4-BE49-F238E27FC236}">
                    <a16:creationId xmlns:a16="http://schemas.microsoft.com/office/drawing/2014/main" id="{7A978402-4896-413B-B40A-6893D079FF5E}"/>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917" name="グループ化 916">
              <a:extLst>
                <a:ext uri="{FF2B5EF4-FFF2-40B4-BE49-F238E27FC236}">
                  <a16:creationId xmlns:a16="http://schemas.microsoft.com/office/drawing/2014/main" id="{DB4CDCE2-AEB4-4496-B788-B29DD0CDFA37}"/>
                </a:ext>
              </a:extLst>
            </p:cNvPr>
            <p:cNvGrpSpPr/>
            <p:nvPr/>
          </p:nvGrpSpPr>
          <p:grpSpPr>
            <a:xfrm>
              <a:off x="2261940" y="4724954"/>
              <a:ext cx="967566" cy="567462"/>
              <a:chOff x="6426446" y="3239303"/>
              <a:chExt cx="967566" cy="567462"/>
            </a:xfrm>
          </p:grpSpPr>
          <p:sp>
            <p:nvSpPr>
              <p:cNvPr id="918" name="テキスト ボックス 917">
                <a:extLst>
                  <a:ext uri="{FF2B5EF4-FFF2-40B4-BE49-F238E27FC236}">
                    <a16:creationId xmlns:a16="http://schemas.microsoft.com/office/drawing/2014/main" id="{EB1A1A1A-69EC-438E-8464-1789B4ABFB08}"/>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919" name="グループ化 918">
                <a:extLst>
                  <a:ext uri="{FF2B5EF4-FFF2-40B4-BE49-F238E27FC236}">
                    <a16:creationId xmlns:a16="http://schemas.microsoft.com/office/drawing/2014/main" id="{589D7AA3-3A00-4ABA-A882-325848486268}"/>
                  </a:ext>
                </a:extLst>
              </p:cNvPr>
              <p:cNvGrpSpPr/>
              <p:nvPr/>
            </p:nvGrpSpPr>
            <p:grpSpPr>
              <a:xfrm>
                <a:off x="6426446" y="3439700"/>
                <a:ext cx="967566" cy="367065"/>
                <a:chOff x="7782092" y="1458554"/>
                <a:chExt cx="967566" cy="367065"/>
              </a:xfrm>
            </p:grpSpPr>
            <p:sp>
              <p:nvSpPr>
                <p:cNvPr id="920" name="テキスト ボックス 919">
                  <a:extLst>
                    <a:ext uri="{FF2B5EF4-FFF2-40B4-BE49-F238E27FC236}">
                      <a16:creationId xmlns:a16="http://schemas.microsoft.com/office/drawing/2014/main" id="{32E07116-6243-4AA8-B98F-83C574FA6581}"/>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21" name="テキスト ボックス 920">
                  <a:extLst>
                    <a:ext uri="{FF2B5EF4-FFF2-40B4-BE49-F238E27FC236}">
                      <a16:creationId xmlns:a16="http://schemas.microsoft.com/office/drawing/2014/main" id="{4CEC867A-0240-4343-80A4-1B83BF57BBE4}"/>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22" name="正方形/長方形 921">
                  <a:extLst>
                    <a:ext uri="{FF2B5EF4-FFF2-40B4-BE49-F238E27FC236}">
                      <a16:creationId xmlns:a16="http://schemas.microsoft.com/office/drawing/2014/main" id="{E3E3CFFD-8AAE-47B1-9C13-1D4E1C167BB8}"/>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941" name="グループ化 940">
            <a:extLst>
              <a:ext uri="{FF2B5EF4-FFF2-40B4-BE49-F238E27FC236}">
                <a16:creationId xmlns:a16="http://schemas.microsoft.com/office/drawing/2014/main" id="{A5523F56-D8E4-4106-8F92-109E81388E17}"/>
              </a:ext>
            </a:extLst>
          </p:cNvPr>
          <p:cNvGrpSpPr/>
          <p:nvPr/>
        </p:nvGrpSpPr>
        <p:grpSpPr>
          <a:xfrm>
            <a:off x="4641095" y="5175883"/>
            <a:ext cx="1727200" cy="1332229"/>
            <a:chOff x="1579880" y="4251707"/>
            <a:chExt cx="1727200" cy="1332229"/>
          </a:xfrm>
        </p:grpSpPr>
        <p:sp>
          <p:nvSpPr>
            <p:cNvPr id="942" name="正方形/長方形 941">
              <a:extLst>
                <a:ext uri="{FF2B5EF4-FFF2-40B4-BE49-F238E27FC236}">
                  <a16:creationId xmlns:a16="http://schemas.microsoft.com/office/drawing/2014/main" id="{F10CC6BE-9CC2-4573-83CD-48D138A21C1E}"/>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3" name="図 942">
              <a:extLst>
                <a:ext uri="{FF2B5EF4-FFF2-40B4-BE49-F238E27FC236}">
                  <a16:creationId xmlns:a16="http://schemas.microsoft.com/office/drawing/2014/main" id="{831886F2-0E44-4DB0-B50B-CED45E907C9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944" name="図 943">
              <a:extLst>
                <a:ext uri="{FF2B5EF4-FFF2-40B4-BE49-F238E27FC236}">
                  <a16:creationId xmlns:a16="http://schemas.microsoft.com/office/drawing/2014/main" id="{94171588-FEEB-4688-8C32-3DDBE2BE2BD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45" name="正方形/長方形 944">
              <a:extLst>
                <a:ext uri="{FF2B5EF4-FFF2-40B4-BE49-F238E27FC236}">
                  <a16:creationId xmlns:a16="http://schemas.microsoft.com/office/drawing/2014/main" id="{32750993-7CCB-46DE-91D1-DB7BBA6F20FC}"/>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946" name="グループ化 945">
              <a:extLst>
                <a:ext uri="{FF2B5EF4-FFF2-40B4-BE49-F238E27FC236}">
                  <a16:creationId xmlns:a16="http://schemas.microsoft.com/office/drawing/2014/main" id="{1B3876E3-A507-4D3C-AFCF-AE192EDD7F53}"/>
                </a:ext>
              </a:extLst>
            </p:cNvPr>
            <p:cNvGrpSpPr/>
            <p:nvPr/>
          </p:nvGrpSpPr>
          <p:grpSpPr>
            <a:xfrm>
              <a:off x="1642511" y="4251707"/>
              <a:ext cx="792506" cy="437542"/>
              <a:chOff x="3922750" y="4952289"/>
              <a:chExt cx="792506" cy="437542"/>
            </a:xfrm>
          </p:grpSpPr>
          <p:sp>
            <p:nvSpPr>
              <p:cNvPr id="953" name="テキスト ボックス 952">
                <a:extLst>
                  <a:ext uri="{FF2B5EF4-FFF2-40B4-BE49-F238E27FC236}">
                    <a16:creationId xmlns:a16="http://schemas.microsoft.com/office/drawing/2014/main" id="{B92DB9E8-CEBE-4FA0-80F9-54678F6C40AB}"/>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954" name="テキスト ボックス 953">
                <a:extLst>
                  <a:ext uri="{FF2B5EF4-FFF2-40B4-BE49-F238E27FC236}">
                    <a16:creationId xmlns:a16="http://schemas.microsoft.com/office/drawing/2014/main" id="{1B32BD49-81B2-44BA-B726-2D9493EA42F1}"/>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55" name="正方形/長方形 954">
                <a:extLst>
                  <a:ext uri="{FF2B5EF4-FFF2-40B4-BE49-F238E27FC236}">
                    <a16:creationId xmlns:a16="http://schemas.microsoft.com/office/drawing/2014/main" id="{9B78CF82-CDDF-4962-99E1-C3C0A1F53E43}"/>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947" name="グループ化 946">
              <a:extLst>
                <a:ext uri="{FF2B5EF4-FFF2-40B4-BE49-F238E27FC236}">
                  <a16:creationId xmlns:a16="http://schemas.microsoft.com/office/drawing/2014/main" id="{08294718-9DA4-4470-8BDC-CA67C3A6F432}"/>
                </a:ext>
              </a:extLst>
            </p:cNvPr>
            <p:cNvGrpSpPr/>
            <p:nvPr/>
          </p:nvGrpSpPr>
          <p:grpSpPr>
            <a:xfrm>
              <a:off x="2261940" y="4724954"/>
              <a:ext cx="967566" cy="567462"/>
              <a:chOff x="6426446" y="3239303"/>
              <a:chExt cx="967566" cy="567462"/>
            </a:xfrm>
          </p:grpSpPr>
          <p:sp>
            <p:nvSpPr>
              <p:cNvPr id="948" name="テキスト ボックス 947">
                <a:extLst>
                  <a:ext uri="{FF2B5EF4-FFF2-40B4-BE49-F238E27FC236}">
                    <a16:creationId xmlns:a16="http://schemas.microsoft.com/office/drawing/2014/main" id="{DF6D0BC5-D757-446E-A31B-7E4BF681B542}"/>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949" name="グループ化 948">
                <a:extLst>
                  <a:ext uri="{FF2B5EF4-FFF2-40B4-BE49-F238E27FC236}">
                    <a16:creationId xmlns:a16="http://schemas.microsoft.com/office/drawing/2014/main" id="{9160D3A3-58AA-4879-8D7E-785B13CE5613}"/>
                  </a:ext>
                </a:extLst>
              </p:cNvPr>
              <p:cNvGrpSpPr/>
              <p:nvPr/>
            </p:nvGrpSpPr>
            <p:grpSpPr>
              <a:xfrm>
                <a:off x="6426446" y="3439700"/>
                <a:ext cx="967566" cy="367065"/>
                <a:chOff x="7782092" y="1458554"/>
                <a:chExt cx="967566" cy="367065"/>
              </a:xfrm>
            </p:grpSpPr>
            <p:sp>
              <p:nvSpPr>
                <p:cNvPr id="950" name="テキスト ボックス 949">
                  <a:extLst>
                    <a:ext uri="{FF2B5EF4-FFF2-40B4-BE49-F238E27FC236}">
                      <a16:creationId xmlns:a16="http://schemas.microsoft.com/office/drawing/2014/main" id="{FE67FDE1-E459-4EEC-9549-8CC3A9DA8C35}"/>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51" name="テキスト ボックス 950">
                  <a:extLst>
                    <a:ext uri="{FF2B5EF4-FFF2-40B4-BE49-F238E27FC236}">
                      <a16:creationId xmlns:a16="http://schemas.microsoft.com/office/drawing/2014/main" id="{57672310-DDB7-400E-B492-D0BF39F14EBC}"/>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52" name="正方形/長方形 951">
                  <a:extLst>
                    <a:ext uri="{FF2B5EF4-FFF2-40B4-BE49-F238E27FC236}">
                      <a16:creationId xmlns:a16="http://schemas.microsoft.com/office/drawing/2014/main" id="{E180C648-2C25-4900-BB39-9E0AAC8FE00C}"/>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956" name="グループ化 955">
            <a:extLst>
              <a:ext uri="{FF2B5EF4-FFF2-40B4-BE49-F238E27FC236}">
                <a16:creationId xmlns:a16="http://schemas.microsoft.com/office/drawing/2014/main" id="{FF17905E-605B-447F-89F6-E4B88481A343}"/>
              </a:ext>
            </a:extLst>
          </p:cNvPr>
          <p:cNvGrpSpPr/>
          <p:nvPr/>
        </p:nvGrpSpPr>
        <p:grpSpPr>
          <a:xfrm>
            <a:off x="6248334" y="4921797"/>
            <a:ext cx="1727200" cy="1332229"/>
            <a:chOff x="1579880" y="4251707"/>
            <a:chExt cx="1727200" cy="1332229"/>
          </a:xfrm>
        </p:grpSpPr>
        <p:sp>
          <p:nvSpPr>
            <p:cNvPr id="957" name="正方形/長方形 956">
              <a:extLst>
                <a:ext uri="{FF2B5EF4-FFF2-40B4-BE49-F238E27FC236}">
                  <a16:creationId xmlns:a16="http://schemas.microsoft.com/office/drawing/2014/main" id="{0C3E5ABF-FA35-4A50-887F-D3E78E38CAD1}"/>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8" name="図 957">
              <a:extLst>
                <a:ext uri="{FF2B5EF4-FFF2-40B4-BE49-F238E27FC236}">
                  <a16:creationId xmlns:a16="http://schemas.microsoft.com/office/drawing/2014/main" id="{0F0D7913-5D7F-4640-B081-8D770F1796A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959" name="図 958">
              <a:extLst>
                <a:ext uri="{FF2B5EF4-FFF2-40B4-BE49-F238E27FC236}">
                  <a16:creationId xmlns:a16="http://schemas.microsoft.com/office/drawing/2014/main" id="{4E12A1D6-373A-4B0E-8E1B-1783544FB89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60" name="正方形/長方形 959">
              <a:extLst>
                <a:ext uri="{FF2B5EF4-FFF2-40B4-BE49-F238E27FC236}">
                  <a16:creationId xmlns:a16="http://schemas.microsoft.com/office/drawing/2014/main" id="{A90C8835-FB47-453E-AA5E-F38B12032BD1}"/>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961" name="グループ化 960">
              <a:extLst>
                <a:ext uri="{FF2B5EF4-FFF2-40B4-BE49-F238E27FC236}">
                  <a16:creationId xmlns:a16="http://schemas.microsoft.com/office/drawing/2014/main" id="{E4814105-C9E1-4B7B-B9A9-543E825F2E82}"/>
                </a:ext>
              </a:extLst>
            </p:cNvPr>
            <p:cNvGrpSpPr/>
            <p:nvPr/>
          </p:nvGrpSpPr>
          <p:grpSpPr>
            <a:xfrm>
              <a:off x="1642511" y="4251707"/>
              <a:ext cx="792506" cy="437542"/>
              <a:chOff x="3922750" y="4952289"/>
              <a:chExt cx="792506" cy="437542"/>
            </a:xfrm>
          </p:grpSpPr>
          <p:sp>
            <p:nvSpPr>
              <p:cNvPr id="968" name="テキスト ボックス 967">
                <a:extLst>
                  <a:ext uri="{FF2B5EF4-FFF2-40B4-BE49-F238E27FC236}">
                    <a16:creationId xmlns:a16="http://schemas.microsoft.com/office/drawing/2014/main" id="{908B2432-2EA2-40AD-B979-CB8B5964003E}"/>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969" name="テキスト ボックス 968">
                <a:extLst>
                  <a:ext uri="{FF2B5EF4-FFF2-40B4-BE49-F238E27FC236}">
                    <a16:creationId xmlns:a16="http://schemas.microsoft.com/office/drawing/2014/main" id="{78A7A225-61B6-421E-83C9-1348920BAAF6}"/>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70" name="正方形/長方形 969">
                <a:extLst>
                  <a:ext uri="{FF2B5EF4-FFF2-40B4-BE49-F238E27FC236}">
                    <a16:creationId xmlns:a16="http://schemas.microsoft.com/office/drawing/2014/main" id="{048AAEA6-9199-49E7-9540-1ADDE7676FEE}"/>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962" name="グループ化 961">
              <a:extLst>
                <a:ext uri="{FF2B5EF4-FFF2-40B4-BE49-F238E27FC236}">
                  <a16:creationId xmlns:a16="http://schemas.microsoft.com/office/drawing/2014/main" id="{31726B8B-4E5F-4878-AC68-0F18BF2ADF6F}"/>
                </a:ext>
              </a:extLst>
            </p:cNvPr>
            <p:cNvGrpSpPr/>
            <p:nvPr/>
          </p:nvGrpSpPr>
          <p:grpSpPr>
            <a:xfrm>
              <a:off x="2261940" y="4724954"/>
              <a:ext cx="967566" cy="567462"/>
              <a:chOff x="6426446" y="3239303"/>
              <a:chExt cx="967566" cy="567462"/>
            </a:xfrm>
          </p:grpSpPr>
          <p:sp>
            <p:nvSpPr>
              <p:cNvPr id="963" name="テキスト ボックス 962">
                <a:extLst>
                  <a:ext uri="{FF2B5EF4-FFF2-40B4-BE49-F238E27FC236}">
                    <a16:creationId xmlns:a16="http://schemas.microsoft.com/office/drawing/2014/main" id="{F7E79B36-D8F7-49AF-8879-BEB3A4A968EE}"/>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964" name="グループ化 963">
                <a:extLst>
                  <a:ext uri="{FF2B5EF4-FFF2-40B4-BE49-F238E27FC236}">
                    <a16:creationId xmlns:a16="http://schemas.microsoft.com/office/drawing/2014/main" id="{32CF32C1-322C-4BA2-94FE-04986356F245}"/>
                  </a:ext>
                </a:extLst>
              </p:cNvPr>
              <p:cNvGrpSpPr/>
              <p:nvPr/>
            </p:nvGrpSpPr>
            <p:grpSpPr>
              <a:xfrm>
                <a:off x="6426446" y="3439700"/>
                <a:ext cx="967566" cy="367065"/>
                <a:chOff x="7782092" y="1458554"/>
                <a:chExt cx="967566" cy="367065"/>
              </a:xfrm>
            </p:grpSpPr>
            <p:sp>
              <p:nvSpPr>
                <p:cNvPr id="965" name="テキスト ボックス 964">
                  <a:extLst>
                    <a:ext uri="{FF2B5EF4-FFF2-40B4-BE49-F238E27FC236}">
                      <a16:creationId xmlns:a16="http://schemas.microsoft.com/office/drawing/2014/main" id="{F8E8C98D-2151-4672-8EF7-450B0FF46DE3}"/>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66" name="テキスト ボックス 965">
                  <a:extLst>
                    <a:ext uri="{FF2B5EF4-FFF2-40B4-BE49-F238E27FC236}">
                      <a16:creationId xmlns:a16="http://schemas.microsoft.com/office/drawing/2014/main" id="{9874BB47-F04F-43EE-A8C9-5790FC922707}"/>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67" name="正方形/長方形 966">
                  <a:extLst>
                    <a:ext uri="{FF2B5EF4-FFF2-40B4-BE49-F238E27FC236}">
                      <a16:creationId xmlns:a16="http://schemas.microsoft.com/office/drawing/2014/main" id="{F1027F60-74DB-4373-BFC6-24C96A1C00EC}"/>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971" name="グループ化 970">
            <a:extLst>
              <a:ext uri="{FF2B5EF4-FFF2-40B4-BE49-F238E27FC236}">
                <a16:creationId xmlns:a16="http://schemas.microsoft.com/office/drawing/2014/main" id="{938187E2-AB6E-461C-9A36-38E2F4F71F10}"/>
              </a:ext>
            </a:extLst>
          </p:cNvPr>
          <p:cNvGrpSpPr/>
          <p:nvPr/>
        </p:nvGrpSpPr>
        <p:grpSpPr>
          <a:xfrm>
            <a:off x="4572035" y="3996454"/>
            <a:ext cx="1727200" cy="1332229"/>
            <a:chOff x="1579880" y="4251707"/>
            <a:chExt cx="1727200" cy="1332229"/>
          </a:xfrm>
        </p:grpSpPr>
        <p:sp>
          <p:nvSpPr>
            <p:cNvPr id="972" name="正方形/長方形 971">
              <a:extLst>
                <a:ext uri="{FF2B5EF4-FFF2-40B4-BE49-F238E27FC236}">
                  <a16:creationId xmlns:a16="http://schemas.microsoft.com/office/drawing/2014/main" id="{CF712FA7-A46D-4E58-80C5-82B0E0CDA08B}"/>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73" name="図 972">
              <a:extLst>
                <a:ext uri="{FF2B5EF4-FFF2-40B4-BE49-F238E27FC236}">
                  <a16:creationId xmlns:a16="http://schemas.microsoft.com/office/drawing/2014/main" id="{815F61F3-ABB3-4A3F-8806-F2A3B66663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974" name="図 973">
              <a:extLst>
                <a:ext uri="{FF2B5EF4-FFF2-40B4-BE49-F238E27FC236}">
                  <a16:creationId xmlns:a16="http://schemas.microsoft.com/office/drawing/2014/main" id="{80229F18-A38C-4477-92DE-10043BFA06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975" name="正方形/長方形 974">
              <a:extLst>
                <a:ext uri="{FF2B5EF4-FFF2-40B4-BE49-F238E27FC236}">
                  <a16:creationId xmlns:a16="http://schemas.microsoft.com/office/drawing/2014/main" id="{00D1BBD8-3BAA-438E-B673-E7B1F42BF493}"/>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976" name="グループ化 975">
              <a:extLst>
                <a:ext uri="{FF2B5EF4-FFF2-40B4-BE49-F238E27FC236}">
                  <a16:creationId xmlns:a16="http://schemas.microsoft.com/office/drawing/2014/main" id="{FD95A6F3-3973-4952-BC9C-9540B05AF747}"/>
                </a:ext>
              </a:extLst>
            </p:cNvPr>
            <p:cNvGrpSpPr/>
            <p:nvPr/>
          </p:nvGrpSpPr>
          <p:grpSpPr>
            <a:xfrm>
              <a:off x="1642511" y="4251707"/>
              <a:ext cx="792506" cy="437542"/>
              <a:chOff x="3922750" y="4952289"/>
              <a:chExt cx="792506" cy="437542"/>
            </a:xfrm>
          </p:grpSpPr>
          <p:sp>
            <p:nvSpPr>
              <p:cNvPr id="983" name="テキスト ボックス 982">
                <a:extLst>
                  <a:ext uri="{FF2B5EF4-FFF2-40B4-BE49-F238E27FC236}">
                    <a16:creationId xmlns:a16="http://schemas.microsoft.com/office/drawing/2014/main" id="{CF447618-E3AE-4DC3-9DFA-D9BF5E6C98C8}"/>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984" name="テキスト ボックス 983">
                <a:extLst>
                  <a:ext uri="{FF2B5EF4-FFF2-40B4-BE49-F238E27FC236}">
                    <a16:creationId xmlns:a16="http://schemas.microsoft.com/office/drawing/2014/main" id="{60C20B14-9EDB-45D9-9BDA-B1FA06725F28}"/>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85" name="正方形/長方形 984">
                <a:extLst>
                  <a:ext uri="{FF2B5EF4-FFF2-40B4-BE49-F238E27FC236}">
                    <a16:creationId xmlns:a16="http://schemas.microsoft.com/office/drawing/2014/main" id="{F90A66B5-4EB2-4191-84FA-3F864E0B3DD8}"/>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977" name="グループ化 976">
              <a:extLst>
                <a:ext uri="{FF2B5EF4-FFF2-40B4-BE49-F238E27FC236}">
                  <a16:creationId xmlns:a16="http://schemas.microsoft.com/office/drawing/2014/main" id="{FD33F098-2667-4362-A624-310D108843BC}"/>
                </a:ext>
              </a:extLst>
            </p:cNvPr>
            <p:cNvGrpSpPr/>
            <p:nvPr/>
          </p:nvGrpSpPr>
          <p:grpSpPr>
            <a:xfrm>
              <a:off x="2261940" y="4724954"/>
              <a:ext cx="967566" cy="567462"/>
              <a:chOff x="6426446" y="3239303"/>
              <a:chExt cx="967566" cy="567462"/>
            </a:xfrm>
          </p:grpSpPr>
          <p:sp>
            <p:nvSpPr>
              <p:cNvPr id="978" name="テキスト ボックス 977">
                <a:extLst>
                  <a:ext uri="{FF2B5EF4-FFF2-40B4-BE49-F238E27FC236}">
                    <a16:creationId xmlns:a16="http://schemas.microsoft.com/office/drawing/2014/main" id="{98DDDB12-CF1E-4B24-A23B-3BE1B2A67E95}"/>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979" name="グループ化 978">
                <a:extLst>
                  <a:ext uri="{FF2B5EF4-FFF2-40B4-BE49-F238E27FC236}">
                    <a16:creationId xmlns:a16="http://schemas.microsoft.com/office/drawing/2014/main" id="{F1564055-0118-43DD-9728-0F59FB44E425}"/>
                  </a:ext>
                </a:extLst>
              </p:cNvPr>
              <p:cNvGrpSpPr/>
              <p:nvPr/>
            </p:nvGrpSpPr>
            <p:grpSpPr>
              <a:xfrm>
                <a:off x="6426446" y="3439700"/>
                <a:ext cx="967566" cy="367065"/>
                <a:chOff x="7782092" y="1458554"/>
                <a:chExt cx="967566" cy="367065"/>
              </a:xfrm>
            </p:grpSpPr>
            <p:sp>
              <p:nvSpPr>
                <p:cNvPr id="980" name="テキスト ボックス 979">
                  <a:extLst>
                    <a:ext uri="{FF2B5EF4-FFF2-40B4-BE49-F238E27FC236}">
                      <a16:creationId xmlns:a16="http://schemas.microsoft.com/office/drawing/2014/main" id="{A47D566A-CB5F-4F4E-A21A-E92F61F68A0C}"/>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81" name="テキスト ボックス 980">
                  <a:extLst>
                    <a:ext uri="{FF2B5EF4-FFF2-40B4-BE49-F238E27FC236}">
                      <a16:creationId xmlns:a16="http://schemas.microsoft.com/office/drawing/2014/main" id="{551518F5-7541-48F0-8C32-D75441518BE0}"/>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982" name="正方形/長方形 981">
                  <a:extLst>
                    <a:ext uri="{FF2B5EF4-FFF2-40B4-BE49-F238E27FC236}">
                      <a16:creationId xmlns:a16="http://schemas.microsoft.com/office/drawing/2014/main" id="{0931E918-341C-4581-88C1-529879C8E146}"/>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grpSp>
        <p:nvGrpSpPr>
          <p:cNvPr id="1001" name="グループ化 1000">
            <a:extLst>
              <a:ext uri="{FF2B5EF4-FFF2-40B4-BE49-F238E27FC236}">
                <a16:creationId xmlns:a16="http://schemas.microsoft.com/office/drawing/2014/main" id="{D7E493F6-7BBD-465D-8AA5-E0A278068DB8}"/>
              </a:ext>
            </a:extLst>
          </p:cNvPr>
          <p:cNvGrpSpPr/>
          <p:nvPr/>
        </p:nvGrpSpPr>
        <p:grpSpPr>
          <a:xfrm>
            <a:off x="5689002" y="5326155"/>
            <a:ext cx="1727200" cy="1332229"/>
            <a:chOff x="1579880" y="4251707"/>
            <a:chExt cx="1727200" cy="1332229"/>
          </a:xfrm>
        </p:grpSpPr>
        <p:sp>
          <p:nvSpPr>
            <p:cNvPr id="1002" name="正方形/長方形 1001">
              <a:extLst>
                <a:ext uri="{FF2B5EF4-FFF2-40B4-BE49-F238E27FC236}">
                  <a16:creationId xmlns:a16="http://schemas.microsoft.com/office/drawing/2014/main" id="{796748F2-2DA2-43AE-88DF-A1BA3B849FFC}"/>
                </a:ext>
              </a:extLst>
            </p:cNvPr>
            <p:cNvSpPr/>
            <p:nvPr/>
          </p:nvSpPr>
          <p:spPr>
            <a:xfrm>
              <a:off x="1579880" y="4307840"/>
              <a:ext cx="1727200" cy="127609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3" name="図 1002">
              <a:extLst>
                <a:ext uri="{FF2B5EF4-FFF2-40B4-BE49-F238E27FC236}">
                  <a16:creationId xmlns:a16="http://schemas.microsoft.com/office/drawing/2014/main" id="{A7479911-E631-478B-9FBB-E49F8680148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5618" y="4720930"/>
              <a:ext cx="546322" cy="521108"/>
            </a:xfrm>
            <a:prstGeom prst="rect">
              <a:avLst/>
            </a:prstGeom>
          </p:spPr>
        </p:pic>
        <p:pic>
          <p:nvPicPr>
            <p:cNvPr id="1004" name="図 1003">
              <a:extLst>
                <a:ext uri="{FF2B5EF4-FFF2-40B4-BE49-F238E27FC236}">
                  <a16:creationId xmlns:a16="http://schemas.microsoft.com/office/drawing/2014/main" id="{BED3730A-94DD-4037-8BFF-96C5F368B97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76840" y="4356750"/>
              <a:ext cx="474208" cy="512895"/>
            </a:xfrm>
            <a:prstGeom prst="rect">
              <a:avLst/>
            </a:prstGeom>
          </p:spPr>
        </p:pic>
        <p:sp>
          <p:nvSpPr>
            <p:cNvPr id="1005" name="正方形/長方形 1004">
              <a:extLst>
                <a:ext uri="{FF2B5EF4-FFF2-40B4-BE49-F238E27FC236}">
                  <a16:creationId xmlns:a16="http://schemas.microsoft.com/office/drawing/2014/main" id="{01AC39CB-6544-4D4F-9D39-5BA06338106B}"/>
                </a:ext>
              </a:extLst>
            </p:cNvPr>
            <p:cNvSpPr/>
            <p:nvPr/>
          </p:nvSpPr>
          <p:spPr>
            <a:xfrm>
              <a:off x="1642511" y="5263955"/>
              <a:ext cx="1612097" cy="286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PKMN Regular" panose="02000600000000000000" pitchFamily="2" charset="-128"/>
                  <a:ea typeface="PKMN Regular" panose="02000600000000000000" pitchFamily="2" charset="-128"/>
                  <a:cs typeface="PKMN Regular" panose="02000600000000000000" pitchFamily="2" charset="-128"/>
                </a:rPr>
                <a:t>やせいの　コイキングは　たおれた</a:t>
              </a:r>
            </a:p>
          </p:txBody>
        </p:sp>
        <p:grpSp>
          <p:nvGrpSpPr>
            <p:cNvPr id="1006" name="グループ化 1005">
              <a:extLst>
                <a:ext uri="{FF2B5EF4-FFF2-40B4-BE49-F238E27FC236}">
                  <a16:creationId xmlns:a16="http://schemas.microsoft.com/office/drawing/2014/main" id="{4EE46C3D-02F5-4A46-B079-95BB57F04C36}"/>
                </a:ext>
              </a:extLst>
            </p:cNvPr>
            <p:cNvGrpSpPr/>
            <p:nvPr/>
          </p:nvGrpSpPr>
          <p:grpSpPr>
            <a:xfrm>
              <a:off x="1642511" y="4251707"/>
              <a:ext cx="792506" cy="437542"/>
              <a:chOff x="3922750" y="4952289"/>
              <a:chExt cx="792506" cy="437542"/>
            </a:xfrm>
          </p:grpSpPr>
          <p:sp>
            <p:nvSpPr>
              <p:cNvPr id="1013" name="テキスト ボックス 1012">
                <a:extLst>
                  <a:ext uri="{FF2B5EF4-FFF2-40B4-BE49-F238E27FC236}">
                    <a16:creationId xmlns:a16="http://schemas.microsoft.com/office/drawing/2014/main" id="{51DFB96A-7AEC-4F97-B5E0-3F1A2309B24A}"/>
                  </a:ext>
                </a:extLst>
              </p:cNvPr>
              <p:cNvSpPr txBox="1"/>
              <p:nvPr/>
            </p:nvSpPr>
            <p:spPr>
              <a:xfrm>
                <a:off x="3922750" y="4952289"/>
                <a:ext cx="569387" cy="276999"/>
              </a:xfrm>
              <a:prstGeom prst="rect">
                <a:avLst/>
              </a:prstGeom>
              <a:noFill/>
            </p:spPr>
            <p:txBody>
              <a:bodyPr wrap="none" rtlCol="0">
                <a:spAutoFit/>
              </a:bodyPr>
              <a:lstStyle/>
              <a:p>
                <a:r>
                  <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rPr>
                  <a:t>コイキング</a:t>
                </a:r>
              </a:p>
            </p:txBody>
          </p:sp>
          <p:sp>
            <p:nvSpPr>
              <p:cNvPr id="1014" name="テキスト ボックス 1013">
                <a:extLst>
                  <a:ext uri="{FF2B5EF4-FFF2-40B4-BE49-F238E27FC236}">
                    <a16:creationId xmlns:a16="http://schemas.microsoft.com/office/drawing/2014/main" id="{FABB4325-9C01-4C05-AD10-48723C581DFE}"/>
                  </a:ext>
                </a:extLst>
              </p:cNvPr>
              <p:cNvSpPr txBox="1"/>
              <p:nvPr/>
            </p:nvSpPr>
            <p:spPr>
              <a:xfrm>
                <a:off x="3936379" y="5112832"/>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15" name="正方形/長方形 1014">
                <a:extLst>
                  <a:ext uri="{FF2B5EF4-FFF2-40B4-BE49-F238E27FC236}">
                    <a16:creationId xmlns:a16="http://schemas.microsoft.com/office/drawing/2014/main" id="{AAC8F7A1-25FB-4F26-B7C8-F3B34969ECB9}"/>
                  </a:ext>
                </a:extLst>
              </p:cNvPr>
              <p:cNvSpPr/>
              <p:nvPr/>
            </p:nvSpPr>
            <p:spPr>
              <a:xfrm>
                <a:off x="4269018" y="5251331"/>
                <a:ext cx="446238" cy="944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nvGrpSpPr>
            <p:cNvPr id="1007" name="グループ化 1006">
              <a:extLst>
                <a:ext uri="{FF2B5EF4-FFF2-40B4-BE49-F238E27FC236}">
                  <a16:creationId xmlns:a16="http://schemas.microsoft.com/office/drawing/2014/main" id="{C22E663F-157A-429C-A34B-8CEA7763AE0E}"/>
                </a:ext>
              </a:extLst>
            </p:cNvPr>
            <p:cNvGrpSpPr/>
            <p:nvPr/>
          </p:nvGrpSpPr>
          <p:grpSpPr>
            <a:xfrm>
              <a:off x="2261940" y="4724954"/>
              <a:ext cx="967566" cy="567462"/>
              <a:chOff x="6426446" y="3239303"/>
              <a:chExt cx="967566" cy="567462"/>
            </a:xfrm>
          </p:grpSpPr>
          <p:sp>
            <p:nvSpPr>
              <p:cNvPr id="1008" name="テキスト ボックス 1007">
                <a:extLst>
                  <a:ext uri="{FF2B5EF4-FFF2-40B4-BE49-F238E27FC236}">
                    <a16:creationId xmlns:a16="http://schemas.microsoft.com/office/drawing/2014/main" id="{18861F6C-B712-44FD-8913-ACF22DAF3C26}"/>
                  </a:ext>
                </a:extLst>
              </p:cNvPr>
              <p:cNvSpPr txBox="1"/>
              <p:nvPr/>
            </p:nvSpPr>
            <p:spPr>
              <a:xfrm>
                <a:off x="6431060" y="3239303"/>
                <a:ext cx="954107" cy="307777"/>
              </a:xfrm>
              <a:prstGeom prst="rect">
                <a:avLst/>
              </a:prstGeom>
              <a:noFill/>
            </p:spPr>
            <p:txBody>
              <a:bodyPr wrap="square" rtlCol="0">
                <a:spAutoFit/>
              </a:bodyPr>
              <a:lstStyle/>
              <a:p>
                <a:r>
                  <a:rPr kumimoji="1" lang="ja-JP" altLang="en-US" sz="1400" dirty="0">
                    <a:latin typeface="PKMN Regular" panose="02000600000000000000" pitchFamily="2" charset="-128"/>
                    <a:ea typeface="PKMN Regular" panose="02000600000000000000" pitchFamily="2" charset="-128"/>
                    <a:cs typeface="PKMN Regular" panose="02000600000000000000" pitchFamily="2" charset="-128"/>
                  </a:rPr>
                  <a:t>ピカチュウ</a:t>
                </a:r>
              </a:p>
            </p:txBody>
          </p:sp>
          <p:grpSp>
            <p:nvGrpSpPr>
              <p:cNvPr id="1009" name="グループ化 1008">
                <a:extLst>
                  <a:ext uri="{FF2B5EF4-FFF2-40B4-BE49-F238E27FC236}">
                    <a16:creationId xmlns:a16="http://schemas.microsoft.com/office/drawing/2014/main" id="{249014A4-1A3E-4657-B522-EEE0A7F81FAD}"/>
                  </a:ext>
                </a:extLst>
              </p:cNvPr>
              <p:cNvGrpSpPr/>
              <p:nvPr/>
            </p:nvGrpSpPr>
            <p:grpSpPr>
              <a:xfrm>
                <a:off x="6426446" y="3439700"/>
                <a:ext cx="967566" cy="367065"/>
                <a:chOff x="7782092" y="1458554"/>
                <a:chExt cx="967566" cy="367065"/>
              </a:xfrm>
            </p:grpSpPr>
            <p:sp>
              <p:nvSpPr>
                <p:cNvPr id="1010" name="テキスト ボックス 1009">
                  <a:extLst>
                    <a:ext uri="{FF2B5EF4-FFF2-40B4-BE49-F238E27FC236}">
                      <a16:creationId xmlns:a16="http://schemas.microsoft.com/office/drawing/2014/main" id="{998BC6D5-D201-44DE-9F48-352D4C2E91A5}"/>
                    </a:ext>
                  </a:extLst>
                </p:cNvPr>
                <p:cNvSpPr txBox="1"/>
                <p:nvPr/>
              </p:nvSpPr>
              <p:spPr>
                <a:xfrm>
                  <a:off x="7782092" y="1458554"/>
                  <a:ext cx="415498"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HP:</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11" name="テキスト ボックス 1010">
                  <a:extLst>
                    <a:ext uri="{FF2B5EF4-FFF2-40B4-BE49-F238E27FC236}">
                      <a16:creationId xmlns:a16="http://schemas.microsoft.com/office/drawing/2014/main" id="{49E653EA-4522-4294-BB6C-F79E2450FC90}"/>
                    </a:ext>
                  </a:extLst>
                </p:cNvPr>
                <p:cNvSpPr txBox="1"/>
                <p:nvPr/>
              </p:nvSpPr>
              <p:spPr>
                <a:xfrm>
                  <a:off x="8026383" y="1548620"/>
                  <a:ext cx="723275" cy="276999"/>
                </a:xfrm>
                <a:prstGeom prst="rect">
                  <a:avLst/>
                </a:prstGeom>
                <a:noFill/>
              </p:spPr>
              <p:txBody>
                <a:bodyPr wrap="none" rtlCol="0">
                  <a:spAutoFit/>
                </a:bodyPr>
                <a:lstStyle/>
                <a:p>
                  <a:r>
                    <a:rPr kumimoji="1" lang="en-US" altLang="ja-JP" sz="1200" dirty="0">
                      <a:latin typeface="PKMN Regular" panose="02000600000000000000" pitchFamily="2" charset="-128"/>
                      <a:ea typeface="PKMN Regular" panose="02000600000000000000" pitchFamily="2" charset="-128"/>
                      <a:cs typeface="PKMN Regular" panose="02000600000000000000" pitchFamily="2" charset="-128"/>
                    </a:rPr>
                    <a:t>100/100</a:t>
                  </a:r>
                  <a:endParaRPr kumimoji="1" lang="ja-JP" altLang="en-US" sz="1200" dirty="0">
                    <a:latin typeface="PKMN Regular" panose="02000600000000000000" pitchFamily="2" charset="-128"/>
                    <a:ea typeface="PKMN Regular" panose="02000600000000000000" pitchFamily="2" charset="-128"/>
                    <a:cs typeface="PKMN Regular" panose="02000600000000000000" pitchFamily="2" charset="-128"/>
                  </a:endParaRPr>
                </a:p>
              </p:txBody>
            </p:sp>
            <p:sp>
              <p:nvSpPr>
                <p:cNvPr id="1012" name="正方形/長方形 1011">
                  <a:extLst>
                    <a:ext uri="{FF2B5EF4-FFF2-40B4-BE49-F238E27FC236}">
                      <a16:creationId xmlns:a16="http://schemas.microsoft.com/office/drawing/2014/main" id="{D872615F-4637-47FD-B18C-BA24503FAE1D}"/>
                    </a:ext>
                  </a:extLst>
                </p:cNvPr>
                <p:cNvSpPr/>
                <p:nvPr/>
              </p:nvSpPr>
              <p:spPr>
                <a:xfrm>
                  <a:off x="8105678" y="1601595"/>
                  <a:ext cx="598360" cy="745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p>
              </p:txBody>
            </p:sp>
          </p:grpSp>
        </p:grpSp>
      </p:grpSp>
    </p:spTree>
    <p:extLst>
      <p:ext uri="{BB962C8B-B14F-4D97-AF65-F5344CB8AC3E}">
        <p14:creationId xmlns:p14="http://schemas.microsoft.com/office/powerpoint/2010/main" val="130298704"/>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Semibold"/>
        <a:ea typeface="BIZ UDPゴシック"/>
        <a:cs typeface=""/>
      </a:majorFont>
      <a:minorFont>
        <a:latin typeface="Segoe UI"/>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011651-df6b-4bc4-809b-fc7c83000e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250DFA5EAC3064996CDA91DB458AF2B" ma:contentTypeVersion="15" ma:contentTypeDescription="新しいドキュメントを作成します。" ma:contentTypeScope="" ma:versionID="be5a59636b7418180673c1638b2ceecf">
  <xsd:schema xmlns:xsd="http://www.w3.org/2001/XMLSchema" xmlns:xs="http://www.w3.org/2001/XMLSchema" xmlns:p="http://schemas.microsoft.com/office/2006/metadata/properties" xmlns:ns3="94011651-df6b-4bc4-809b-fc7c83000e0d" xmlns:ns4="fb045fe5-395b-49df-82ec-e7a005733253" targetNamespace="http://schemas.microsoft.com/office/2006/metadata/properties" ma:root="true" ma:fieldsID="50e1a5eea8f11c825154e93c1384a503" ns3:_="" ns4:_="">
    <xsd:import namespace="94011651-df6b-4bc4-809b-fc7c83000e0d"/>
    <xsd:import namespace="fb045fe5-395b-49df-82ec-e7a00573325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11651-df6b-4bc4-809b-fc7c83000e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045fe5-395b-49df-82ec-e7a005733253"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SharingHintHash" ma:index="20"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AD5CF-8C0A-4B0E-AFD8-195E6B3394C7}">
  <ds:schemaRefs>
    <ds:schemaRef ds:uri="http://schemas.microsoft.com/sharepoint/v3/contenttype/forms"/>
  </ds:schemaRefs>
</ds:datastoreItem>
</file>

<file path=customXml/itemProps2.xml><?xml version="1.0" encoding="utf-8"?>
<ds:datastoreItem xmlns:ds="http://schemas.openxmlformats.org/officeDocument/2006/customXml" ds:itemID="{1A420D1F-B668-4DB9-95EC-BDD2BF16F22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b045fe5-395b-49df-82ec-e7a005733253"/>
    <ds:schemaRef ds:uri="http://purl.org/dc/terms/"/>
    <ds:schemaRef ds:uri="http://schemas.openxmlformats.org/package/2006/metadata/core-properties"/>
    <ds:schemaRef ds:uri="94011651-df6b-4bc4-809b-fc7c83000e0d"/>
    <ds:schemaRef ds:uri="http://www.w3.org/XML/1998/namespace"/>
    <ds:schemaRef ds:uri="http://purl.org/dc/dcmitype/"/>
  </ds:schemaRefs>
</ds:datastoreItem>
</file>

<file path=customXml/itemProps3.xml><?xml version="1.0" encoding="utf-8"?>
<ds:datastoreItem xmlns:ds="http://schemas.openxmlformats.org/officeDocument/2006/customXml" ds:itemID="{7DD9F7AC-ABCF-4039-8477-C33721A72C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011651-df6b-4bc4-809b-fc7c83000e0d"/>
    <ds:schemaRef ds:uri="fb045fe5-395b-49df-82ec-e7a0057332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6153</TotalTime>
  <Words>3264</Words>
  <Application>Microsoft Office PowerPoint</Application>
  <PresentationFormat>ワイド画面</PresentationFormat>
  <Paragraphs>465</Paragraphs>
  <Slides>30</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BIZ UDPゴシック</vt:lpstr>
      <vt:lpstr>PKMN Regular</vt:lpstr>
      <vt:lpstr>游ゴシック</vt:lpstr>
      <vt:lpstr>Arial</vt:lpstr>
      <vt:lpstr>Cambria Math</vt:lpstr>
      <vt:lpstr>Consolas</vt:lpstr>
      <vt:lpstr>Segoe UI</vt:lpstr>
      <vt:lpstr>Segoe UI Semibold</vt:lpstr>
      <vt:lpstr>Office テーマ 2013 - 2022</vt:lpstr>
      <vt:lpstr>ポケモンで　きょうか　がくしゅう 3　おうようへん</vt:lpstr>
      <vt:lpstr>もくじ</vt:lpstr>
      <vt:lpstr>PowerPoint プレゼンテーション</vt:lpstr>
      <vt:lpstr>ピカチュウ対コイキング</vt:lpstr>
      <vt:lpstr>状態と行動</vt:lpstr>
      <vt:lpstr>報酬設計</vt:lpstr>
      <vt:lpstr>PowerPoint プレゼンテーション</vt:lpstr>
      <vt:lpstr>動的計画法の問題点</vt:lpstr>
      <vt:lpstr>モンテカルロ（MC）予測</vt:lpstr>
      <vt:lpstr>モンテカルロ予測のアルゴリズム</vt:lpstr>
      <vt:lpstr>PowerPoint プレゼンテーション</vt:lpstr>
      <vt:lpstr>PowerPoint プレゼンテーション</vt:lpstr>
      <vt:lpstr>モンテカルロ制御</vt:lpstr>
      <vt:lpstr>モンテカルロES法</vt:lpstr>
      <vt:lpstr>PowerPoint プレゼンテーション</vt:lpstr>
      <vt:lpstr>PowerPoint プレゼンテーション</vt:lpstr>
      <vt:lpstr>DP法とモンテカルロ法の比較</vt:lpstr>
      <vt:lpstr>TD予測</vt:lpstr>
      <vt:lpstr>PowerPoint プレゼンテーション</vt:lpstr>
      <vt:lpstr>PowerPoint プレゼンテーション</vt:lpstr>
      <vt:lpstr>モンテカルロ法 vs TD法</vt:lpstr>
      <vt:lpstr>SARSA法｜On-policyなTD制御</vt:lpstr>
      <vt:lpstr>SARSA法のアルゴリズム</vt:lpstr>
      <vt:lpstr>PowerPoint プレゼンテーション</vt:lpstr>
      <vt:lpstr>SARSA法の結果</vt:lpstr>
      <vt:lpstr>Q学習｜Off-policyなTD制御</vt:lpstr>
      <vt:lpstr>Q学習のアルゴリズム</vt:lpstr>
      <vt:lpstr>PowerPoint プレゼンテーション</vt:lpstr>
      <vt:lpstr>SARSA vs Q学習</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ポケモンで強化学習</dc:title>
  <dc:creator>上村　知也</dc:creator>
  <cp:lastModifiedBy>tomoya kamimura</cp:lastModifiedBy>
  <cp:revision>65</cp:revision>
  <cp:lastPrinted>2023-02-10T08:25:53Z</cp:lastPrinted>
  <dcterms:created xsi:type="dcterms:W3CDTF">2022-12-20T23:23:37Z</dcterms:created>
  <dcterms:modified xsi:type="dcterms:W3CDTF">2023-02-10T09:49:57Z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0x0101004250DFA5EAC3064996CDA91DB458AF2B</vt:lpwstr>
  </property>
</Properties>
</file>