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32"/>
  </p:notesMasterIdLst>
  <p:sldIdLst>
    <p:sldId id="256" r:id="rId5"/>
    <p:sldId id="257" r:id="rId6"/>
    <p:sldId id="258" r:id="rId7"/>
    <p:sldId id="260" r:id="rId8"/>
    <p:sldId id="262" r:id="rId9"/>
    <p:sldId id="265" r:id="rId10"/>
    <p:sldId id="259" r:id="rId11"/>
    <p:sldId id="261" r:id="rId12"/>
    <p:sldId id="264" r:id="rId13"/>
    <p:sldId id="266" r:id="rId14"/>
    <p:sldId id="283" r:id="rId15"/>
    <p:sldId id="282" r:id="rId16"/>
    <p:sldId id="268" r:id="rId17"/>
    <p:sldId id="269" r:id="rId18"/>
    <p:sldId id="270" r:id="rId19"/>
    <p:sldId id="271" r:id="rId20"/>
    <p:sldId id="272" r:id="rId21"/>
    <p:sldId id="273" r:id="rId22"/>
    <p:sldId id="28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63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上村　知也" userId="4a247245-9421-4752-b5fc-760241f018b2" providerId="ADAL" clId="{7220B64F-C707-4007-A8F8-2D6D96262497}"/>
    <pc:docChg chg="undo custSel addSld delSld modSld">
      <pc:chgData name="上村　知也" userId="4a247245-9421-4752-b5fc-760241f018b2" providerId="ADAL" clId="{7220B64F-C707-4007-A8F8-2D6D96262497}" dt="2020-04-21T03:09:27.558" v="10314"/>
      <pc:docMkLst>
        <pc:docMk/>
      </pc:docMkLst>
      <pc:sldChg chg="modSp">
        <pc:chgData name="上村　知也" userId="4a247245-9421-4752-b5fc-760241f018b2" providerId="ADAL" clId="{7220B64F-C707-4007-A8F8-2D6D96262497}" dt="2020-04-18T12:50:58.302" v="12" actId="14100"/>
        <pc:sldMkLst>
          <pc:docMk/>
          <pc:sldMk cId="4196526938" sldId="257"/>
        </pc:sldMkLst>
        <pc:spChg chg="mod">
          <ac:chgData name="上村　知也" userId="4a247245-9421-4752-b5fc-760241f018b2" providerId="ADAL" clId="{7220B64F-C707-4007-A8F8-2D6D96262497}" dt="2020-04-18T12:50:58.302" v="12" actId="14100"/>
          <ac:spMkLst>
            <pc:docMk/>
            <pc:sldMk cId="4196526938" sldId="257"/>
            <ac:spMk id="4" creationId="{B521E2C8-1565-4586-B803-02CBC7971B39}"/>
          </ac:spMkLst>
        </pc:spChg>
      </pc:sldChg>
      <pc:sldChg chg="modSp">
        <pc:chgData name="上村　知也" userId="4a247245-9421-4752-b5fc-760241f018b2" providerId="ADAL" clId="{7220B64F-C707-4007-A8F8-2D6D96262497}" dt="2020-04-21T01:54:09.020" v="4103"/>
        <pc:sldMkLst>
          <pc:docMk/>
          <pc:sldMk cId="551648325" sldId="258"/>
        </pc:sldMkLst>
        <pc:spChg chg="mod">
          <ac:chgData name="上村　知也" userId="4a247245-9421-4752-b5fc-760241f018b2" providerId="ADAL" clId="{7220B64F-C707-4007-A8F8-2D6D96262497}" dt="2020-04-18T12:51:54.720" v="185" actId="6549"/>
          <ac:spMkLst>
            <pc:docMk/>
            <pc:sldMk cId="551648325" sldId="258"/>
            <ac:spMk id="3" creationId="{BC53A8BF-19E9-4BBB-B32D-0CC0892231FE}"/>
          </ac:spMkLst>
        </pc:spChg>
        <pc:spChg chg="mod">
          <ac:chgData name="上村　知也" userId="4a247245-9421-4752-b5fc-760241f018b2" providerId="ADAL" clId="{7220B64F-C707-4007-A8F8-2D6D96262497}" dt="2020-04-21T01:53:25.010" v="3992" actId="207"/>
          <ac:spMkLst>
            <pc:docMk/>
            <pc:sldMk cId="551648325" sldId="258"/>
            <ac:spMk id="4" creationId="{F38F303E-194C-47FF-B511-5BE48558D496}"/>
          </ac:spMkLst>
        </pc:spChg>
        <pc:spChg chg="mod">
          <ac:chgData name="上村　知也" userId="4a247245-9421-4752-b5fc-760241f018b2" providerId="ADAL" clId="{7220B64F-C707-4007-A8F8-2D6D96262497}" dt="2020-04-21T01:53:28.146" v="3993" actId="207"/>
          <ac:spMkLst>
            <pc:docMk/>
            <pc:sldMk cId="551648325" sldId="258"/>
            <ac:spMk id="5" creationId="{4CF65809-D3A6-4749-9EF3-EBE9562E13FF}"/>
          </ac:spMkLst>
        </pc:spChg>
        <pc:spChg chg="mod">
          <ac:chgData name="上村　知也" userId="4a247245-9421-4752-b5fc-760241f018b2" providerId="ADAL" clId="{7220B64F-C707-4007-A8F8-2D6D96262497}" dt="2020-04-21T01:54:09.020" v="4103"/>
          <ac:spMkLst>
            <pc:docMk/>
            <pc:sldMk cId="551648325" sldId="258"/>
            <ac:spMk id="6" creationId="{6946094A-A3B2-4C5B-A02A-73EEAC78E835}"/>
          </ac:spMkLst>
        </pc:spChg>
      </pc:sldChg>
      <pc:sldChg chg="addSp delSp modSp add">
        <pc:chgData name="上村　知也" userId="4a247245-9421-4752-b5fc-760241f018b2" providerId="ADAL" clId="{7220B64F-C707-4007-A8F8-2D6D96262497}" dt="2020-04-18T13:19:43.754" v="2445" actId="14100"/>
        <pc:sldMkLst>
          <pc:docMk/>
          <pc:sldMk cId="296790264" sldId="259"/>
        </pc:sldMkLst>
        <pc:spChg chg="mod">
          <ac:chgData name="上村　知也" userId="4a247245-9421-4752-b5fc-760241f018b2" providerId="ADAL" clId="{7220B64F-C707-4007-A8F8-2D6D96262497}" dt="2020-04-18T13:18:30.187" v="2254"/>
          <ac:spMkLst>
            <pc:docMk/>
            <pc:sldMk cId="296790264" sldId="259"/>
            <ac:spMk id="2" creationId="{E1CB7A7E-C8F0-438F-88E7-1C5292F98FB1}"/>
          </ac:spMkLst>
        </pc:spChg>
        <pc:spChg chg="mod">
          <ac:chgData name="上村　知也" userId="4a247245-9421-4752-b5fc-760241f018b2" providerId="ADAL" clId="{7220B64F-C707-4007-A8F8-2D6D96262497}" dt="2020-04-18T13:05:02.157" v="706"/>
          <ac:spMkLst>
            <pc:docMk/>
            <pc:sldMk cId="296790264" sldId="259"/>
            <ac:spMk id="3" creationId="{615D3414-407C-41CB-99B8-6E2739E9722F}"/>
          </ac:spMkLst>
        </pc:spChg>
        <pc:spChg chg="add mod">
          <ac:chgData name="上村　知也" userId="4a247245-9421-4752-b5fc-760241f018b2" providerId="ADAL" clId="{7220B64F-C707-4007-A8F8-2D6D96262497}" dt="2020-04-18T13:19:43.754" v="2445" actId="14100"/>
          <ac:spMkLst>
            <pc:docMk/>
            <pc:sldMk cId="296790264" sldId="259"/>
            <ac:spMk id="4" creationId="{C3D6DF80-A765-47D2-BC14-B03CB247FDB0}"/>
          </ac:spMkLst>
        </pc:spChg>
        <pc:spChg chg="add mod">
          <ac:chgData name="上村　知也" userId="4a247245-9421-4752-b5fc-760241f018b2" providerId="ADAL" clId="{7220B64F-C707-4007-A8F8-2D6D96262497}" dt="2020-04-18T13:09:24.941" v="1266" actId="1076"/>
          <ac:spMkLst>
            <pc:docMk/>
            <pc:sldMk cId="296790264" sldId="259"/>
            <ac:spMk id="5" creationId="{69D65429-248B-4607-8090-C68EA770B75D}"/>
          </ac:spMkLst>
        </pc:spChg>
        <pc:spChg chg="add mod">
          <ac:chgData name="上村　知也" userId="4a247245-9421-4752-b5fc-760241f018b2" providerId="ADAL" clId="{7220B64F-C707-4007-A8F8-2D6D96262497}" dt="2020-04-18T13:19:40.784" v="2444" actId="14100"/>
          <ac:spMkLst>
            <pc:docMk/>
            <pc:sldMk cId="296790264" sldId="259"/>
            <ac:spMk id="6" creationId="{5D43CC51-6F79-4A70-B812-D2F94103F440}"/>
          </ac:spMkLst>
        </pc:spChg>
        <pc:spChg chg="add mod">
          <ac:chgData name="上村　知也" userId="4a247245-9421-4752-b5fc-760241f018b2" providerId="ADAL" clId="{7220B64F-C707-4007-A8F8-2D6D96262497}" dt="2020-04-18T13:19:40.784" v="2444" actId="14100"/>
          <ac:spMkLst>
            <pc:docMk/>
            <pc:sldMk cId="296790264" sldId="259"/>
            <ac:spMk id="7" creationId="{E4D796ED-2F97-4B95-AF82-741216936DCF}"/>
          </ac:spMkLst>
        </pc:spChg>
        <pc:spChg chg="add mod">
          <ac:chgData name="上村　知也" userId="4a247245-9421-4752-b5fc-760241f018b2" providerId="ADAL" clId="{7220B64F-C707-4007-A8F8-2D6D96262497}" dt="2020-04-18T13:09:24.941" v="1266" actId="1076"/>
          <ac:spMkLst>
            <pc:docMk/>
            <pc:sldMk cId="296790264" sldId="259"/>
            <ac:spMk id="8" creationId="{4FFF8CA0-AF7A-406D-89AE-E98835DE80CD}"/>
          </ac:spMkLst>
        </pc:spChg>
        <pc:spChg chg="add mod">
          <ac:chgData name="上村　知也" userId="4a247245-9421-4752-b5fc-760241f018b2" providerId="ADAL" clId="{7220B64F-C707-4007-A8F8-2D6D96262497}" dt="2020-04-18T13:09:24.941" v="1266" actId="1076"/>
          <ac:spMkLst>
            <pc:docMk/>
            <pc:sldMk cId="296790264" sldId="259"/>
            <ac:spMk id="9" creationId="{01459E2E-75F6-4E9E-BBE0-4E7AB007B1B8}"/>
          </ac:spMkLst>
        </pc:spChg>
        <pc:spChg chg="add del mod">
          <ac:chgData name="上村　知也" userId="4a247245-9421-4752-b5fc-760241f018b2" providerId="ADAL" clId="{7220B64F-C707-4007-A8F8-2D6D96262497}" dt="2020-04-18T13:07:11.632" v="935" actId="478"/>
          <ac:spMkLst>
            <pc:docMk/>
            <pc:sldMk cId="296790264" sldId="259"/>
            <ac:spMk id="10" creationId="{CEE82C27-6B6E-4C2A-A408-7640274F78FA}"/>
          </ac:spMkLst>
        </pc:spChg>
        <pc:spChg chg="add mod">
          <ac:chgData name="上村　知也" userId="4a247245-9421-4752-b5fc-760241f018b2" providerId="ADAL" clId="{7220B64F-C707-4007-A8F8-2D6D96262497}" dt="2020-04-18T13:09:24.941" v="1266" actId="1076"/>
          <ac:spMkLst>
            <pc:docMk/>
            <pc:sldMk cId="296790264" sldId="259"/>
            <ac:spMk id="11" creationId="{B698199F-297B-4E1E-BCC5-A5F32278BE77}"/>
          </ac:spMkLst>
        </pc:spChg>
        <pc:spChg chg="add mod">
          <ac:chgData name="上村　知也" userId="4a247245-9421-4752-b5fc-760241f018b2" providerId="ADAL" clId="{7220B64F-C707-4007-A8F8-2D6D96262497}" dt="2020-04-18T13:19:33.018" v="2443"/>
          <ac:spMkLst>
            <pc:docMk/>
            <pc:sldMk cId="296790264" sldId="259"/>
            <ac:spMk id="12" creationId="{E93F4190-558D-48DE-80CB-BD7FA6DD9731}"/>
          </ac:spMkLst>
        </pc:spChg>
        <pc:spChg chg="add mod">
          <ac:chgData name="上村　知也" userId="4a247245-9421-4752-b5fc-760241f018b2" providerId="ADAL" clId="{7220B64F-C707-4007-A8F8-2D6D96262497}" dt="2020-04-18T13:19:26.802" v="2427" actId="1076"/>
          <ac:spMkLst>
            <pc:docMk/>
            <pc:sldMk cId="296790264" sldId="259"/>
            <ac:spMk id="13" creationId="{26A0A208-39D8-48C4-8CF1-AE6FE4343178}"/>
          </ac:spMkLst>
        </pc:spChg>
        <pc:spChg chg="add mod">
          <ac:chgData name="上村　知也" userId="4a247245-9421-4752-b5fc-760241f018b2" providerId="ADAL" clId="{7220B64F-C707-4007-A8F8-2D6D96262497}" dt="2020-04-18T13:19:24.264" v="2426" actId="1076"/>
          <ac:spMkLst>
            <pc:docMk/>
            <pc:sldMk cId="296790264" sldId="259"/>
            <ac:spMk id="14" creationId="{0C2C7342-DA96-4EA5-BAFA-A7713A6E3F77}"/>
          </ac:spMkLst>
        </pc:spChg>
      </pc:sldChg>
      <pc:sldChg chg="addSp delSp modSp add">
        <pc:chgData name="上村　知也" userId="4a247245-9421-4752-b5fc-760241f018b2" providerId="ADAL" clId="{7220B64F-C707-4007-A8F8-2D6D96262497}" dt="2020-04-18T13:23:10.474" v="2663"/>
        <pc:sldMkLst>
          <pc:docMk/>
          <pc:sldMk cId="3387697284" sldId="260"/>
        </pc:sldMkLst>
        <pc:spChg chg="mod">
          <ac:chgData name="上村　知也" userId="4a247245-9421-4752-b5fc-760241f018b2" providerId="ADAL" clId="{7220B64F-C707-4007-A8F8-2D6D96262497}" dt="2020-04-18T13:10:30.219" v="1475"/>
          <ac:spMkLst>
            <pc:docMk/>
            <pc:sldMk cId="3387697284" sldId="260"/>
            <ac:spMk id="2" creationId="{1026A539-B717-4C08-B383-F77567F3CA43}"/>
          </ac:spMkLst>
        </pc:spChg>
        <pc:spChg chg="mod">
          <ac:chgData name="上村　知也" userId="4a247245-9421-4752-b5fc-760241f018b2" providerId="ADAL" clId="{7220B64F-C707-4007-A8F8-2D6D96262497}" dt="2020-04-18T13:23:10.474" v="2663"/>
          <ac:spMkLst>
            <pc:docMk/>
            <pc:sldMk cId="3387697284" sldId="260"/>
            <ac:spMk id="3" creationId="{89447FFF-B37D-4F38-B575-AC87A0677D59}"/>
          </ac:spMkLst>
        </pc:spChg>
        <pc:spChg chg="add mod">
          <ac:chgData name="上村　知也" userId="4a247245-9421-4752-b5fc-760241f018b2" providerId="ADAL" clId="{7220B64F-C707-4007-A8F8-2D6D96262497}" dt="2020-04-18T13:13:53.515" v="1896" actId="164"/>
          <ac:spMkLst>
            <pc:docMk/>
            <pc:sldMk cId="3387697284" sldId="260"/>
            <ac:spMk id="4" creationId="{2882FCF7-F7B6-4BFF-AFA9-496280D650F8}"/>
          </ac:spMkLst>
        </pc:spChg>
        <pc:spChg chg="add mod">
          <ac:chgData name="上村　知也" userId="4a247245-9421-4752-b5fc-760241f018b2" providerId="ADAL" clId="{7220B64F-C707-4007-A8F8-2D6D96262497}" dt="2020-04-18T13:18:05.995" v="2195"/>
          <ac:spMkLst>
            <pc:docMk/>
            <pc:sldMk cId="3387697284" sldId="260"/>
            <ac:spMk id="5" creationId="{B6BDCE55-4469-4EB4-82E4-954259E29B5E}"/>
          </ac:spMkLst>
        </pc:spChg>
        <pc:spChg chg="add mod">
          <ac:chgData name="上村　知也" userId="4a247245-9421-4752-b5fc-760241f018b2" providerId="ADAL" clId="{7220B64F-C707-4007-A8F8-2D6D96262497}" dt="2020-04-18T13:20:33.782" v="2457" actId="120"/>
          <ac:spMkLst>
            <pc:docMk/>
            <pc:sldMk cId="3387697284" sldId="260"/>
            <ac:spMk id="6" creationId="{1388653B-1F04-4028-B7F3-0A36904405ED}"/>
          </ac:spMkLst>
        </pc:spChg>
        <pc:spChg chg="add mod">
          <ac:chgData name="上村　知也" userId="4a247245-9421-4752-b5fc-760241f018b2" providerId="ADAL" clId="{7220B64F-C707-4007-A8F8-2D6D96262497}" dt="2020-04-18T13:21:19.499" v="2635"/>
          <ac:spMkLst>
            <pc:docMk/>
            <pc:sldMk cId="3387697284" sldId="260"/>
            <ac:spMk id="7" creationId="{7474FF5F-7458-493D-96CB-DFE93B5C506F}"/>
          </ac:spMkLst>
        </pc:spChg>
        <pc:spChg chg="add mod">
          <ac:chgData name="上村　知也" userId="4a247245-9421-4752-b5fc-760241f018b2" providerId="ADAL" clId="{7220B64F-C707-4007-A8F8-2D6D96262497}" dt="2020-04-18T13:13:53.515" v="1896" actId="164"/>
          <ac:spMkLst>
            <pc:docMk/>
            <pc:sldMk cId="3387697284" sldId="260"/>
            <ac:spMk id="8" creationId="{E585C32E-B407-4E9F-86CA-D4D769417364}"/>
          </ac:spMkLst>
        </pc:spChg>
        <pc:spChg chg="add mod">
          <ac:chgData name="上村　知也" userId="4a247245-9421-4752-b5fc-760241f018b2" providerId="ADAL" clId="{7220B64F-C707-4007-A8F8-2D6D96262497}" dt="2020-04-18T13:13:53.515" v="1896" actId="164"/>
          <ac:spMkLst>
            <pc:docMk/>
            <pc:sldMk cId="3387697284" sldId="260"/>
            <ac:spMk id="9" creationId="{D66EE92E-00AD-4A99-B5AE-AEFAD1541B4B}"/>
          </ac:spMkLst>
        </pc:spChg>
        <pc:spChg chg="add del">
          <ac:chgData name="上村　知也" userId="4a247245-9421-4752-b5fc-760241f018b2" providerId="ADAL" clId="{7220B64F-C707-4007-A8F8-2D6D96262497}" dt="2020-04-18T13:11:58.812" v="1826" actId="478"/>
          <ac:spMkLst>
            <pc:docMk/>
            <pc:sldMk cId="3387697284" sldId="260"/>
            <ac:spMk id="10" creationId="{A7DF7B71-4B87-41B0-8E00-1CCC5F37D987}"/>
          </ac:spMkLst>
        </pc:spChg>
        <pc:spChg chg="add del">
          <ac:chgData name="上村　知也" userId="4a247245-9421-4752-b5fc-760241f018b2" providerId="ADAL" clId="{7220B64F-C707-4007-A8F8-2D6D96262497}" dt="2020-04-18T13:12:01.452" v="1827" actId="478"/>
          <ac:spMkLst>
            <pc:docMk/>
            <pc:sldMk cId="3387697284" sldId="260"/>
            <ac:spMk id="11" creationId="{19C22F22-6816-4EEA-B37C-F138C406E879}"/>
          </ac:spMkLst>
        </pc:spChg>
        <pc:spChg chg="add mod">
          <ac:chgData name="上村　知也" userId="4a247245-9421-4752-b5fc-760241f018b2" providerId="ADAL" clId="{7220B64F-C707-4007-A8F8-2D6D96262497}" dt="2020-04-18T13:17:11.222" v="2158" actId="207"/>
          <ac:spMkLst>
            <pc:docMk/>
            <pc:sldMk cId="3387697284" sldId="260"/>
            <ac:spMk id="13" creationId="{57D42243-1094-4711-AADA-AC3C64757ADE}"/>
          </ac:spMkLst>
        </pc:spChg>
        <pc:spChg chg="add mod">
          <ac:chgData name="上村　知也" userId="4a247245-9421-4752-b5fc-760241f018b2" providerId="ADAL" clId="{7220B64F-C707-4007-A8F8-2D6D96262497}" dt="2020-04-18T13:21:27.777" v="2636" actId="113"/>
          <ac:spMkLst>
            <pc:docMk/>
            <pc:sldMk cId="3387697284" sldId="260"/>
            <ac:spMk id="14" creationId="{9723909D-5F46-4969-B77E-EF7A33FF8F9C}"/>
          </ac:spMkLst>
        </pc:spChg>
        <pc:spChg chg="add mod">
          <ac:chgData name="上村　知也" userId="4a247245-9421-4752-b5fc-760241f018b2" providerId="ADAL" clId="{7220B64F-C707-4007-A8F8-2D6D96262497}" dt="2020-04-18T13:20:06.776" v="2455" actId="1076"/>
          <ac:spMkLst>
            <pc:docMk/>
            <pc:sldMk cId="3387697284" sldId="260"/>
            <ac:spMk id="15" creationId="{E4091A65-1A77-4643-A48D-862342391FDC}"/>
          </ac:spMkLst>
        </pc:spChg>
        <pc:spChg chg="add mod">
          <ac:chgData name="上村　知也" userId="4a247245-9421-4752-b5fc-760241f018b2" providerId="ADAL" clId="{7220B64F-C707-4007-A8F8-2D6D96262497}" dt="2020-04-18T13:21:57.560" v="2659" actId="1076"/>
          <ac:spMkLst>
            <pc:docMk/>
            <pc:sldMk cId="3387697284" sldId="260"/>
            <ac:spMk id="21" creationId="{3F2AE0C1-7DA2-4978-A42D-D8BAE304CDDC}"/>
          </ac:spMkLst>
        </pc:spChg>
        <pc:spChg chg="add mod">
          <ac:chgData name="上村　知也" userId="4a247245-9421-4752-b5fc-760241f018b2" providerId="ADAL" clId="{7220B64F-C707-4007-A8F8-2D6D96262497}" dt="2020-04-18T13:21:57.560" v="2659" actId="1076"/>
          <ac:spMkLst>
            <pc:docMk/>
            <pc:sldMk cId="3387697284" sldId="260"/>
            <ac:spMk id="22" creationId="{506ED561-ED5A-4A7A-B389-055FB5ACAF15}"/>
          </ac:spMkLst>
        </pc:spChg>
        <pc:spChg chg="add mod">
          <ac:chgData name="上村　知也" userId="4a247245-9421-4752-b5fc-760241f018b2" providerId="ADAL" clId="{7220B64F-C707-4007-A8F8-2D6D96262497}" dt="2020-04-18T13:16:21.120" v="2099" actId="571"/>
          <ac:spMkLst>
            <pc:docMk/>
            <pc:sldMk cId="3387697284" sldId="260"/>
            <ac:spMk id="23" creationId="{F3EF0D48-B611-47CF-8465-32A8537D5A38}"/>
          </ac:spMkLst>
        </pc:spChg>
        <pc:spChg chg="add mod">
          <ac:chgData name="上村　知也" userId="4a247245-9421-4752-b5fc-760241f018b2" providerId="ADAL" clId="{7220B64F-C707-4007-A8F8-2D6D96262497}" dt="2020-04-18T13:21:31.194" v="2638" actId="113"/>
          <ac:spMkLst>
            <pc:docMk/>
            <pc:sldMk cId="3387697284" sldId="260"/>
            <ac:spMk id="24" creationId="{2B532EA2-E1C7-41F8-8CBB-E635D67DA535}"/>
          </ac:spMkLst>
        </pc:spChg>
        <pc:grpChg chg="add mod">
          <ac:chgData name="上村　知也" userId="4a247245-9421-4752-b5fc-760241f018b2" providerId="ADAL" clId="{7220B64F-C707-4007-A8F8-2D6D96262497}" dt="2020-04-18T13:13:53.515" v="1896" actId="164"/>
          <ac:grpSpMkLst>
            <pc:docMk/>
            <pc:sldMk cId="3387697284" sldId="260"/>
            <ac:grpSpMk id="12" creationId="{CE2ACA24-1A50-482F-B242-44C9080F7814}"/>
          </ac:grpSpMkLst>
        </pc:grpChg>
        <pc:picChg chg="add del mod">
          <ac:chgData name="上村　知也" userId="4a247245-9421-4752-b5fc-760241f018b2" providerId="ADAL" clId="{7220B64F-C707-4007-A8F8-2D6D96262497}" dt="2020-04-18T13:13:25.787" v="1890" actId="478"/>
          <ac:picMkLst>
            <pc:docMk/>
            <pc:sldMk cId="3387697284" sldId="260"/>
            <ac:picMk id="1026" creationId="{B86AAFB7-6D50-4457-B8FF-1924484CA9DB}"/>
          </ac:picMkLst>
        </pc:picChg>
        <pc:picChg chg="add mod">
          <ac:chgData name="上村　知也" userId="4a247245-9421-4752-b5fc-760241f018b2" providerId="ADAL" clId="{7220B64F-C707-4007-A8F8-2D6D96262497}" dt="2020-04-18T13:21:57.560" v="2659" actId="1076"/>
          <ac:picMkLst>
            <pc:docMk/>
            <pc:sldMk cId="3387697284" sldId="260"/>
            <ac:picMk id="1028" creationId="{AA6B154F-D22C-453D-AF50-4A3F58E4940A}"/>
          </ac:picMkLst>
        </pc:picChg>
        <pc:picChg chg="add del mod">
          <ac:chgData name="上村　知也" userId="4a247245-9421-4752-b5fc-760241f018b2" providerId="ADAL" clId="{7220B64F-C707-4007-A8F8-2D6D96262497}" dt="2020-04-18T13:16:06.555" v="2095" actId="478"/>
          <ac:picMkLst>
            <pc:docMk/>
            <pc:sldMk cId="3387697284" sldId="260"/>
            <ac:picMk id="1030" creationId="{5FA41CE2-4595-4BF2-B4D1-DF68D6D0495D}"/>
          </ac:picMkLst>
        </pc:picChg>
        <pc:picChg chg="add del mod">
          <ac:chgData name="上村　知也" userId="4a247245-9421-4752-b5fc-760241f018b2" providerId="ADAL" clId="{7220B64F-C707-4007-A8F8-2D6D96262497}" dt="2020-04-18T13:16:06.555" v="2095" actId="478"/>
          <ac:picMkLst>
            <pc:docMk/>
            <pc:sldMk cId="3387697284" sldId="260"/>
            <ac:picMk id="1032" creationId="{3C55FD3F-6FA8-4F57-A3F0-67409D2246CA}"/>
          </ac:picMkLst>
        </pc:picChg>
        <pc:picChg chg="add mod">
          <ac:chgData name="上村　知也" userId="4a247245-9421-4752-b5fc-760241f018b2" providerId="ADAL" clId="{7220B64F-C707-4007-A8F8-2D6D96262497}" dt="2020-04-18T13:17:38.884" v="2159" actId="1076"/>
          <ac:picMkLst>
            <pc:docMk/>
            <pc:sldMk cId="3387697284" sldId="260"/>
            <ac:picMk id="1034" creationId="{029E9ACA-3989-40AC-8145-14E69C757019}"/>
          </ac:picMkLst>
        </pc:picChg>
        <pc:picChg chg="add mod">
          <ac:chgData name="上村　知也" userId="4a247245-9421-4752-b5fc-760241f018b2" providerId="ADAL" clId="{7220B64F-C707-4007-A8F8-2D6D96262497}" dt="2020-04-18T13:16:15.404" v="2097" actId="1076"/>
          <ac:picMkLst>
            <pc:docMk/>
            <pc:sldMk cId="3387697284" sldId="260"/>
            <ac:picMk id="1036" creationId="{A2573845-71CB-4935-9126-F955EACCD714}"/>
          </ac:picMkLst>
        </pc:picChg>
      </pc:sldChg>
      <pc:sldChg chg="addSp delSp modSp add">
        <pc:chgData name="上村　知也" userId="4a247245-9421-4752-b5fc-760241f018b2" providerId="ADAL" clId="{7220B64F-C707-4007-A8F8-2D6D96262497}" dt="2020-04-18T13:34:28.408" v="3991"/>
        <pc:sldMkLst>
          <pc:docMk/>
          <pc:sldMk cId="2443174398" sldId="261"/>
        </pc:sldMkLst>
        <pc:spChg chg="mod">
          <ac:chgData name="上村　知也" userId="4a247245-9421-4752-b5fc-760241f018b2" providerId="ADAL" clId="{7220B64F-C707-4007-A8F8-2D6D96262497}" dt="2020-04-18T13:24:59.674" v="2705" actId="6549"/>
          <ac:spMkLst>
            <pc:docMk/>
            <pc:sldMk cId="2443174398" sldId="261"/>
            <ac:spMk id="2" creationId="{E57F12FC-71ED-4B64-B340-2273F5622F9C}"/>
          </ac:spMkLst>
        </pc:spChg>
        <pc:spChg chg="mod">
          <ac:chgData name="上村　知也" userId="4a247245-9421-4752-b5fc-760241f018b2" providerId="ADAL" clId="{7220B64F-C707-4007-A8F8-2D6D96262497}" dt="2020-04-18T13:34:28.408" v="3991"/>
          <ac:spMkLst>
            <pc:docMk/>
            <pc:sldMk cId="2443174398" sldId="261"/>
            <ac:spMk id="3" creationId="{7B816AB4-AD7E-4AC4-A56E-FEC6B8F4DD8A}"/>
          </ac:spMkLst>
        </pc:spChg>
        <pc:spChg chg="add del mod">
          <ac:chgData name="上村　知也" userId="4a247245-9421-4752-b5fc-760241f018b2" providerId="ADAL" clId="{7220B64F-C707-4007-A8F8-2D6D96262497}" dt="2020-04-18T13:27:49.593" v="3337" actId="478"/>
          <ac:spMkLst>
            <pc:docMk/>
            <pc:sldMk cId="2443174398" sldId="261"/>
            <ac:spMk id="4" creationId="{3C790120-99FE-439E-A53B-4B35311B07E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5" creationId="{4ABFDF3B-3F12-4932-9D52-1E259371DC61}"/>
          </ac:spMkLst>
        </pc:spChg>
        <pc:spChg chg="add mod">
          <ac:chgData name="上村　知也" userId="4a247245-9421-4752-b5fc-760241f018b2" providerId="ADAL" clId="{7220B64F-C707-4007-A8F8-2D6D96262497}" dt="2020-04-18T13:28:42.059" v="3342" actId="571"/>
          <ac:spMkLst>
            <pc:docMk/>
            <pc:sldMk cId="2443174398" sldId="261"/>
            <ac:spMk id="8" creationId="{169FA68A-8203-4DC7-BAB2-AB5AA473F3CE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2" creationId="{1E5895B4-A7E5-458D-98F5-018181E9B3C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3" creationId="{A38B1686-F690-45BC-9DE1-5D59404D303E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4" creationId="{B30F971F-8190-4A25-84C5-8820BDD06BFE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5" creationId="{D184E244-F25A-4668-AEF2-49B53D221CCC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6" creationId="{229F76F3-4703-41F7-988C-156C48227D05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7" creationId="{B49D94E6-DB5C-47C8-BCEF-44E4321DAD61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8" creationId="{D3ADE822-60F7-4065-B3FF-2DDE144CB545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19" creationId="{A94D44FA-9926-44FD-91DD-919AEECBD73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0" creationId="{EEF39153-FAB0-4313-937B-6DCEBEB35E49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1" creationId="{AD6AB5F0-DAC7-41AA-851B-617BF1474DA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2" creationId="{209463D8-AB6B-4458-A0DF-FD67E3366374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3" creationId="{604EA64E-CC56-4228-AAB4-0A2C06CEF201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4" creationId="{EAD94BE4-C72A-4A30-AB7F-3629EAFC25E8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5" creationId="{33612F4A-21CD-46BD-8655-6D1A5CFD6AC9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6" creationId="{B278881A-0F48-44A6-9F77-2C6CD691AC48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7" creationId="{5E9F04E7-25B7-43BA-8466-5F25CB983910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8" creationId="{7597DDA2-7A74-400B-8715-ECE3DB88915E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29" creationId="{7A7AB9FC-0B84-4047-B720-12DD76C76F5B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0" creationId="{3C97C457-757E-415E-B6BF-16C1AEDD57B6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1" creationId="{6A8D0E64-E8FA-4EB1-A638-D9E511253462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2" creationId="{F5303073-65D8-4129-814A-51F7D46D97D1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3" creationId="{43EF3A57-0B68-4808-99B6-A268E119DD17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4" creationId="{4CFEDF54-2B71-4AAA-AF3C-588259F7C61C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5" creationId="{2C6B809C-BF5A-4545-A737-CCF429ECAC8B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6" creationId="{1AF76B06-F0E9-4AF5-9685-5C4C203C1D63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7" creationId="{79D2765B-D6D9-468C-827A-537B98C60D73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8" creationId="{6DCF02C2-581A-42F7-9008-ED9EF51DC729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39" creationId="{98B96D2E-773C-4F95-B6F6-D04E7F4EC3A7}"/>
          </ac:spMkLst>
        </pc:spChg>
        <pc:spChg chg="add mod">
          <ac:chgData name="上村　知也" userId="4a247245-9421-4752-b5fc-760241f018b2" providerId="ADAL" clId="{7220B64F-C707-4007-A8F8-2D6D96262497}" dt="2020-04-18T13:32:54.810" v="3672" actId="1076"/>
          <ac:spMkLst>
            <pc:docMk/>
            <pc:sldMk cId="2443174398" sldId="261"/>
            <ac:spMk id="40" creationId="{D3E8BA20-FE04-4954-86DB-C9ECF20A7B73}"/>
          </ac:spMkLst>
        </pc:spChg>
        <pc:spChg chg="add mod">
          <ac:chgData name="上村　知也" userId="4a247245-9421-4752-b5fc-760241f018b2" providerId="ADAL" clId="{7220B64F-C707-4007-A8F8-2D6D96262497}" dt="2020-04-18T13:34:13.794" v="3983" actId="14100"/>
          <ac:spMkLst>
            <pc:docMk/>
            <pc:sldMk cId="2443174398" sldId="261"/>
            <ac:spMk id="41" creationId="{C2BCDBCC-045A-4DF8-BCA5-00C32C441AA3}"/>
          </ac:spMkLst>
        </pc:spChg>
        <pc:cxnChg chg="add mod">
          <ac:chgData name="上村　知也" userId="4a247245-9421-4752-b5fc-760241f018b2" providerId="ADAL" clId="{7220B64F-C707-4007-A8F8-2D6D96262497}" dt="2020-04-18T13:32:54.810" v="3672" actId="1076"/>
          <ac:cxnSpMkLst>
            <pc:docMk/>
            <pc:sldMk cId="2443174398" sldId="261"/>
            <ac:cxnSpMk id="7" creationId="{CA1A7581-1E85-40C7-974B-2D133A69B272}"/>
          </ac:cxnSpMkLst>
        </pc:cxnChg>
        <pc:cxnChg chg="add mod">
          <ac:chgData name="上村　知也" userId="4a247245-9421-4752-b5fc-760241f018b2" providerId="ADAL" clId="{7220B64F-C707-4007-A8F8-2D6D96262497}" dt="2020-04-18T13:32:54.810" v="3672" actId="1076"/>
          <ac:cxnSpMkLst>
            <pc:docMk/>
            <pc:sldMk cId="2443174398" sldId="261"/>
            <ac:cxnSpMk id="11" creationId="{752CFAF8-1274-4F0D-8C15-9EE733CBC656}"/>
          </ac:cxnSpMkLst>
        </pc:cxnChg>
      </pc:sldChg>
      <pc:sldChg chg="modSp">
        <pc:chgData name="上村　知也" userId="4a247245-9421-4752-b5fc-760241f018b2" providerId="ADAL" clId="{7220B64F-C707-4007-A8F8-2D6D96262497}" dt="2020-04-21T01:54:55.323" v="4140"/>
        <pc:sldMkLst>
          <pc:docMk/>
          <pc:sldMk cId="1010724930" sldId="262"/>
        </pc:sldMkLst>
        <pc:spChg chg="mod">
          <ac:chgData name="上村　知也" userId="4a247245-9421-4752-b5fc-760241f018b2" providerId="ADAL" clId="{7220B64F-C707-4007-A8F8-2D6D96262497}" dt="2020-04-21T01:54:48.346" v="4122"/>
          <ac:spMkLst>
            <pc:docMk/>
            <pc:sldMk cId="1010724930" sldId="262"/>
            <ac:spMk id="2" creationId="{1026A539-B717-4C08-B383-F77567F3CA43}"/>
          </ac:spMkLst>
        </pc:spChg>
        <pc:spChg chg="mod">
          <ac:chgData name="上村　知也" userId="4a247245-9421-4752-b5fc-760241f018b2" providerId="ADAL" clId="{7220B64F-C707-4007-A8F8-2D6D96262497}" dt="2020-04-21T01:54:55.323" v="4140"/>
          <ac:spMkLst>
            <pc:docMk/>
            <pc:sldMk cId="1010724930" sldId="262"/>
            <ac:spMk id="3" creationId="{89447FFF-B37D-4F38-B575-AC87A0677D59}"/>
          </ac:spMkLst>
        </pc:spChg>
      </pc:sldChg>
      <pc:sldChg chg="modSp">
        <pc:chgData name="上村　知也" userId="4a247245-9421-4752-b5fc-760241f018b2" providerId="ADAL" clId="{7220B64F-C707-4007-A8F8-2D6D96262497}" dt="2020-04-21T02:04:57.723" v="4175" actId="20577"/>
        <pc:sldMkLst>
          <pc:docMk/>
          <pc:sldMk cId="2313249897" sldId="271"/>
        </pc:sldMkLst>
        <pc:spChg chg="mod">
          <ac:chgData name="上村　知也" userId="4a247245-9421-4752-b5fc-760241f018b2" providerId="ADAL" clId="{7220B64F-C707-4007-A8F8-2D6D96262497}" dt="2020-04-21T02:04:57.723" v="4175" actId="20577"/>
          <ac:spMkLst>
            <pc:docMk/>
            <pc:sldMk cId="2313249897" sldId="271"/>
            <ac:spMk id="2" creationId="{35DB5605-E419-49FE-A73A-8E9D2FDF2737}"/>
          </ac:spMkLst>
        </pc:spChg>
      </pc:sldChg>
      <pc:sldChg chg="addSp modSp add">
        <pc:chgData name="上村　知也" userId="4a247245-9421-4752-b5fc-760241f018b2" providerId="ADAL" clId="{7220B64F-C707-4007-A8F8-2D6D96262497}" dt="2020-04-21T02:21:42.661" v="5489" actId="1076"/>
        <pc:sldMkLst>
          <pc:docMk/>
          <pc:sldMk cId="3503201951" sldId="272"/>
        </pc:sldMkLst>
        <pc:spChg chg="mod">
          <ac:chgData name="上村　知也" userId="4a247245-9421-4752-b5fc-760241f018b2" providerId="ADAL" clId="{7220B64F-C707-4007-A8F8-2D6D96262497}" dt="2020-04-21T02:05:09.676" v="4226"/>
          <ac:spMkLst>
            <pc:docMk/>
            <pc:sldMk cId="3503201951" sldId="272"/>
            <ac:spMk id="2" creationId="{E72A7373-6D74-47CD-9350-02DCD58E77AF}"/>
          </ac:spMkLst>
        </pc:spChg>
        <pc:spChg chg="mod">
          <ac:chgData name="上村　知也" userId="4a247245-9421-4752-b5fc-760241f018b2" providerId="ADAL" clId="{7220B64F-C707-4007-A8F8-2D6D96262497}" dt="2020-04-21T02:21:37.497" v="5488"/>
          <ac:spMkLst>
            <pc:docMk/>
            <pc:sldMk cId="3503201951" sldId="272"/>
            <ac:spMk id="3" creationId="{68AAD37D-2198-4FCB-995C-CDD847ACE8BB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4" creationId="{9CE0F00C-380A-4903-A1CC-22D4F64DFEE4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5" creationId="{4070B2D9-6284-4CB8-8F3C-4A8F72B0A804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6" creationId="{BF389E89-F12D-4854-B029-EE7DB866AA2F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7" creationId="{F0107C8D-8103-43C0-802A-C32EBAF5D094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8" creationId="{21E9C3CB-2F6F-454A-AAC0-25711258DCD3}"/>
          </ac:spMkLst>
        </pc:spChg>
        <pc:spChg chg="add mod">
          <ac:chgData name="上村　知也" userId="4a247245-9421-4752-b5fc-760241f018b2" providerId="ADAL" clId="{7220B64F-C707-4007-A8F8-2D6D96262497}" dt="2020-04-21T02:08:38.206" v="4667" actId="571"/>
          <ac:spMkLst>
            <pc:docMk/>
            <pc:sldMk cId="3503201951" sldId="272"/>
            <ac:spMk id="9" creationId="{0BB2A82F-DBEA-4D10-8B75-8DF0AE01E66A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5" creationId="{A7079725-80DA-4D7E-B10D-ADEE5A5DC184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6" creationId="{ADE25D80-095A-4B19-9B42-425363B8AFC3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7" creationId="{61B56C0B-8A45-4C0C-ACC6-DD65AD3B1097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8" creationId="{CC64A748-A786-414A-88CB-88876DCF4738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19" creationId="{C9AF820E-D4A5-457F-9E5F-21FBC41C3AC1}"/>
          </ac:spMkLst>
        </pc:spChg>
        <pc:spChg chg="add mod">
          <ac:chgData name="上村　知也" userId="4a247245-9421-4752-b5fc-760241f018b2" providerId="ADAL" clId="{7220B64F-C707-4007-A8F8-2D6D96262497}" dt="2020-04-21T02:17:18.922" v="4764" actId="571"/>
          <ac:spMkLst>
            <pc:docMk/>
            <pc:sldMk cId="3503201951" sldId="272"/>
            <ac:spMk id="28" creationId="{8814E268-DA6D-43E6-92B7-7916C699BE2A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43" creationId="{278C151E-CF6D-44E6-8E3B-75E52B64ED70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45" creationId="{ADD7F39A-2A99-4A05-B00B-149C8B9F6212}"/>
          </ac:spMkLst>
        </pc:spChg>
        <pc:spChg chg="add mod">
          <ac:chgData name="上村　知也" userId="4a247245-9421-4752-b5fc-760241f018b2" providerId="ADAL" clId="{7220B64F-C707-4007-A8F8-2D6D96262497}" dt="2020-04-21T02:21:42.661" v="5489" actId="1076"/>
          <ac:spMkLst>
            <pc:docMk/>
            <pc:sldMk cId="3503201951" sldId="272"/>
            <ac:spMk id="47" creationId="{9A9658D5-2C45-4747-9A4C-EA96D3CF3B1F}"/>
          </ac:spMkLst>
        </pc:sp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11" creationId="{3855B385-33BC-4D78-8C7F-80BA05C3A5C6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12" creationId="{7D4ADD14-51FE-457E-A6B4-CC44B8B92B70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13" creationId="{8833CFB4-1A32-4216-9501-F94F72C18734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14" creationId="{EF33AA5D-4237-4D39-ACB7-14B77855E6E5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20" creationId="{DA8AB1CB-5E30-4638-B376-58B78424957A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22" creationId="{6ECC828C-F04D-4405-9046-0832C93E661F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25" creationId="{4D9B617C-9A33-4194-80A7-E9DE913AD4D2}"/>
          </ac:cxnSpMkLst>
        </pc:cxnChg>
        <pc:cxnChg chg="add mod">
          <ac:chgData name="上村　知也" userId="4a247245-9421-4752-b5fc-760241f018b2" providerId="ADAL" clId="{7220B64F-C707-4007-A8F8-2D6D96262497}" dt="2020-04-21T02:17:18.922" v="4764" actId="571"/>
          <ac:cxnSpMkLst>
            <pc:docMk/>
            <pc:sldMk cId="3503201951" sldId="272"/>
            <ac:cxnSpMk id="29" creationId="{809C4525-1D10-489C-80FD-D5BCCB0E0423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0" creationId="{6B19AF52-B9D0-441D-8284-3AD4261DE721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5" creationId="{B348242A-E066-4DF7-9EFD-9E727E0C07A3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7" creationId="{216F8569-28BD-44DF-BB8A-7F5E9748B2DB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8" creationId="{FA1270C7-7213-4E3B-A983-97FE6B6769AB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39" creationId="{F314EA37-26D6-4305-92D6-F59338D4F1B7}"/>
          </ac:cxnSpMkLst>
        </pc:cxnChg>
        <pc:cxnChg chg="add mod">
          <ac:chgData name="上村　知也" userId="4a247245-9421-4752-b5fc-760241f018b2" providerId="ADAL" clId="{7220B64F-C707-4007-A8F8-2D6D96262497}" dt="2020-04-21T02:21:42.661" v="5489" actId="1076"/>
          <ac:cxnSpMkLst>
            <pc:docMk/>
            <pc:sldMk cId="3503201951" sldId="272"/>
            <ac:cxnSpMk id="41" creationId="{BF599505-6866-43F6-B4B3-2CCB4A2167EE}"/>
          </ac:cxnSpMkLst>
        </pc:cxnChg>
      </pc:sldChg>
      <pc:sldChg chg="addSp modSp add">
        <pc:chgData name="上村　知也" userId="4a247245-9421-4752-b5fc-760241f018b2" providerId="ADAL" clId="{7220B64F-C707-4007-A8F8-2D6D96262497}" dt="2020-04-21T02:37:30.297" v="6910"/>
        <pc:sldMkLst>
          <pc:docMk/>
          <pc:sldMk cId="4147569376" sldId="273"/>
        </pc:sldMkLst>
        <pc:spChg chg="mod">
          <ac:chgData name="上村　知也" userId="4a247245-9421-4752-b5fc-760241f018b2" providerId="ADAL" clId="{7220B64F-C707-4007-A8F8-2D6D96262497}" dt="2020-04-21T02:23:30.808" v="5546"/>
          <ac:spMkLst>
            <pc:docMk/>
            <pc:sldMk cId="4147569376" sldId="273"/>
            <ac:spMk id="2" creationId="{322D2CC0-82CA-4561-BCD5-A9198AB6B3A5}"/>
          </ac:spMkLst>
        </pc:spChg>
        <pc:spChg chg="mod">
          <ac:chgData name="上村　知也" userId="4a247245-9421-4752-b5fc-760241f018b2" providerId="ADAL" clId="{7220B64F-C707-4007-A8F8-2D6D96262497}" dt="2020-04-21T02:34:04.326" v="6712" actId="1076"/>
          <ac:spMkLst>
            <pc:docMk/>
            <pc:sldMk cId="4147569376" sldId="273"/>
            <ac:spMk id="3" creationId="{A2878454-3779-4C4B-9B6F-AF10045A1E02}"/>
          </ac:spMkLst>
        </pc:spChg>
        <pc:spChg chg="add mod">
          <ac:chgData name="上村　知也" userId="4a247245-9421-4752-b5fc-760241f018b2" providerId="ADAL" clId="{7220B64F-C707-4007-A8F8-2D6D96262497}" dt="2020-04-21T02:33:34.520" v="6620" actId="207"/>
          <ac:spMkLst>
            <pc:docMk/>
            <pc:sldMk cId="4147569376" sldId="273"/>
            <ac:spMk id="4" creationId="{76494F53-A13E-4326-913C-411213E41CEC}"/>
          </ac:spMkLst>
        </pc:spChg>
        <pc:spChg chg="add mod">
          <ac:chgData name="上村　知也" userId="4a247245-9421-4752-b5fc-760241f018b2" providerId="ADAL" clId="{7220B64F-C707-4007-A8F8-2D6D96262497}" dt="2020-04-21T02:29:57.740" v="6098" actId="207"/>
          <ac:spMkLst>
            <pc:docMk/>
            <pc:sldMk cId="4147569376" sldId="273"/>
            <ac:spMk id="5" creationId="{F7E8EAF0-6E20-4687-BD3E-FC2EC1AA720F}"/>
          </ac:spMkLst>
        </pc:spChg>
        <pc:spChg chg="add mod">
          <ac:chgData name="上村　知也" userId="4a247245-9421-4752-b5fc-760241f018b2" providerId="ADAL" clId="{7220B64F-C707-4007-A8F8-2D6D96262497}" dt="2020-04-21T02:34:10.099" v="6713" actId="1076"/>
          <ac:spMkLst>
            <pc:docMk/>
            <pc:sldMk cId="4147569376" sldId="273"/>
            <ac:spMk id="6" creationId="{30770507-0275-416A-9EB0-7B8E14D3A856}"/>
          </ac:spMkLst>
        </pc:spChg>
        <pc:spChg chg="add mod">
          <ac:chgData name="上村　知也" userId="4a247245-9421-4752-b5fc-760241f018b2" providerId="ADAL" clId="{7220B64F-C707-4007-A8F8-2D6D96262497}" dt="2020-04-21T02:36:57.205" v="6714" actId="1076"/>
          <ac:spMkLst>
            <pc:docMk/>
            <pc:sldMk cId="4147569376" sldId="273"/>
            <ac:spMk id="7" creationId="{0B702EB6-4234-4A88-B590-EE35825C5494}"/>
          </ac:spMkLst>
        </pc:spChg>
        <pc:spChg chg="add mod">
          <ac:chgData name="上村　知也" userId="4a247245-9421-4752-b5fc-760241f018b2" providerId="ADAL" clId="{7220B64F-C707-4007-A8F8-2D6D96262497}" dt="2020-04-21T02:37:30.297" v="6910"/>
          <ac:spMkLst>
            <pc:docMk/>
            <pc:sldMk cId="4147569376" sldId="273"/>
            <ac:spMk id="8" creationId="{16050300-8A46-4BBD-9901-C3607FBA9716}"/>
          </ac:spMkLst>
        </pc:spChg>
        <pc:spChg chg="add mod">
          <ac:chgData name="上村　知也" userId="4a247245-9421-4752-b5fc-760241f018b2" providerId="ADAL" clId="{7220B64F-C707-4007-A8F8-2D6D96262497}" dt="2020-04-21T02:34:10.099" v="6713" actId="1076"/>
          <ac:spMkLst>
            <pc:docMk/>
            <pc:sldMk cId="4147569376" sldId="273"/>
            <ac:spMk id="9" creationId="{F6CC6BB6-843E-4A2B-B695-1A466D1881F2}"/>
          </ac:spMkLst>
        </pc:spChg>
        <pc:spChg chg="add mod">
          <ac:chgData name="上村　知也" userId="4a247245-9421-4752-b5fc-760241f018b2" providerId="ADAL" clId="{7220B64F-C707-4007-A8F8-2D6D96262497}" dt="2020-04-21T02:36:57.205" v="6714" actId="1076"/>
          <ac:spMkLst>
            <pc:docMk/>
            <pc:sldMk cId="4147569376" sldId="273"/>
            <ac:spMk id="10" creationId="{E5DE8EE7-3EAC-4D59-A847-E91305FC6E8E}"/>
          </ac:spMkLst>
        </pc:spChg>
        <pc:spChg chg="add mod">
          <ac:chgData name="上村　知也" userId="4a247245-9421-4752-b5fc-760241f018b2" providerId="ADAL" clId="{7220B64F-C707-4007-A8F8-2D6D96262497}" dt="2020-04-21T02:34:10.099" v="6713" actId="1076"/>
          <ac:spMkLst>
            <pc:docMk/>
            <pc:sldMk cId="4147569376" sldId="273"/>
            <ac:spMk id="11" creationId="{9058319E-33F0-486C-9548-649E90A73DDE}"/>
          </ac:spMkLst>
        </pc:spChg>
      </pc:sldChg>
      <pc:sldChg chg="addSp delSp modSp add">
        <pc:chgData name="上村　知也" userId="4a247245-9421-4752-b5fc-760241f018b2" providerId="ADAL" clId="{7220B64F-C707-4007-A8F8-2D6D96262497}" dt="2020-04-21T02:51:38.506" v="7989" actId="207"/>
        <pc:sldMkLst>
          <pc:docMk/>
          <pc:sldMk cId="2604635424" sldId="274"/>
        </pc:sldMkLst>
        <pc:spChg chg="mod">
          <ac:chgData name="上村　知也" userId="4a247245-9421-4752-b5fc-760241f018b2" providerId="ADAL" clId="{7220B64F-C707-4007-A8F8-2D6D96262497}" dt="2020-04-21T02:46:05.127" v="7182"/>
          <ac:spMkLst>
            <pc:docMk/>
            <pc:sldMk cId="2604635424" sldId="274"/>
            <ac:spMk id="2" creationId="{D39720D9-7C19-464A-86F0-55B16FD24914}"/>
          </ac:spMkLst>
        </pc:spChg>
        <pc:spChg chg="mod">
          <ac:chgData name="上村　知也" userId="4a247245-9421-4752-b5fc-760241f018b2" providerId="ADAL" clId="{7220B64F-C707-4007-A8F8-2D6D96262497}" dt="2020-04-21T02:51:38.506" v="7989" actId="207"/>
          <ac:spMkLst>
            <pc:docMk/>
            <pc:sldMk cId="2604635424" sldId="274"/>
            <ac:spMk id="3" creationId="{E733CAF0-CD0B-4145-A9D8-153AD497B8F7}"/>
          </ac:spMkLst>
        </pc:spChg>
        <pc:spChg chg="add mod">
          <ac:chgData name="上村　知也" userId="4a247245-9421-4752-b5fc-760241f018b2" providerId="ADAL" clId="{7220B64F-C707-4007-A8F8-2D6D96262497}" dt="2020-04-21T02:50:05.223" v="7859" actId="1076"/>
          <ac:spMkLst>
            <pc:docMk/>
            <pc:sldMk cId="2604635424" sldId="274"/>
            <ac:spMk id="4" creationId="{E3068EA0-C799-4058-8D04-8413A4975A97}"/>
          </ac:spMkLst>
        </pc:spChg>
        <pc:spChg chg="add mod">
          <ac:chgData name="上村　知也" userId="4a247245-9421-4752-b5fc-760241f018b2" providerId="ADAL" clId="{7220B64F-C707-4007-A8F8-2D6D96262497}" dt="2020-04-21T02:48:05.821" v="7525" actId="207"/>
          <ac:spMkLst>
            <pc:docMk/>
            <pc:sldMk cId="2604635424" sldId="274"/>
            <ac:spMk id="5" creationId="{77F9122A-EBC1-4C39-A000-3D1EA3EF4C5E}"/>
          </ac:spMkLst>
        </pc:spChg>
        <pc:spChg chg="add mod">
          <ac:chgData name="上村　知也" userId="4a247245-9421-4752-b5fc-760241f018b2" providerId="ADAL" clId="{7220B64F-C707-4007-A8F8-2D6D96262497}" dt="2020-04-21T02:50:05.223" v="7859" actId="1076"/>
          <ac:spMkLst>
            <pc:docMk/>
            <pc:sldMk cId="2604635424" sldId="274"/>
            <ac:spMk id="8" creationId="{639AD7D8-9F7B-499F-BB8A-7F5FB9C85D33}"/>
          </ac:spMkLst>
        </pc:spChg>
        <pc:spChg chg="add mod">
          <ac:chgData name="上村　知也" userId="4a247245-9421-4752-b5fc-760241f018b2" providerId="ADAL" clId="{7220B64F-C707-4007-A8F8-2D6D96262497}" dt="2020-04-21T02:50:05.223" v="7859" actId="1076"/>
          <ac:spMkLst>
            <pc:docMk/>
            <pc:sldMk cId="2604635424" sldId="274"/>
            <ac:spMk id="13" creationId="{C4B587DA-C10F-4843-BBCA-CD21A57433B9}"/>
          </ac:spMkLst>
        </pc:spChg>
        <pc:spChg chg="add mod">
          <ac:chgData name="上村　知也" userId="4a247245-9421-4752-b5fc-760241f018b2" providerId="ADAL" clId="{7220B64F-C707-4007-A8F8-2D6D96262497}" dt="2020-04-21T02:50:36.039" v="7933"/>
          <ac:spMkLst>
            <pc:docMk/>
            <pc:sldMk cId="2604635424" sldId="274"/>
            <ac:spMk id="14" creationId="{565838C5-05D5-41B4-A8EF-5100BAC8ABA2}"/>
          </ac:spMkLst>
        </pc:spChg>
        <pc:spChg chg="add mod">
          <ac:chgData name="上村　知也" userId="4a247245-9421-4752-b5fc-760241f018b2" providerId="ADAL" clId="{7220B64F-C707-4007-A8F8-2D6D96262497}" dt="2020-04-21T02:50:51.879" v="7986"/>
          <ac:spMkLst>
            <pc:docMk/>
            <pc:sldMk cId="2604635424" sldId="274"/>
            <ac:spMk id="26" creationId="{22A23FEB-63BC-41FE-9E1C-DCD995880D13}"/>
          </ac:spMkLst>
        </pc:spChg>
        <pc:cxnChg chg="add mod">
          <ac:chgData name="上村　知也" userId="4a247245-9421-4752-b5fc-760241f018b2" providerId="ADAL" clId="{7220B64F-C707-4007-A8F8-2D6D96262497}" dt="2020-04-21T02:50:05.223" v="7859" actId="1076"/>
          <ac:cxnSpMkLst>
            <pc:docMk/>
            <pc:sldMk cId="2604635424" sldId="274"/>
            <ac:cxnSpMk id="7" creationId="{FEC6AC4F-8FA6-4A94-9792-C5E264E41187}"/>
          </ac:cxnSpMkLst>
        </pc:cxnChg>
        <pc:cxnChg chg="add mod">
          <ac:chgData name="上村　知也" userId="4a247245-9421-4752-b5fc-760241f018b2" providerId="ADAL" clId="{7220B64F-C707-4007-A8F8-2D6D96262497}" dt="2020-04-21T02:50:05.223" v="7859" actId="1076"/>
          <ac:cxnSpMkLst>
            <pc:docMk/>
            <pc:sldMk cId="2604635424" sldId="274"/>
            <ac:cxnSpMk id="9" creationId="{DBBBD9F3-A4D7-40E0-890D-721FB1810F28}"/>
          </ac:cxnSpMkLst>
        </pc:cxnChg>
        <pc:cxnChg chg="add mod">
          <ac:chgData name="上村　知也" userId="4a247245-9421-4752-b5fc-760241f018b2" providerId="ADAL" clId="{7220B64F-C707-4007-A8F8-2D6D96262497}" dt="2020-04-21T02:50:05.223" v="7859" actId="1076"/>
          <ac:cxnSpMkLst>
            <pc:docMk/>
            <pc:sldMk cId="2604635424" sldId="274"/>
            <ac:cxnSpMk id="12" creationId="{87BF605A-FF7F-490B-98D4-16923A697339}"/>
          </ac:cxnSpMkLst>
        </pc:cxnChg>
        <pc:cxnChg chg="add del mod">
          <ac:chgData name="上村　知也" userId="4a247245-9421-4752-b5fc-760241f018b2" providerId="ADAL" clId="{7220B64F-C707-4007-A8F8-2D6D96262497}" dt="2020-04-21T02:50:10.687" v="7861" actId="478"/>
          <ac:cxnSpMkLst>
            <pc:docMk/>
            <pc:sldMk cId="2604635424" sldId="274"/>
            <ac:cxnSpMk id="15" creationId="{DFE00C9C-560A-41A0-8FB2-378F39713F16}"/>
          </ac:cxnSpMkLst>
        </pc:cxnChg>
        <pc:cxnChg chg="add del mod">
          <ac:chgData name="上村　知也" userId="4a247245-9421-4752-b5fc-760241f018b2" providerId="ADAL" clId="{7220B64F-C707-4007-A8F8-2D6D96262497}" dt="2020-04-21T02:50:10.687" v="7861" actId="478"/>
          <ac:cxnSpMkLst>
            <pc:docMk/>
            <pc:sldMk cId="2604635424" sldId="274"/>
            <ac:cxnSpMk id="16" creationId="{286F9FDB-E7C0-4452-AF1C-359740779FEB}"/>
          </ac:cxnSpMkLst>
        </pc:cxnChg>
        <pc:cxnChg chg="add mod">
          <ac:chgData name="上村　知也" userId="4a247245-9421-4752-b5fc-760241f018b2" providerId="ADAL" clId="{7220B64F-C707-4007-A8F8-2D6D96262497}" dt="2020-04-21T02:50:05.223" v="7859" actId="1076"/>
          <ac:cxnSpMkLst>
            <pc:docMk/>
            <pc:sldMk cId="2604635424" sldId="274"/>
            <ac:cxnSpMk id="20" creationId="{9368DEA7-1DD4-4542-BF5C-276E4D62C702}"/>
          </ac:cxnSpMkLst>
        </pc:cxnChg>
        <pc:cxnChg chg="add mod">
          <ac:chgData name="上村　知也" userId="4a247245-9421-4752-b5fc-760241f018b2" providerId="ADAL" clId="{7220B64F-C707-4007-A8F8-2D6D96262497}" dt="2020-04-21T02:50:15.952" v="7862" actId="571"/>
          <ac:cxnSpMkLst>
            <pc:docMk/>
            <pc:sldMk cId="2604635424" sldId="274"/>
            <ac:cxnSpMk id="21" creationId="{5342A8F5-0491-4FE0-924C-9BFFE7581FAA}"/>
          </ac:cxnSpMkLst>
        </pc:cxnChg>
        <pc:cxnChg chg="add mod">
          <ac:chgData name="上村　知也" userId="4a247245-9421-4752-b5fc-760241f018b2" providerId="ADAL" clId="{7220B64F-C707-4007-A8F8-2D6D96262497}" dt="2020-04-21T02:50:19.926" v="7864" actId="14100"/>
          <ac:cxnSpMkLst>
            <pc:docMk/>
            <pc:sldMk cId="2604635424" sldId="274"/>
            <ac:cxnSpMk id="22" creationId="{48984BC1-D860-4C54-AC32-447FF9007C76}"/>
          </ac:cxnSpMkLst>
        </pc:cxnChg>
        <pc:cxnChg chg="add mod">
          <ac:chgData name="上村　知也" userId="4a247245-9421-4752-b5fc-760241f018b2" providerId="ADAL" clId="{7220B64F-C707-4007-A8F8-2D6D96262497}" dt="2020-04-21T02:50:17.964" v="7863" actId="1076"/>
          <ac:cxnSpMkLst>
            <pc:docMk/>
            <pc:sldMk cId="2604635424" sldId="274"/>
            <ac:cxnSpMk id="23" creationId="{B0497694-91DF-4BE3-BAC0-9405D83BDA96}"/>
          </ac:cxnSpMkLst>
        </pc:cxnChg>
        <pc:cxnChg chg="add mod">
          <ac:chgData name="上村　知也" userId="4a247245-9421-4752-b5fc-760241f018b2" providerId="ADAL" clId="{7220B64F-C707-4007-A8F8-2D6D96262497}" dt="2020-04-21T02:50:43.794" v="7934" actId="571"/>
          <ac:cxnSpMkLst>
            <pc:docMk/>
            <pc:sldMk cId="2604635424" sldId="274"/>
            <ac:cxnSpMk id="25" creationId="{0B73FC83-1C35-4786-9B34-C7364C477903}"/>
          </ac:cxnSpMkLst>
        </pc:cxnChg>
      </pc:sldChg>
      <pc:sldChg chg="addSp modSp add">
        <pc:chgData name="上村　知也" userId="4a247245-9421-4752-b5fc-760241f018b2" providerId="ADAL" clId="{7220B64F-C707-4007-A8F8-2D6D96262497}" dt="2020-04-21T02:53:18.167" v="8062"/>
        <pc:sldMkLst>
          <pc:docMk/>
          <pc:sldMk cId="868790629" sldId="275"/>
        </pc:sldMkLst>
        <pc:spChg chg="mod">
          <ac:chgData name="上村　知也" userId="4a247245-9421-4752-b5fc-760241f018b2" providerId="ADAL" clId="{7220B64F-C707-4007-A8F8-2D6D96262497}" dt="2020-04-21T02:53:18.167" v="8062"/>
          <ac:spMkLst>
            <pc:docMk/>
            <pc:sldMk cId="868790629" sldId="275"/>
            <ac:spMk id="2" creationId="{04DD0DBE-BE14-4EB7-9D8A-5DC7CC87AB57}"/>
          </ac:spMkLst>
        </pc:spChg>
        <pc:grpChg chg="add">
          <ac:chgData name="上村　知也" userId="4a247245-9421-4752-b5fc-760241f018b2" providerId="ADAL" clId="{7220B64F-C707-4007-A8F8-2D6D96262497}" dt="2020-04-21T02:53:08.934" v="7991"/>
          <ac:grpSpMkLst>
            <pc:docMk/>
            <pc:sldMk cId="868790629" sldId="275"/>
            <ac:grpSpMk id="4" creationId="{1FA3D24F-CBAD-4FA4-8B09-9DABF9244162}"/>
          </ac:grpSpMkLst>
        </pc:grpChg>
      </pc:sldChg>
      <pc:sldChg chg="addSp delSp modSp add">
        <pc:chgData name="上村　知也" userId="4a247245-9421-4752-b5fc-760241f018b2" providerId="ADAL" clId="{7220B64F-C707-4007-A8F8-2D6D96262497}" dt="2020-04-21T02:56:31.996" v="8705" actId="12"/>
        <pc:sldMkLst>
          <pc:docMk/>
          <pc:sldMk cId="3685172602" sldId="276"/>
        </pc:sldMkLst>
        <pc:spChg chg="del">
          <ac:chgData name="上村　知也" userId="4a247245-9421-4752-b5fc-760241f018b2" providerId="ADAL" clId="{7220B64F-C707-4007-A8F8-2D6D96262497}" dt="2020-04-21T02:53:50.519" v="8069" actId="478"/>
          <ac:spMkLst>
            <pc:docMk/>
            <pc:sldMk cId="3685172602" sldId="276"/>
            <ac:spMk id="3" creationId="{279FBD07-9E91-4222-BC39-7A3876AE4C54}"/>
          </ac:spMkLst>
        </pc:spChg>
        <pc:spChg chg="add mod">
          <ac:chgData name="上村　知也" userId="4a247245-9421-4752-b5fc-760241f018b2" providerId="ADAL" clId="{7220B64F-C707-4007-A8F8-2D6D96262497}" dt="2020-04-21T02:54:36.007" v="8244" actId="14100"/>
          <ac:spMkLst>
            <pc:docMk/>
            <pc:sldMk cId="3685172602" sldId="276"/>
            <ac:spMk id="7" creationId="{D45F1DD0-4B7B-4325-AC3D-0DBCB9E51966}"/>
          </ac:spMkLst>
        </pc:spChg>
        <pc:spChg chg="add mod">
          <ac:chgData name="上村　知也" userId="4a247245-9421-4752-b5fc-760241f018b2" providerId="ADAL" clId="{7220B64F-C707-4007-A8F8-2D6D96262497}" dt="2020-04-21T02:54:33.564" v="8243" actId="1076"/>
          <ac:spMkLst>
            <pc:docMk/>
            <pc:sldMk cId="3685172602" sldId="276"/>
            <ac:spMk id="8" creationId="{C1A60F28-FB61-4647-A2FB-D1DBB9161741}"/>
          </ac:spMkLst>
        </pc:spChg>
        <pc:spChg chg="add mod">
          <ac:chgData name="上村　知也" userId="4a247245-9421-4752-b5fc-760241f018b2" providerId="ADAL" clId="{7220B64F-C707-4007-A8F8-2D6D96262497}" dt="2020-04-21T02:54:37.287" v="8246" actId="571"/>
          <ac:spMkLst>
            <pc:docMk/>
            <pc:sldMk cId="3685172602" sldId="276"/>
            <ac:spMk id="10" creationId="{27CF0FE9-BE43-4E75-8B14-55A4E70D1A3A}"/>
          </ac:spMkLst>
        </pc:spChg>
        <pc:spChg chg="add mod">
          <ac:chgData name="上村　知也" userId="4a247245-9421-4752-b5fc-760241f018b2" providerId="ADAL" clId="{7220B64F-C707-4007-A8F8-2D6D96262497}" dt="2020-04-21T02:54:43.962" v="8251" actId="1076"/>
          <ac:spMkLst>
            <pc:docMk/>
            <pc:sldMk cId="3685172602" sldId="276"/>
            <ac:spMk id="11" creationId="{4D1B6E4B-9B44-4285-B65B-8B3420E7C607}"/>
          </ac:spMkLst>
        </pc:spChg>
        <pc:spChg chg="add mod">
          <ac:chgData name="上村　知也" userId="4a247245-9421-4752-b5fc-760241f018b2" providerId="ADAL" clId="{7220B64F-C707-4007-A8F8-2D6D96262497}" dt="2020-04-21T02:55:08.006" v="8379"/>
          <ac:spMkLst>
            <pc:docMk/>
            <pc:sldMk cId="3685172602" sldId="276"/>
            <ac:spMk id="12" creationId="{68389AAD-5785-4CAB-B723-AC46139F6CA8}"/>
          </ac:spMkLst>
        </pc:spChg>
        <pc:spChg chg="add mod">
          <ac:chgData name="上村　知也" userId="4a247245-9421-4752-b5fc-760241f018b2" providerId="ADAL" clId="{7220B64F-C707-4007-A8F8-2D6D96262497}" dt="2020-04-21T02:55:30.138" v="8384" actId="208"/>
          <ac:spMkLst>
            <pc:docMk/>
            <pc:sldMk cId="3685172602" sldId="276"/>
            <ac:spMk id="13" creationId="{185AACBE-89AE-423C-A937-C6C8CF7A90B0}"/>
          </ac:spMkLst>
        </pc:spChg>
        <pc:spChg chg="add mod">
          <ac:chgData name="上村　知也" userId="4a247245-9421-4752-b5fc-760241f018b2" providerId="ADAL" clId="{7220B64F-C707-4007-A8F8-2D6D96262497}" dt="2020-04-21T02:56:31.996" v="8705" actId="12"/>
          <ac:spMkLst>
            <pc:docMk/>
            <pc:sldMk cId="3685172602" sldId="276"/>
            <ac:spMk id="14" creationId="{91701D67-462C-40D8-90A7-9050020A2C63}"/>
          </ac:spMkLst>
        </pc:spChg>
        <pc:grpChg chg="del">
          <ac:chgData name="上村　知也" userId="4a247245-9421-4752-b5fc-760241f018b2" providerId="ADAL" clId="{7220B64F-C707-4007-A8F8-2D6D96262497}" dt="2020-04-21T02:53:25.872" v="8064" actId="165"/>
          <ac:grpSpMkLst>
            <pc:docMk/>
            <pc:sldMk cId="3685172602" sldId="276"/>
            <ac:grpSpMk id="4" creationId="{1FA3D24F-CBAD-4FA4-8B09-9DABF9244162}"/>
          </ac:grpSpMkLst>
        </pc:grpChg>
        <pc:picChg chg="del mod topLvl">
          <ac:chgData name="上村　知也" userId="4a247245-9421-4752-b5fc-760241f018b2" providerId="ADAL" clId="{7220B64F-C707-4007-A8F8-2D6D96262497}" dt="2020-04-21T02:53:27.702" v="8065" actId="478"/>
          <ac:picMkLst>
            <pc:docMk/>
            <pc:sldMk cId="3685172602" sldId="276"/>
            <ac:picMk id="5" creationId="{A730B6BE-2135-407F-B7CC-EE79D9E673DF}"/>
          </ac:picMkLst>
        </pc:picChg>
        <pc:picChg chg="mod topLvl modCrop">
          <ac:chgData name="上村　知也" userId="4a247245-9421-4752-b5fc-760241f018b2" providerId="ADAL" clId="{7220B64F-C707-4007-A8F8-2D6D96262497}" dt="2020-04-21T02:54:42.709" v="8250" actId="1076"/>
          <ac:picMkLst>
            <pc:docMk/>
            <pc:sldMk cId="3685172602" sldId="276"/>
            <ac:picMk id="6" creationId="{8838E273-DCC1-4D16-A8DC-194AFF4FBD59}"/>
          </ac:picMkLst>
        </pc:picChg>
        <pc:picChg chg="add mod">
          <ac:chgData name="上村　知也" userId="4a247245-9421-4752-b5fc-760241f018b2" providerId="ADAL" clId="{7220B64F-C707-4007-A8F8-2D6D96262497}" dt="2020-04-21T02:54:37.287" v="8246" actId="571"/>
          <ac:picMkLst>
            <pc:docMk/>
            <pc:sldMk cId="3685172602" sldId="276"/>
            <ac:picMk id="9" creationId="{2C728EA0-B82A-402A-BDB5-8FD65E92EEFF}"/>
          </ac:picMkLst>
        </pc:picChg>
      </pc:sldChg>
      <pc:sldChg chg="addSp delSp modSp add">
        <pc:chgData name="上村　知也" userId="4a247245-9421-4752-b5fc-760241f018b2" providerId="ADAL" clId="{7220B64F-C707-4007-A8F8-2D6D96262497}" dt="2020-04-21T03:03:15.644" v="9383" actId="1076"/>
        <pc:sldMkLst>
          <pc:docMk/>
          <pc:sldMk cId="502792185" sldId="277"/>
        </pc:sldMkLst>
        <pc:spChg chg="del">
          <ac:chgData name="上村　知也" userId="4a247245-9421-4752-b5fc-760241f018b2" providerId="ADAL" clId="{7220B64F-C707-4007-A8F8-2D6D96262497}" dt="2020-04-21T02:58:31.847" v="8890" actId="478"/>
          <ac:spMkLst>
            <pc:docMk/>
            <pc:sldMk cId="502792185" sldId="277"/>
            <ac:spMk id="7" creationId="{D45F1DD0-4B7B-4325-AC3D-0DBCB9E51966}"/>
          </ac:spMkLst>
        </pc:spChg>
        <pc:spChg chg="mod">
          <ac:chgData name="上村　知也" userId="4a247245-9421-4752-b5fc-760241f018b2" providerId="ADAL" clId="{7220B64F-C707-4007-A8F8-2D6D96262497}" dt="2020-04-21T02:58:44.157" v="8893" actId="1076"/>
          <ac:spMkLst>
            <pc:docMk/>
            <pc:sldMk cId="502792185" sldId="277"/>
            <ac:spMk id="8" creationId="{C1A60F28-FB61-4647-A2FB-D1DBB9161741}"/>
          </ac:spMkLst>
        </pc:spChg>
        <pc:spChg chg="mod">
          <ac:chgData name="上村　知也" userId="4a247245-9421-4752-b5fc-760241f018b2" providerId="ADAL" clId="{7220B64F-C707-4007-A8F8-2D6D96262497}" dt="2020-04-21T02:59:30.797" v="8922" actId="14100"/>
          <ac:spMkLst>
            <pc:docMk/>
            <pc:sldMk cId="502792185" sldId="277"/>
            <ac:spMk id="11" creationId="{4D1B6E4B-9B44-4285-B65B-8B3420E7C607}"/>
          </ac:spMkLst>
        </pc:spChg>
        <pc:spChg chg="mod">
          <ac:chgData name="上村　知也" userId="4a247245-9421-4752-b5fc-760241f018b2" providerId="ADAL" clId="{7220B64F-C707-4007-A8F8-2D6D96262497}" dt="2020-04-21T03:03:15.644" v="9383" actId="1076"/>
          <ac:spMkLst>
            <pc:docMk/>
            <pc:sldMk cId="502792185" sldId="277"/>
            <ac:spMk id="12" creationId="{68389AAD-5785-4CAB-B723-AC46139F6CA8}"/>
          </ac:spMkLst>
        </pc:spChg>
        <pc:spChg chg="del">
          <ac:chgData name="上村　知也" userId="4a247245-9421-4752-b5fc-760241f018b2" providerId="ADAL" clId="{7220B64F-C707-4007-A8F8-2D6D96262497}" dt="2020-04-21T02:59:05.158" v="8899" actId="478"/>
          <ac:spMkLst>
            <pc:docMk/>
            <pc:sldMk cId="502792185" sldId="277"/>
            <ac:spMk id="13" creationId="{185AACBE-89AE-423C-A937-C6C8CF7A90B0}"/>
          </ac:spMkLst>
        </pc:spChg>
        <pc:spChg chg="del">
          <ac:chgData name="上村　知也" userId="4a247245-9421-4752-b5fc-760241f018b2" providerId="ADAL" clId="{7220B64F-C707-4007-A8F8-2D6D96262497}" dt="2020-04-21T02:59:58.007" v="9055" actId="478"/>
          <ac:spMkLst>
            <pc:docMk/>
            <pc:sldMk cId="502792185" sldId="277"/>
            <ac:spMk id="14" creationId="{91701D67-462C-40D8-90A7-9050020A2C63}"/>
          </ac:spMkLst>
        </pc:spChg>
        <pc:spChg chg="add mod">
          <ac:chgData name="上村　知也" userId="4a247245-9421-4752-b5fc-760241f018b2" providerId="ADAL" clId="{7220B64F-C707-4007-A8F8-2D6D96262497}" dt="2020-04-21T02:59:23.254" v="8920" actId="1035"/>
          <ac:spMkLst>
            <pc:docMk/>
            <pc:sldMk cId="502792185" sldId="277"/>
            <ac:spMk id="21" creationId="{53FAF5EF-563F-43E4-A89E-8412F56F19BA}"/>
          </ac:spMkLst>
        </pc:spChg>
        <pc:spChg chg="add del mod">
          <ac:chgData name="上村　知也" userId="4a247245-9421-4752-b5fc-760241f018b2" providerId="ADAL" clId="{7220B64F-C707-4007-A8F8-2D6D96262497}" dt="2020-04-21T03:00:28.261" v="9062"/>
          <ac:spMkLst>
            <pc:docMk/>
            <pc:sldMk cId="502792185" sldId="277"/>
            <ac:spMk id="25" creationId="{A1EFBABD-40E9-42AC-9E2A-D691EA05EF46}"/>
          </ac:spMkLst>
        </pc:spChg>
        <pc:spChg chg="add del mod">
          <ac:chgData name="上村　知也" userId="4a247245-9421-4752-b5fc-760241f018b2" providerId="ADAL" clId="{7220B64F-C707-4007-A8F8-2D6D96262497}" dt="2020-04-21T03:00:28.261" v="9062"/>
          <ac:spMkLst>
            <pc:docMk/>
            <pc:sldMk cId="502792185" sldId="277"/>
            <ac:spMk id="26" creationId="{5091E336-FEC1-4673-A934-FEF5E80853BC}"/>
          </ac:spMkLst>
        </pc:spChg>
        <pc:spChg chg="mod">
          <ac:chgData name="上村　知也" userId="4a247245-9421-4752-b5fc-760241f018b2" providerId="ADAL" clId="{7220B64F-C707-4007-A8F8-2D6D96262497}" dt="2020-04-21T03:01:03.017" v="9070" actId="207"/>
          <ac:spMkLst>
            <pc:docMk/>
            <pc:sldMk cId="502792185" sldId="277"/>
            <ac:spMk id="27" creationId="{EEECB203-67E4-44EC-B5C3-458952FB2B47}"/>
          </ac:spMkLst>
        </pc:spChg>
        <pc:spChg chg="add mod">
          <ac:chgData name="上村　知也" userId="4a247245-9421-4752-b5fc-760241f018b2" providerId="ADAL" clId="{7220B64F-C707-4007-A8F8-2D6D96262497}" dt="2020-04-21T03:01:21.974" v="9204"/>
          <ac:spMkLst>
            <pc:docMk/>
            <pc:sldMk cId="502792185" sldId="277"/>
            <ac:spMk id="28" creationId="{DADD0188-0F01-46E9-8F63-E4565FBC53B6}"/>
          </ac:spMkLst>
        </pc:spChg>
        <pc:grpChg chg="add del">
          <ac:chgData name="上村　知也" userId="4a247245-9421-4752-b5fc-760241f018b2" providerId="ADAL" clId="{7220B64F-C707-4007-A8F8-2D6D96262497}" dt="2020-04-21T02:57:35.830" v="8718" actId="478"/>
          <ac:grpSpMkLst>
            <pc:docMk/>
            <pc:sldMk cId="502792185" sldId="277"/>
            <ac:grpSpMk id="10" creationId="{1B9F64B3-A581-4603-9DB9-629D8A697B6E}"/>
          </ac:grpSpMkLst>
        </pc:grpChg>
        <pc:picChg chg="del mod modCrop">
          <ac:chgData name="上村　知也" userId="4a247245-9421-4752-b5fc-760241f018b2" providerId="ADAL" clId="{7220B64F-C707-4007-A8F8-2D6D96262497}" dt="2020-04-21T02:57:17.045" v="8714" actId="478"/>
          <ac:picMkLst>
            <pc:docMk/>
            <pc:sldMk cId="502792185" sldId="277"/>
            <ac:picMk id="6" creationId="{8838E273-DCC1-4D16-A8DC-194AFF4FBD59}"/>
          </ac:picMkLst>
        </pc:picChg>
        <pc:picChg chg="del topLvl">
          <ac:chgData name="上村　知也" userId="4a247245-9421-4752-b5fc-760241f018b2" providerId="ADAL" clId="{7220B64F-C707-4007-A8F8-2D6D96262497}" dt="2020-04-21T02:57:35.830" v="8718" actId="478"/>
          <ac:picMkLst>
            <pc:docMk/>
            <pc:sldMk cId="502792185" sldId="277"/>
            <ac:picMk id="15" creationId="{6BF45DF4-3F76-4C0B-909D-5A40CC49903C}"/>
          </ac:picMkLst>
        </pc:picChg>
        <pc:picChg chg="add del mod ord topLvl modCrop">
          <ac:chgData name="上村　知也" userId="4a247245-9421-4752-b5fc-760241f018b2" providerId="ADAL" clId="{7220B64F-C707-4007-A8F8-2D6D96262497}" dt="2020-04-21T02:58:30.789" v="8889" actId="478"/>
          <ac:picMkLst>
            <pc:docMk/>
            <pc:sldMk cId="502792185" sldId="277"/>
            <ac:picMk id="16" creationId="{21102D79-F8A0-41B1-8E3A-DC561A661FD1}"/>
          </ac:picMkLst>
        </pc:picChg>
        <pc:cxnChg chg="add mod">
          <ac:chgData name="上村　知也" userId="4a247245-9421-4752-b5fc-760241f018b2" providerId="ADAL" clId="{7220B64F-C707-4007-A8F8-2D6D96262497}" dt="2020-04-21T02:58:40.441" v="8892" actId="208"/>
          <ac:cxnSpMkLst>
            <pc:docMk/>
            <pc:sldMk cId="502792185" sldId="277"/>
            <ac:cxnSpMk id="4" creationId="{E3D3D5EA-FA73-47FD-AC58-54BFFDC8ED52}"/>
          </ac:cxnSpMkLst>
        </pc:cxnChg>
        <pc:cxnChg chg="add mod">
          <ac:chgData name="上村　知也" userId="4a247245-9421-4752-b5fc-760241f018b2" providerId="ADAL" clId="{7220B64F-C707-4007-A8F8-2D6D96262497}" dt="2020-04-21T02:58:57.190" v="8897" actId="14100"/>
          <ac:cxnSpMkLst>
            <pc:docMk/>
            <pc:sldMk cId="502792185" sldId="277"/>
            <ac:cxnSpMk id="9" creationId="{B5DAECC3-E929-49F8-901A-714EBD2C9E48}"/>
          </ac:cxnSpMkLst>
        </pc:cxnChg>
        <pc:cxnChg chg="add mod">
          <ac:chgData name="上村　知也" userId="4a247245-9421-4752-b5fc-760241f018b2" providerId="ADAL" clId="{7220B64F-C707-4007-A8F8-2D6D96262497}" dt="2020-04-21T02:58:59.743" v="8898" actId="14100"/>
          <ac:cxnSpMkLst>
            <pc:docMk/>
            <pc:sldMk cId="502792185" sldId="277"/>
            <ac:cxnSpMk id="18" creationId="{6EA25115-232F-48E4-92EB-C6843C0F9891}"/>
          </ac:cxnSpMkLst>
        </pc:cxnChg>
        <pc:cxnChg chg="add mod">
          <ac:chgData name="上村　知也" userId="4a247245-9421-4752-b5fc-760241f018b2" providerId="ADAL" clId="{7220B64F-C707-4007-A8F8-2D6D96262497}" dt="2020-04-21T02:59:23.254" v="8920" actId="1035"/>
          <ac:cxnSpMkLst>
            <pc:docMk/>
            <pc:sldMk cId="502792185" sldId="277"/>
            <ac:cxnSpMk id="22" creationId="{9DC25499-3C15-436F-98EB-D807267C1CE0}"/>
          </ac:cxnSpMkLst>
        </pc:cxnChg>
        <pc:cxnChg chg="add mod">
          <ac:chgData name="上村　知也" userId="4a247245-9421-4752-b5fc-760241f018b2" providerId="ADAL" clId="{7220B64F-C707-4007-A8F8-2D6D96262497}" dt="2020-04-21T02:59:23.254" v="8920" actId="1035"/>
          <ac:cxnSpMkLst>
            <pc:docMk/>
            <pc:sldMk cId="502792185" sldId="277"/>
            <ac:cxnSpMk id="23" creationId="{5CA1057A-FE3B-46C4-A661-48600BFB9647}"/>
          </ac:cxnSpMkLst>
        </pc:cxnChg>
        <pc:cxnChg chg="add mod">
          <ac:chgData name="上村　知也" userId="4a247245-9421-4752-b5fc-760241f018b2" providerId="ADAL" clId="{7220B64F-C707-4007-A8F8-2D6D96262497}" dt="2020-04-21T02:59:23.254" v="8920" actId="1035"/>
          <ac:cxnSpMkLst>
            <pc:docMk/>
            <pc:sldMk cId="502792185" sldId="277"/>
            <ac:cxnSpMk id="24" creationId="{9DC77E84-113B-4817-AE3D-CD3BF6EDC1F8}"/>
          </ac:cxnSpMkLst>
        </pc:cxnChg>
      </pc:sldChg>
      <pc:sldChg chg="add del">
        <pc:chgData name="上村　知也" userId="4a247245-9421-4752-b5fc-760241f018b2" providerId="ADAL" clId="{7220B64F-C707-4007-A8F8-2D6D96262497}" dt="2020-04-21T03:01:44.380" v="9206"/>
        <pc:sldMkLst>
          <pc:docMk/>
          <pc:sldMk cId="1586656807" sldId="278"/>
        </pc:sldMkLst>
      </pc:sldChg>
      <pc:sldChg chg="addSp delSp modSp add">
        <pc:chgData name="上村　知也" userId="4a247245-9421-4752-b5fc-760241f018b2" providerId="ADAL" clId="{7220B64F-C707-4007-A8F8-2D6D96262497}" dt="2020-04-21T03:06:29.933" v="9655" actId="1076"/>
        <pc:sldMkLst>
          <pc:docMk/>
          <pc:sldMk cId="2657173806" sldId="278"/>
        </pc:sldMkLst>
        <pc:spChg chg="mod">
          <ac:chgData name="上村　知也" userId="4a247245-9421-4752-b5fc-760241f018b2" providerId="ADAL" clId="{7220B64F-C707-4007-A8F8-2D6D96262497}" dt="2020-04-21T03:03:37.942" v="9421"/>
          <ac:spMkLst>
            <pc:docMk/>
            <pc:sldMk cId="2657173806" sldId="278"/>
            <ac:spMk id="8" creationId="{C1A60F28-FB61-4647-A2FB-D1DBB9161741}"/>
          </ac:spMkLst>
        </pc:spChg>
        <pc:spChg chg="mod">
          <ac:chgData name="上村　知也" userId="4a247245-9421-4752-b5fc-760241f018b2" providerId="ADAL" clId="{7220B64F-C707-4007-A8F8-2D6D96262497}" dt="2020-04-21T03:03:06.879" v="9381" actId="1076"/>
          <ac:spMkLst>
            <pc:docMk/>
            <pc:sldMk cId="2657173806" sldId="278"/>
            <ac:spMk id="11" creationId="{4D1B6E4B-9B44-4285-B65B-8B3420E7C607}"/>
          </ac:spMkLst>
        </pc:spChg>
        <pc:spChg chg="mod">
          <ac:chgData name="上村　知也" userId="4a247245-9421-4752-b5fc-760241f018b2" providerId="ADAL" clId="{7220B64F-C707-4007-A8F8-2D6D96262497}" dt="2020-04-21T03:02:46.543" v="9373" actId="1076"/>
          <ac:spMkLst>
            <pc:docMk/>
            <pc:sldMk cId="2657173806" sldId="278"/>
            <ac:spMk id="12" creationId="{68389AAD-5785-4CAB-B723-AC46139F6CA8}"/>
          </ac:spMkLst>
        </pc:spChg>
        <pc:spChg chg="add mod">
          <ac:chgData name="上村　知也" userId="4a247245-9421-4752-b5fc-760241f018b2" providerId="ADAL" clId="{7220B64F-C707-4007-A8F8-2D6D96262497}" dt="2020-04-21T03:03:26.950" v="9397"/>
          <ac:spMkLst>
            <pc:docMk/>
            <pc:sldMk cId="2657173806" sldId="278"/>
            <ac:spMk id="20" creationId="{59203E49-AD63-4F91-8C2D-FCE27557A81C}"/>
          </ac:spMkLst>
        </pc:spChg>
        <pc:spChg chg="mod">
          <ac:chgData name="上村　知也" userId="4a247245-9421-4752-b5fc-760241f018b2" providerId="ADAL" clId="{7220B64F-C707-4007-A8F8-2D6D96262497}" dt="2020-04-21T03:06:19.871" v="9651" actId="1076"/>
          <ac:spMkLst>
            <pc:docMk/>
            <pc:sldMk cId="2657173806" sldId="278"/>
            <ac:spMk id="21" creationId="{53FAF5EF-563F-43E4-A89E-8412F56F19BA}"/>
          </ac:spMkLst>
        </pc:spChg>
        <pc:spChg chg="add mod">
          <ac:chgData name="上村　知也" userId="4a247245-9421-4752-b5fc-760241f018b2" providerId="ADAL" clId="{7220B64F-C707-4007-A8F8-2D6D96262497}" dt="2020-04-21T03:06:17.863" v="9650" actId="14100"/>
          <ac:spMkLst>
            <pc:docMk/>
            <pc:sldMk cId="2657173806" sldId="278"/>
            <ac:spMk id="25" creationId="{E9AC3F25-4308-4AF8-82EF-353E3EB53FE6}"/>
          </ac:spMkLst>
        </pc:spChg>
        <pc:spChg chg="add mod">
          <ac:chgData name="上村　知也" userId="4a247245-9421-4752-b5fc-760241f018b2" providerId="ADAL" clId="{7220B64F-C707-4007-A8F8-2D6D96262497}" dt="2020-04-21T03:06:29.933" v="9655" actId="1076"/>
          <ac:spMkLst>
            <pc:docMk/>
            <pc:sldMk cId="2657173806" sldId="278"/>
            <ac:spMk id="26" creationId="{EEDFB54B-9EF1-46BA-9BC1-E73100BF72A3}"/>
          </ac:spMkLst>
        </pc:spChg>
        <pc:spChg chg="del mod">
          <ac:chgData name="上村　知也" userId="4a247245-9421-4752-b5fc-760241f018b2" providerId="ADAL" clId="{7220B64F-C707-4007-A8F8-2D6D96262497}" dt="2020-04-21T03:02:10.503" v="9214" actId="478"/>
          <ac:spMkLst>
            <pc:docMk/>
            <pc:sldMk cId="2657173806" sldId="278"/>
            <ac:spMk id="27" creationId="{EEECB203-67E4-44EC-B5C3-458952FB2B47}"/>
          </ac:spMkLst>
        </pc:spChg>
        <pc:spChg chg="del">
          <ac:chgData name="上村　知也" userId="4a247245-9421-4752-b5fc-760241f018b2" providerId="ADAL" clId="{7220B64F-C707-4007-A8F8-2D6D96262497}" dt="2020-04-21T03:03:44.054" v="9422" actId="478"/>
          <ac:spMkLst>
            <pc:docMk/>
            <pc:sldMk cId="2657173806" sldId="278"/>
            <ac:spMk id="28" creationId="{DADD0188-0F01-46E9-8F63-E4565FBC53B6}"/>
          </ac:spMkLst>
        </pc:spChg>
        <pc:spChg chg="add mod">
          <ac:chgData name="上村　知也" userId="4a247245-9421-4752-b5fc-760241f018b2" providerId="ADAL" clId="{7220B64F-C707-4007-A8F8-2D6D96262497}" dt="2020-04-21T03:06:27.722" v="9654" actId="1076"/>
          <ac:spMkLst>
            <pc:docMk/>
            <pc:sldMk cId="2657173806" sldId="278"/>
            <ac:spMk id="29" creationId="{32F349EF-C1B4-4585-B2BE-B2B33630E2A5}"/>
          </ac:spMkLst>
        </pc:spChg>
        <pc:picChg chg="del">
          <ac:chgData name="上村　知也" userId="4a247245-9421-4752-b5fc-760241f018b2" providerId="ADAL" clId="{7220B64F-C707-4007-A8F8-2D6D96262497}" dt="2020-04-21T03:01:57.333" v="9208" actId="478"/>
          <ac:picMkLst>
            <pc:docMk/>
            <pc:sldMk cId="2657173806" sldId="278"/>
            <ac:picMk id="16" creationId="{21102D79-F8A0-41B1-8E3A-DC561A661FD1}"/>
          </ac:picMkLst>
        </pc:picChg>
        <pc:picChg chg="add mod ord">
          <ac:chgData name="上村　知也" userId="4a247245-9421-4752-b5fc-760241f018b2" providerId="ADAL" clId="{7220B64F-C707-4007-A8F8-2D6D96262497}" dt="2020-04-21T03:06:05.833" v="9648" actId="14100"/>
          <ac:picMkLst>
            <pc:docMk/>
            <pc:sldMk cId="2657173806" sldId="278"/>
            <ac:picMk id="17" creationId="{8732A58A-2020-4FB0-9C89-349725606765}"/>
          </ac:picMkLst>
        </pc:picChg>
        <pc:cxnChg chg="mod">
          <ac:chgData name="上村　知也" userId="4a247245-9421-4752-b5fc-760241f018b2" providerId="ADAL" clId="{7220B64F-C707-4007-A8F8-2D6D96262497}" dt="2020-04-21T03:06:11.777" v="9649" actId="1076"/>
          <ac:cxnSpMkLst>
            <pc:docMk/>
            <pc:sldMk cId="2657173806" sldId="278"/>
            <ac:cxnSpMk id="4" creationId="{E3D3D5EA-FA73-47FD-AC58-54BFFDC8ED52}"/>
          </ac:cxnSpMkLst>
        </pc:cxnChg>
        <pc:cxnChg chg="add mod">
          <ac:chgData name="上村　知也" userId="4a247245-9421-4752-b5fc-760241f018b2" providerId="ADAL" clId="{7220B64F-C707-4007-A8F8-2D6D96262497}" dt="2020-04-21T03:02:50.020" v="9374" actId="11529"/>
          <ac:cxnSpMkLst>
            <pc:docMk/>
            <pc:sldMk cId="2657173806" sldId="278"/>
            <ac:cxnSpMk id="6" creationId="{D181E25E-F998-4FEC-A2B2-A93ACD19BC55}"/>
          </ac:cxnSpMkLst>
        </pc:cxnChg>
        <pc:cxnChg chg="mod">
          <ac:chgData name="上村　知也" userId="4a247245-9421-4752-b5fc-760241f018b2" providerId="ADAL" clId="{7220B64F-C707-4007-A8F8-2D6D96262497}" dt="2020-04-21T03:04:21.193" v="9516" actId="1076"/>
          <ac:cxnSpMkLst>
            <pc:docMk/>
            <pc:sldMk cId="2657173806" sldId="278"/>
            <ac:cxnSpMk id="9" creationId="{B5DAECC3-E929-49F8-901A-714EBD2C9E48}"/>
          </ac:cxnSpMkLst>
        </pc:cxnChg>
        <pc:cxnChg chg="mod">
          <ac:chgData name="上村　知也" userId="4a247245-9421-4752-b5fc-760241f018b2" providerId="ADAL" clId="{7220B64F-C707-4007-A8F8-2D6D96262497}" dt="2020-04-21T03:04:24.685" v="9518" actId="14100"/>
          <ac:cxnSpMkLst>
            <pc:docMk/>
            <pc:sldMk cId="2657173806" sldId="278"/>
            <ac:cxnSpMk id="18" creationId="{6EA25115-232F-48E4-92EB-C6843C0F9891}"/>
          </ac:cxnSpMkLst>
        </pc:cxnChg>
        <pc:cxnChg chg="del">
          <ac:chgData name="上村　知也" userId="4a247245-9421-4752-b5fc-760241f018b2" providerId="ADAL" clId="{7220B64F-C707-4007-A8F8-2D6D96262497}" dt="2020-04-21T03:02:54.421" v="9375" actId="478"/>
          <ac:cxnSpMkLst>
            <pc:docMk/>
            <pc:sldMk cId="2657173806" sldId="278"/>
            <ac:cxnSpMk id="22" creationId="{9DC25499-3C15-436F-98EB-D807267C1CE0}"/>
          </ac:cxnSpMkLst>
        </pc:cxnChg>
        <pc:cxnChg chg="del">
          <ac:chgData name="上村　知也" userId="4a247245-9421-4752-b5fc-760241f018b2" providerId="ADAL" clId="{7220B64F-C707-4007-A8F8-2D6D96262497}" dt="2020-04-21T03:02:56.444" v="9377" actId="478"/>
          <ac:cxnSpMkLst>
            <pc:docMk/>
            <pc:sldMk cId="2657173806" sldId="278"/>
            <ac:cxnSpMk id="23" creationId="{5CA1057A-FE3B-46C4-A661-48600BFB9647}"/>
          </ac:cxnSpMkLst>
        </pc:cxnChg>
        <pc:cxnChg chg="del">
          <ac:chgData name="上村　知也" userId="4a247245-9421-4752-b5fc-760241f018b2" providerId="ADAL" clId="{7220B64F-C707-4007-A8F8-2D6D96262497}" dt="2020-04-21T03:02:55.919" v="9376" actId="478"/>
          <ac:cxnSpMkLst>
            <pc:docMk/>
            <pc:sldMk cId="2657173806" sldId="278"/>
            <ac:cxnSpMk id="24" creationId="{9DC77E84-113B-4817-AE3D-CD3BF6EDC1F8}"/>
          </ac:cxnSpMkLst>
        </pc:cxnChg>
      </pc:sldChg>
      <pc:sldChg chg="addSp delSp modSp add">
        <pc:chgData name="上村　知也" userId="4a247245-9421-4752-b5fc-760241f018b2" providerId="ADAL" clId="{7220B64F-C707-4007-A8F8-2D6D96262497}" dt="2020-04-21T03:07:42.518" v="9776" actId="478"/>
        <pc:sldMkLst>
          <pc:docMk/>
          <pc:sldMk cId="1788997452" sldId="279"/>
        </pc:sldMkLst>
        <pc:spChg chg="mod">
          <ac:chgData name="上村　知也" userId="4a247245-9421-4752-b5fc-760241f018b2" providerId="ADAL" clId="{7220B64F-C707-4007-A8F8-2D6D96262497}" dt="2020-04-21T03:04:47.351" v="9564"/>
          <ac:spMkLst>
            <pc:docMk/>
            <pc:sldMk cId="1788997452" sldId="279"/>
            <ac:spMk id="2" creationId="{57C77B82-DAF3-4A65-8FF0-F0E47D6D3349}"/>
          </ac:spMkLst>
        </pc:spChg>
        <pc:spChg chg="del">
          <ac:chgData name="上村　知也" userId="4a247245-9421-4752-b5fc-760241f018b2" providerId="ADAL" clId="{7220B64F-C707-4007-A8F8-2D6D96262497}" dt="2020-04-21T03:07:42.518" v="9776" actId="478"/>
          <ac:spMkLst>
            <pc:docMk/>
            <pc:sldMk cId="1788997452" sldId="279"/>
            <ac:spMk id="3" creationId="{B2A5BDE7-5A7B-4438-8B6D-E1DA2F5BAC64}"/>
          </ac:spMkLst>
        </pc:spChg>
        <pc:spChg chg="add mod">
          <ac:chgData name="上村　知也" userId="4a247245-9421-4752-b5fc-760241f018b2" providerId="ADAL" clId="{7220B64F-C707-4007-A8F8-2D6D96262497}" dt="2020-04-21T03:05:50.414" v="9645" actId="207"/>
          <ac:spMkLst>
            <pc:docMk/>
            <pc:sldMk cId="1788997452" sldId="279"/>
            <ac:spMk id="5" creationId="{3C9ACA02-9FA4-46DE-97AC-1E682A35C2EF}"/>
          </ac:spMkLst>
        </pc:spChg>
        <pc:spChg chg="add mod">
          <ac:chgData name="上村　知也" userId="4a247245-9421-4752-b5fc-760241f018b2" providerId="ADAL" clId="{7220B64F-C707-4007-A8F8-2D6D96262497}" dt="2020-04-21T03:06:54.742" v="9694"/>
          <ac:spMkLst>
            <pc:docMk/>
            <pc:sldMk cId="1788997452" sldId="279"/>
            <ac:spMk id="8" creationId="{7DD332E3-AA7F-4E4B-B3CD-BFD63799C7DD}"/>
          </ac:spMkLst>
        </pc:spChg>
        <pc:spChg chg="add mod">
          <ac:chgData name="上村　知也" userId="4a247245-9421-4752-b5fc-760241f018b2" providerId="ADAL" clId="{7220B64F-C707-4007-A8F8-2D6D96262497}" dt="2020-04-21T03:06:48.809" v="9660" actId="14100"/>
          <ac:spMkLst>
            <pc:docMk/>
            <pc:sldMk cId="1788997452" sldId="279"/>
            <ac:spMk id="9" creationId="{0B7B7094-94E4-4EC9-8E9F-2B8D4323DA8B}"/>
          </ac:spMkLst>
        </pc:spChg>
        <pc:spChg chg="add mod">
          <ac:chgData name="上村　知也" userId="4a247245-9421-4752-b5fc-760241f018b2" providerId="ADAL" clId="{7220B64F-C707-4007-A8F8-2D6D96262497}" dt="2020-04-21T03:06:57.047" v="9696" actId="571"/>
          <ac:spMkLst>
            <pc:docMk/>
            <pc:sldMk cId="1788997452" sldId="279"/>
            <ac:spMk id="10" creationId="{1CF2AD05-D1FC-4969-9F3F-775718B235A2}"/>
          </ac:spMkLst>
        </pc:spChg>
        <pc:spChg chg="add mod">
          <ac:chgData name="上村　知也" userId="4a247245-9421-4752-b5fc-760241f018b2" providerId="ADAL" clId="{7220B64F-C707-4007-A8F8-2D6D96262497}" dt="2020-04-21T03:07:04.150" v="9732"/>
          <ac:spMkLst>
            <pc:docMk/>
            <pc:sldMk cId="1788997452" sldId="279"/>
            <ac:spMk id="11" creationId="{341E5CDE-05CD-49DE-9D48-AEEC5545EBFB}"/>
          </ac:spMkLst>
        </pc:spChg>
        <pc:spChg chg="add mod">
          <ac:chgData name="上村　知也" userId="4a247245-9421-4752-b5fc-760241f018b2" providerId="ADAL" clId="{7220B64F-C707-4007-A8F8-2D6D96262497}" dt="2020-04-21T03:07:39.413" v="9775"/>
          <ac:spMkLst>
            <pc:docMk/>
            <pc:sldMk cId="1788997452" sldId="279"/>
            <ac:spMk id="22" creationId="{3C6B15B5-65CF-4C21-BC8A-9B1EC8CB8582}"/>
          </ac:spMkLst>
        </pc:spChg>
        <pc:picChg chg="add mod">
          <ac:chgData name="上村　知也" userId="4a247245-9421-4752-b5fc-760241f018b2" providerId="ADAL" clId="{7220B64F-C707-4007-A8F8-2D6D96262497}" dt="2020-04-21T03:05:28.637" v="9568" actId="14100"/>
          <ac:picMkLst>
            <pc:docMk/>
            <pc:sldMk cId="1788997452" sldId="279"/>
            <ac:picMk id="4" creationId="{D9C4CA97-EE56-4468-9521-A6033238CC0A}"/>
          </ac:picMkLst>
        </pc:picChg>
        <pc:cxnChg chg="add mod">
          <ac:chgData name="上村　知也" userId="4a247245-9421-4752-b5fc-760241f018b2" providerId="ADAL" clId="{7220B64F-C707-4007-A8F8-2D6D96262497}" dt="2020-04-21T03:05:54.224" v="9646" actId="11529"/>
          <ac:cxnSpMkLst>
            <pc:docMk/>
            <pc:sldMk cId="1788997452" sldId="279"/>
            <ac:cxnSpMk id="7" creationId="{061CDBB6-7129-4A8A-AAE5-FF088A0EE6EF}"/>
          </ac:cxnSpMkLst>
        </pc:cxnChg>
        <pc:cxnChg chg="add mod">
          <ac:chgData name="上村　知也" userId="4a247245-9421-4752-b5fc-760241f018b2" providerId="ADAL" clId="{7220B64F-C707-4007-A8F8-2D6D96262497}" dt="2020-04-21T03:07:00.200" v="9697" actId="571"/>
          <ac:cxnSpMkLst>
            <pc:docMk/>
            <pc:sldMk cId="1788997452" sldId="279"/>
            <ac:cxnSpMk id="12" creationId="{0CF56BB0-8B9C-43A9-9213-15C8C7542FF2}"/>
          </ac:cxnSpMkLst>
        </pc:cxnChg>
        <pc:cxnChg chg="add mod">
          <ac:chgData name="上村　知也" userId="4a247245-9421-4752-b5fc-760241f018b2" providerId="ADAL" clId="{7220B64F-C707-4007-A8F8-2D6D96262497}" dt="2020-04-21T03:07:31.604" v="9740" actId="14100"/>
          <ac:cxnSpMkLst>
            <pc:docMk/>
            <pc:sldMk cId="1788997452" sldId="279"/>
            <ac:cxnSpMk id="13" creationId="{AC6574AB-B501-4010-AE14-AEBC11EF10E0}"/>
          </ac:cxnSpMkLst>
        </pc:cxnChg>
        <pc:cxnChg chg="add mod">
          <ac:chgData name="上村　知也" userId="4a247245-9421-4752-b5fc-760241f018b2" providerId="ADAL" clId="{7220B64F-C707-4007-A8F8-2D6D96262497}" dt="2020-04-21T03:07:29.291" v="9739" actId="1076"/>
          <ac:cxnSpMkLst>
            <pc:docMk/>
            <pc:sldMk cId="1788997452" sldId="279"/>
            <ac:cxnSpMk id="18" creationId="{74878BAD-6999-4F1B-A1AC-4A1B3CEEAB24}"/>
          </ac:cxnSpMkLst>
        </pc:cxnChg>
        <pc:cxnChg chg="add mod">
          <ac:chgData name="上村　知也" userId="4a247245-9421-4752-b5fc-760241f018b2" providerId="ADAL" clId="{7220B64F-C707-4007-A8F8-2D6D96262497}" dt="2020-04-21T03:07:29.291" v="9739" actId="1076"/>
          <ac:cxnSpMkLst>
            <pc:docMk/>
            <pc:sldMk cId="1788997452" sldId="279"/>
            <ac:cxnSpMk id="20" creationId="{CFCD141A-0BC7-47E6-9B70-F05D6265D8B1}"/>
          </ac:cxnSpMkLst>
        </pc:cxnChg>
      </pc:sldChg>
      <pc:sldChg chg="modSp add">
        <pc:chgData name="上村　知也" userId="4a247245-9421-4752-b5fc-760241f018b2" providerId="ADAL" clId="{7220B64F-C707-4007-A8F8-2D6D96262497}" dt="2020-04-21T03:09:27.558" v="10314"/>
        <pc:sldMkLst>
          <pc:docMk/>
          <pc:sldMk cId="2552524319" sldId="280"/>
        </pc:sldMkLst>
        <pc:spChg chg="mod">
          <ac:chgData name="上村　知也" userId="4a247245-9421-4752-b5fc-760241f018b2" providerId="ADAL" clId="{7220B64F-C707-4007-A8F8-2D6D96262497}" dt="2020-04-21T03:08:17.221" v="9791"/>
          <ac:spMkLst>
            <pc:docMk/>
            <pc:sldMk cId="2552524319" sldId="280"/>
            <ac:spMk id="2" creationId="{48B3E143-BF7C-4EAD-95F3-00EAF1154130}"/>
          </ac:spMkLst>
        </pc:spChg>
        <pc:spChg chg="mod">
          <ac:chgData name="上村　知也" userId="4a247245-9421-4752-b5fc-760241f018b2" providerId="ADAL" clId="{7220B64F-C707-4007-A8F8-2D6D96262497}" dt="2020-04-21T03:09:27.558" v="10314"/>
          <ac:spMkLst>
            <pc:docMk/>
            <pc:sldMk cId="2552524319" sldId="280"/>
            <ac:spMk id="3" creationId="{193B8E2A-B653-4D6F-A706-DCE845496692}"/>
          </ac:spMkLst>
        </pc:spChg>
      </pc:sldChg>
    </pc:docChg>
  </pc:docChgLst>
  <pc:docChgLst>
    <pc:chgData name="tomoya kamimura" userId="4a247245-9421-4752-b5fc-760241f018b2" providerId="ADAL" clId="{7220B64F-C707-4007-A8F8-2D6D96262497}"/>
    <pc:docChg chg="undo custSel addSld delSld modSld sldOrd">
      <pc:chgData name="tomoya kamimura" userId="4a247245-9421-4752-b5fc-760241f018b2" providerId="ADAL" clId="{7220B64F-C707-4007-A8F8-2D6D96262497}" dt="2020-04-22T02:02:34.074" v="7566" actId="20577"/>
      <pc:docMkLst>
        <pc:docMk/>
      </pc:docMkLst>
      <pc:sldChg chg="addSp delSp modSp modAnim">
        <pc:chgData name="tomoya kamimura" userId="4a247245-9421-4752-b5fc-760241f018b2" providerId="ADAL" clId="{7220B64F-C707-4007-A8F8-2D6D96262497}" dt="2020-04-22T00:43:06.896" v="7384"/>
        <pc:sldMkLst>
          <pc:docMk/>
          <pc:sldMk cId="3387697284" sldId="260"/>
        </pc:sldMkLst>
        <pc:spChg chg="mod">
          <ac:chgData name="tomoya kamimura" userId="4a247245-9421-4752-b5fc-760241f018b2" providerId="ADAL" clId="{7220B64F-C707-4007-A8F8-2D6D96262497}" dt="2020-04-20T01:01:11.191" v="125"/>
          <ac:spMkLst>
            <pc:docMk/>
            <pc:sldMk cId="3387697284" sldId="260"/>
            <ac:spMk id="2" creationId="{1026A539-B717-4C08-B383-F77567F3CA43}"/>
          </ac:spMkLst>
        </pc:spChg>
        <pc:spChg chg="mod">
          <ac:chgData name="tomoya kamimura" userId="4a247245-9421-4752-b5fc-760241f018b2" providerId="ADAL" clId="{7220B64F-C707-4007-A8F8-2D6D96262497}" dt="2020-04-20T01:01:49.277" v="234" actId="20577"/>
          <ac:spMkLst>
            <pc:docMk/>
            <pc:sldMk cId="3387697284" sldId="260"/>
            <ac:spMk id="3" creationId="{89447FFF-B37D-4F38-B575-AC87A0677D59}"/>
          </ac:spMkLst>
        </pc:spChg>
        <pc:spChg chg="mod">
          <ac:chgData name="tomoya kamimura" userId="4a247245-9421-4752-b5fc-760241f018b2" providerId="ADAL" clId="{7220B64F-C707-4007-A8F8-2D6D96262497}" dt="2020-04-20T01:02:48.507" v="242" actId="14100"/>
          <ac:spMkLst>
            <pc:docMk/>
            <pc:sldMk cId="3387697284" sldId="260"/>
            <ac:spMk id="4" creationId="{2882FCF7-F7B6-4BFF-AFA9-496280D650F8}"/>
          </ac:spMkLst>
        </pc:spChg>
        <pc:spChg chg="mod">
          <ac:chgData name="tomoya kamimura" userId="4a247245-9421-4752-b5fc-760241f018b2" providerId="ADAL" clId="{7220B64F-C707-4007-A8F8-2D6D96262497}" dt="2020-04-20T01:02:51.084" v="243" actId="1076"/>
          <ac:spMkLst>
            <pc:docMk/>
            <pc:sldMk cId="3387697284" sldId="260"/>
            <ac:spMk id="5" creationId="{B6BDCE55-4469-4EB4-82E4-954259E29B5E}"/>
          </ac:spMkLst>
        </pc:spChg>
        <pc:spChg chg="mod">
          <ac:chgData name="tomoya kamimura" userId="4a247245-9421-4752-b5fc-760241f018b2" providerId="ADAL" clId="{7220B64F-C707-4007-A8F8-2D6D96262497}" dt="2020-04-20T01:05:45.363" v="434" actId="14100"/>
          <ac:spMkLst>
            <pc:docMk/>
            <pc:sldMk cId="3387697284" sldId="260"/>
            <ac:spMk id="6" creationId="{1388653B-1F04-4028-B7F3-0A36904405ED}"/>
          </ac:spMkLst>
        </pc:spChg>
        <pc:spChg chg="mod">
          <ac:chgData name="tomoya kamimura" userId="4a247245-9421-4752-b5fc-760241f018b2" providerId="ADAL" clId="{7220B64F-C707-4007-A8F8-2D6D96262497}" dt="2020-04-20T01:05:53.574" v="439" actId="20577"/>
          <ac:spMkLst>
            <pc:docMk/>
            <pc:sldMk cId="3387697284" sldId="260"/>
            <ac:spMk id="7" creationId="{7474FF5F-7458-493D-96CB-DFE93B5C506F}"/>
          </ac:spMkLst>
        </pc:spChg>
        <pc:spChg chg="mod">
          <ac:chgData name="tomoya kamimura" userId="4a247245-9421-4752-b5fc-760241f018b2" providerId="ADAL" clId="{7220B64F-C707-4007-A8F8-2D6D96262497}" dt="2020-04-20T01:05:40.496" v="433" actId="1076"/>
          <ac:spMkLst>
            <pc:docMk/>
            <pc:sldMk cId="3387697284" sldId="260"/>
            <ac:spMk id="8" creationId="{E585C32E-B407-4E9F-86CA-D4D769417364}"/>
          </ac:spMkLst>
        </pc:spChg>
        <pc:spChg chg="mod">
          <ac:chgData name="tomoya kamimura" userId="4a247245-9421-4752-b5fc-760241f018b2" providerId="ADAL" clId="{7220B64F-C707-4007-A8F8-2D6D96262497}" dt="2020-04-20T01:05:35.168" v="432" actId="1076"/>
          <ac:spMkLst>
            <pc:docMk/>
            <pc:sldMk cId="3387697284" sldId="260"/>
            <ac:spMk id="9" creationId="{D66EE92E-00AD-4A99-B5AE-AEFAD1541B4B}"/>
          </ac:spMkLst>
        </pc:spChg>
        <pc:spChg chg="add mod">
          <ac:chgData name="tomoya kamimura" userId="4a247245-9421-4752-b5fc-760241f018b2" providerId="ADAL" clId="{7220B64F-C707-4007-A8F8-2D6D96262497}" dt="2020-04-20T01:03:30.692" v="337" actId="1076"/>
          <ac:spMkLst>
            <pc:docMk/>
            <pc:sldMk cId="3387697284" sldId="260"/>
            <ac:spMk id="10" creationId="{A0E58799-1F11-4390-B08D-B4260E0F9CC3}"/>
          </ac:spMkLst>
        </pc:spChg>
        <pc:spChg chg="del">
          <ac:chgData name="tomoya kamimura" userId="4a247245-9421-4752-b5fc-760241f018b2" providerId="ADAL" clId="{7220B64F-C707-4007-A8F8-2D6D96262497}" dt="2020-04-20T01:02:16.272" v="235" actId="478"/>
          <ac:spMkLst>
            <pc:docMk/>
            <pc:sldMk cId="3387697284" sldId="260"/>
            <ac:spMk id="21" creationId="{3F2AE0C1-7DA2-4978-A42D-D8BAE304CDDC}"/>
          </ac:spMkLst>
        </pc:spChg>
        <pc:spChg chg="del">
          <ac:chgData name="tomoya kamimura" userId="4a247245-9421-4752-b5fc-760241f018b2" providerId="ADAL" clId="{7220B64F-C707-4007-A8F8-2D6D96262497}" dt="2020-04-20T01:02:16.272" v="235" actId="478"/>
          <ac:spMkLst>
            <pc:docMk/>
            <pc:sldMk cId="3387697284" sldId="260"/>
            <ac:spMk id="22" creationId="{506ED561-ED5A-4A7A-B389-055FB5ACAF15}"/>
          </ac:spMkLst>
        </pc:spChg>
        <pc:spChg chg="del">
          <ac:chgData name="tomoya kamimura" userId="4a247245-9421-4752-b5fc-760241f018b2" providerId="ADAL" clId="{7220B64F-C707-4007-A8F8-2D6D96262497}" dt="2020-04-20T01:02:16.272" v="235" actId="478"/>
          <ac:spMkLst>
            <pc:docMk/>
            <pc:sldMk cId="3387697284" sldId="260"/>
            <ac:spMk id="23" creationId="{F3EF0D48-B611-47CF-8465-32A8537D5A38}"/>
          </ac:spMkLst>
        </pc:spChg>
        <pc:spChg chg="del">
          <ac:chgData name="tomoya kamimura" userId="4a247245-9421-4752-b5fc-760241f018b2" providerId="ADAL" clId="{7220B64F-C707-4007-A8F8-2D6D96262497}" dt="2020-04-20T01:02:16.272" v="235" actId="478"/>
          <ac:spMkLst>
            <pc:docMk/>
            <pc:sldMk cId="3387697284" sldId="260"/>
            <ac:spMk id="24" creationId="{2B532EA2-E1C7-41F8-8CBB-E635D67DA535}"/>
          </ac:spMkLst>
        </pc:spChg>
        <pc:spChg chg="add mod">
          <ac:chgData name="tomoya kamimura" userId="4a247245-9421-4752-b5fc-760241f018b2" providerId="ADAL" clId="{7220B64F-C707-4007-A8F8-2D6D96262497}" dt="2020-04-20T01:06:44.806" v="624" actId="1076"/>
          <ac:spMkLst>
            <pc:docMk/>
            <pc:sldMk cId="3387697284" sldId="260"/>
            <ac:spMk id="25" creationId="{0B4FC8B1-6460-4599-B732-92C75A48132D}"/>
          </ac:spMkLst>
        </pc:spChg>
        <pc:grpChg chg="mod">
          <ac:chgData name="tomoya kamimura" userId="4a247245-9421-4752-b5fc-760241f018b2" providerId="ADAL" clId="{7220B64F-C707-4007-A8F8-2D6D96262497}" dt="2020-04-20T01:03:12.442" v="331" actId="1076"/>
          <ac:grpSpMkLst>
            <pc:docMk/>
            <pc:sldMk cId="3387697284" sldId="260"/>
            <ac:grpSpMk id="12" creationId="{CE2ACA24-1A50-482F-B242-44C9080F7814}"/>
          </ac:grpSpMkLst>
        </pc:grpChg>
        <pc:picChg chg="del">
          <ac:chgData name="tomoya kamimura" userId="4a247245-9421-4752-b5fc-760241f018b2" providerId="ADAL" clId="{7220B64F-C707-4007-A8F8-2D6D96262497}" dt="2020-04-20T01:02:16.272" v="235" actId="478"/>
          <ac:picMkLst>
            <pc:docMk/>
            <pc:sldMk cId="3387697284" sldId="260"/>
            <ac:picMk id="1028" creationId="{AA6B154F-D22C-453D-AF50-4A3F58E4940A}"/>
          </ac:picMkLst>
        </pc:picChg>
        <pc:picChg chg="del">
          <ac:chgData name="tomoya kamimura" userId="4a247245-9421-4752-b5fc-760241f018b2" providerId="ADAL" clId="{7220B64F-C707-4007-A8F8-2D6D96262497}" dt="2020-04-20T01:02:16.272" v="235" actId="478"/>
          <ac:picMkLst>
            <pc:docMk/>
            <pc:sldMk cId="3387697284" sldId="260"/>
            <ac:picMk id="1034" creationId="{029E9ACA-3989-40AC-8145-14E69C757019}"/>
          </ac:picMkLst>
        </pc:picChg>
      </pc:sldChg>
      <pc:sldChg chg="modSp">
        <pc:chgData name="tomoya kamimura" userId="4a247245-9421-4752-b5fc-760241f018b2" providerId="ADAL" clId="{7220B64F-C707-4007-A8F8-2D6D96262497}" dt="2020-04-20T03:36:55.669" v="6740"/>
        <pc:sldMkLst>
          <pc:docMk/>
          <pc:sldMk cId="2443174398" sldId="261"/>
        </pc:sldMkLst>
        <pc:spChg chg="mod">
          <ac:chgData name="tomoya kamimura" userId="4a247245-9421-4752-b5fc-760241f018b2" providerId="ADAL" clId="{7220B64F-C707-4007-A8F8-2D6D96262497}" dt="2020-04-20T03:36:55.669" v="6740"/>
          <ac:spMkLst>
            <pc:docMk/>
            <pc:sldMk cId="2443174398" sldId="261"/>
            <ac:spMk id="3" creationId="{7B816AB4-AD7E-4AC4-A56E-FEC6B8F4DD8A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5" creationId="{4ABFDF3B-3F12-4932-9D52-1E259371DC61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2" creationId="{1E5895B4-A7E5-458D-98F5-018181E9B3C2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3" creationId="{A38B1686-F690-45BC-9DE1-5D59404D303E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4" creationId="{B30F971F-8190-4A25-84C5-8820BDD06BFE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5" creationId="{D184E244-F25A-4668-AEF2-49B53D221CCC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6" creationId="{229F76F3-4703-41F7-988C-156C48227D05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7" creationId="{B49D94E6-DB5C-47C8-BCEF-44E4321DAD61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8" creationId="{D3ADE822-60F7-4065-B3FF-2DDE144CB545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19" creationId="{A94D44FA-9926-44FD-91DD-919AEECBD732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0" creationId="{EEF39153-FAB0-4313-937B-6DCEBEB35E49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1" creationId="{AD6AB5F0-DAC7-41AA-851B-617BF1474DA2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2" creationId="{209463D8-AB6B-4458-A0DF-FD67E3366374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3" creationId="{604EA64E-CC56-4228-AAB4-0A2C06CEF201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4" creationId="{EAD94BE4-C72A-4A30-AB7F-3629EAFC25E8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5" creationId="{33612F4A-21CD-46BD-8655-6D1A5CFD6AC9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6" creationId="{B278881A-0F48-44A6-9F77-2C6CD691AC48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7" creationId="{5E9F04E7-25B7-43BA-8466-5F25CB983910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8" creationId="{7597DDA2-7A74-400B-8715-ECE3DB88915E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29" creationId="{7A7AB9FC-0B84-4047-B720-12DD76C76F5B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0" creationId="{3C97C457-757E-415E-B6BF-16C1AEDD57B6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1" creationId="{6A8D0E64-E8FA-4EB1-A638-D9E511253462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2" creationId="{F5303073-65D8-4129-814A-51F7D46D97D1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3" creationId="{43EF3A57-0B68-4808-99B6-A268E119DD17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4" creationId="{4CFEDF54-2B71-4AAA-AF3C-588259F7C61C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5" creationId="{2C6B809C-BF5A-4545-A737-CCF429ECAC8B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6" creationId="{1AF76B06-F0E9-4AF5-9685-5C4C203C1D63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7" creationId="{79D2765B-D6D9-468C-827A-537B98C60D73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8" creationId="{6DCF02C2-581A-42F7-9008-ED9EF51DC729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39" creationId="{98B96D2E-773C-4F95-B6F6-D04E7F4EC3A7}"/>
          </ac:spMkLst>
        </pc:spChg>
        <pc:spChg chg="mod">
          <ac:chgData name="tomoya kamimura" userId="4a247245-9421-4752-b5fc-760241f018b2" providerId="ADAL" clId="{7220B64F-C707-4007-A8F8-2D6D96262497}" dt="2020-04-20T03:36:48.312" v="6734" actId="1076"/>
          <ac:spMkLst>
            <pc:docMk/>
            <pc:sldMk cId="2443174398" sldId="261"/>
            <ac:spMk id="40" creationId="{D3E8BA20-FE04-4954-86DB-C9ECF20A7B73}"/>
          </ac:spMkLst>
        </pc:spChg>
        <pc:spChg chg="mod">
          <ac:chgData name="tomoya kamimura" userId="4a247245-9421-4752-b5fc-760241f018b2" providerId="ADAL" clId="{7220B64F-C707-4007-A8F8-2D6D96262497}" dt="2020-04-20T03:36:50.396" v="6735" actId="1076"/>
          <ac:spMkLst>
            <pc:docMk/>
            <pc:sldMk cId="2443174398" sldId="261"/>
            <ac:spMk id="41" creationId="{C2BCDBCC-045A-4DF8-BCA5-00C32C441AA3}"/>
          </ac:spMkLst>
        </pc:spChg>
        <pc:cxnChg chg="mod">
          <ac:chgData name="tomoya kamimura" userId="4a247245-9421-4752-b5fc-760241f018b2" providerId="ADAL" clId="{7220B64F-C707-4007-A8F8-2D6D96262497}" dt="2020-04-20T03:36:48.312" v="6734" actId="1076"/>
          <ac:cxnSpMkLst>
            <pc:docMk/>
            <pc:sldMk cId="2443174398" sldId="261"/>
            <ac:cxnSpMk id="7" creationId="{CA1A7581-1E85-40C7-974B-2D133A69B272}"/>
          </ac:cxnSpMkLst>
        </pc:cxnChg>
        <pc:cxnChg chg="mod">
          <ac:chgData name="tomoya kamimura" userId="4a247245-9421-4752-b5fc-760241f018b2" providerId="ADAL" clId="{7220B64F-C707-4007-A8F8-2D6D96262497}" dt="2020-04-20T03:36:48.312" v="6734" actId="1076"/>
          <ac:cxnSpMkLst>
            <pc:docMk/>
            <pc:sldMk cId="2443174398" sldId="261"/>
            <ac:cxnSpMk id="11" creationId="{752CFAF8-1274-4F0D-8C15-9EE733CBC656}"/>
          </ac:cxnSpMkLst>
        </pc:cxnChg>
      </pc:sldChg>
      <pc:sldChg chg="addSp modSp add modAnim">
        <pc:chgData name="tomoya kamimura" userId="4a247245-9421-4752-b5fc-760241f018b2" providerId="ADAL" clId="{7220B64F-C707-4007-A8F8-2D6D96262497}" dt="2020-04-22T00:52:37.491" v="7533"/>
        <pc:sldMkLst>
          <pc:docMk/>
          <pc:sldMk cId="1010724930" sldId="262"/>
        </pc:sldMkLst>
        <pc:spChg chg="mod">
          <ac:chgData name="tomoya kamimura" userId="4a247245-9421-4752-b5fc-760241f018b2" providerId="ADAL" clId="{7220B64F-C707-4007-A8F8-2D6D96262497}" dt="2020-04-20T01:07:03.255" v="708"/>
          <ac:spMkLst>
            <pc:docMk/>
            <pc:sldMk cId="1010724930" sldId="262"/>
            <ac:spMk id="2" creationId="{1026A539-B717-4C08-B383-F77567F3CA43}"/>
          </ac:spMkLst>
        </pc:spChg>
        <pc:spChg chg="mod">
          <ac:chgData name="tomoya kamimura" userId="4a247245-9421-4752-b5fc-760241f018b2" providerId="ADAL" clId="{7220B64F-C707-4007-A8F8-2D6D96262497}" dt="2020-04-22T00:43:17.186" v="7387" actId="1076"/>
          <ac:spMkLst>
            <pc:docMk/>
            <pc:sldMk cId="1010724930" sldId="262"/>
            <ac:spMk id="3" creationId="{89447FFF-B37D-4F38-B575-AC87A0677D59}"/>
          </ac:spMkLst>
        </pc:spChg>
        <pc:spChg chg="mod">
          <ac:chgData name="tomoya kamimura" userId="4a247245-9421-4752-b5fc-760241f018b2" providerId="ADAL" clId="{7220B64F-C707-4007-A8F8-2D6D96262497}" dt="2020-04-20T01:11:00.311" v="1370"/>
          <ac:spMkLst>
            <pc:docMk/>
            <pc:sldMk cId="1010724930" sldId="262"/>
            <ac:spMk id="7" creationId="{7474FF5F-7458-493D-96CB-DFE93B5C506F}"/>
          </ac:spMkLst>
        </pc:spChg>
        <pc:spChg chg="add mod">
          <ac:chgData name="tomoya kamimura" userId="4a247245-9421-4752-b5fc-760241f018b2" providerId="ADAL" clId="{7220B64F-C707-4007-A8F8-2D6D96262497}" dt="2020-04-20T01:11:20.024" v="1375" actId="208"/>
          <ac:spMkLst>
            <pc:docMk/>
            <pc:sldMk cId="1010724930" sldId="262"/>
            <ac:spMk id="10" creationId="{712C0F6F-F7CD-4657-B633-A69EEA635CD1}"/>
          </ac:spMkLst>
        </pc:spChg>
        <pc:spChg chg="mod">
          <ac:chgData name="tomoya kamimura" userId="4a247245-9421-4752-b5fc-760241f018b2" providerId="ADAL" clId="{7220B64F-C707-4007-A8F8-2D6D96262497}" dt="2020-04-20T01:11:08.476" v="1372" actId="1076"/>
          <ac:spMkLst>
            <pc:docMk/>
            <pc:sldMk cId="1010724930" sldId="262"/>
            <ac:spMk id="15" creationId="{E4091A65-1A77-4643-A48D-862342391FDC}"/>
          </ac:spMkLst>
        </pc:spChg>
        <pc:spChg chg="add mod">
          <ac:chgData name="tomoya kamimura" userId="4a247245-9421-4752-b5fc-760241f018b2" providerId="ADAL" clId="{7220B64F-C707-4007-A8F8-2D6D96262497}" dt="2020-04-20T01:34:05.465" v="2735" actId="207"/>
          <ac:spMkLst>
            <pc:docMk/>
            <pc:sldMk cId="1010724930" sldId="262"/>
            <ac:spMk id="17" creationId="{91E3AF35-D5E0-4A42-8108-8B03205EAA15}"/>
          </ac:spMkLst>
        </pc:spChg>
        <pc:grpChg chg="mod">
          <ac:chgData name="tomoya kamimura" userId="4a247245-9421-4752-b5fc-760241f018b2" providerId="ADAL" clId="{7220B64F-C707-4007-A8F8-2D6D96262497}" dt="2020-04-20T01:11:06.993" v="1371" actId="1076"/>
          <ac:grpSpMkLst>
            <pc:docMk/>
            <pc:sldMk cId="1010724930" sldId="262"/>
            <ac:grpSpMk id="12" creationId="{CE2ACA24-1A50-482F-B242-44C9080F7814}"/>
          </ac:grpSpMkLst>
        </pc:grpChg>
        <pc:cxnChg chg="add mod">
          <ac:chgData name="tomoya kamimura" userId="4a247245-9421-4752-b5fc-760241f018b2" providerId="ADAL" clId="{7220B64F-C707-4007-A8F8-2D6D96262497}" dt="2020-04-20T01:11:47.040" v="1461" actId="208"/>
          <ac:cxnSpMkLst>
            <pc:docMk/>
            <pc:sldMk cId="1010724930" sldId="262"/>
            <ac:cxnSpMk id="16" creationId="{098DB60F-37A9-4BF0-94D0-930158433756}"/>
          </ac:cxnSpMkLst>
        </pc:cxnChg>
      </pc:sldChg>
      <pc:sldChg chg="modSp add">
        <pc:chgData name="tomoya kamimura" userId="4a247245-9421-4752-b5fc-760241f018b2" providerId="ADAL" clId="{7220B64F-C707-4007-A8F8-2D6D96262497}" dt="2020-04-20T01:14:20.870" v="1677"/>
        <pc:sldMkLst>
          <pc:docMk/>
          <pc:sldMk cId="123492334" sldId="263"/>
        </pc:sldMkLst>
        <pc:spChg chg="mod">
          <ac:chgData name="tomoya kamimura" userId="4a247245-9421-4752-b5fc-760241f018b2" providerId="ADAL" clId="{7220B64F-C707-4007-A8F8-2D6D96262497}" dt="2020-04-20T01:13:05.367" v="1488"/>
          <ac:spMkLst>
            <pc:docMk/>
            <pc:sldMk cId="123492334" sldId="263"/>
            <ac:spMk id="2" creationId="{5FD587CC-3799-4E75-A340-6C07EA84B706}"/>
          </ac:spMkLst>
        </pc:spChg>
        <pc:spChg chg="mod">
          <ac:chgData name="tomoya kamimura" userId="4a247245-9421-4752-b5fc-760241f018b2" providerId="ADAL" clId="{7220B64F-C707-4007-A8F8-2D6D96262497}" dt="2020-04-20T01:14:20.870" v="1677"/>
          <ac:spMkLst>
            <pc:docMk/>
            <pc:sldMk cId="123492334" sldId="263"/>
            <ac:spMk id="3" creationId="{1CDEC65A-0278-4C17-A9B3-CC01651A4C41}"/>
          </ac:spMkLst>
        </pc:spChg>
      </pc:sldChg>
      <pc:sldChg chg="modSp add ord">
        <pc:chgData name="tomoya kamimura" userId="4a247245-9421-4752-b5fc-760241f018b2" providerId="ADAL" clId="{7220B64F-C707-4007-A8F8-2D6D96262497}" dt="2020-04-20T03:23:14.638" v="5531"/>
        <pc:sldMkLst>
          <pc:docMk/>
          <pc:sldMk cId="1844856939" sldId="264"/>
        </pc:sldMkLst>
        <pc:spChg chg="mod">
          <ac:chgData name="tomoya kamimura" userId="4a247245-9421-4752-b5fc-760241f018b2" providerId="ADAL" clId="{7220B64F-C707-4007-A8F8-2D6D96262497}" dt="2020-04-20T01:14:51.720" v="1744" actId="20577"/>
          <ac:spMkLst>
            <pc:docMk/>
            <pc:sldMk cId="1844856939" sldId="264"/>
            <ac:spMk id="4" creationId="{B521E2C8-1565-4586-B803-02CBC7971B39}"/>
          </ac:spMkLst>
        </pc:spChg>
        <pc:spChg chg="mod">
          <ac:chgData name="tomoya kamimura" userId="4a247245-9421-4752-b5fc-760241f018b2" providerId="ADAL" clId="{7220B64F-C707-4007-A8F8-2D6D96262497}" dt="2020-04-20T03:23:14.638" v="5531"/>
          <ac:spMkLst>
            <pc:docMk/>
            <pc:sldMk cId="1844856939" sldId="264"/>
            <ac:spMk id="5" creationId="{0D41FA5A-E39A-4230-B3D3-C6BEC1B98458}"/>
          </ac:spMkLst>
        </pc:spChg>
      </pc:sldChg>
      <pc:sldChg chg="addSp delSp modSp add modAnim">
        <pc:chgData name="tomoya kamimura" userId="4a247245-9421-4752-b5fc-760241f018b2" providerId="ADAL" clId="{7220B64F-C707-4007-A8F8-2D6D96262497}" dt="2020-04-22T00:52:19.470" v="7531"/>
        <pc:sldMkLst>
          <pc:docMk/>
          <pc:sldMk cId="3333916904" sldId="265"/>
        </pc:sldMkLst>
        <pc:spChg chg="mod">
          <ac:chgData name="tomoya kamimura" userId="4a247245-9421-4752-b5fc-760241f018b2" providerId="ADAL" clId="{7220B64F-C707-4007-A8F8-2D6D96262497}" dt="2020-04-20T01:16:00.731" v="1835"/>
          <ac:spMkLst>
            <pc:docMk/>
            <pc:sldMk cId="3333916904" sldId="265"/>
            <ac:spMk id="2" creationId="{1026A539-B717-4C08-B383-F77567F3CA43}"/>
          </ac:spMkLst>
        </pc:spChg>
        <pc:spChg chg="del mod">
          <ac:chgData name="tomoya kamimura" userId="4a247245-9421-4752-b5fc-760241f018b2" providerId="ADAL" clId="{7220B64F-C707-4007-A8F8-2D6D96262497}" dt="2020-04-20T01:16:16.039" v="1839" actId="478"/>
          <ac:spMkLst>
            <pc:docMk/>
            <pc:sldMk cId="3333916904" sldId="265"/>
            <ac:spMk id="3" creationId="{89447FFF-B37D-4F38-B575-AC87A0677D59}"/>
          </ac:spMkLst>
        </pc:spChg>
        <pc:spChg chg="mod">
          <ac:chgData name="tomoya kamimura" userId="4a247245-9421-4752-b5fc-760241f018b2" providerId="ADAL" clId="{7220B64F-C707-4007-A8F8-2D6D96262497}" dt="2020-04-20T01:30:49.743" v="2587" actId="1076"/>
          <ac:spMkLst>
            <pc:docMk/>
            <pc:sldMk cId="3333916904" sldId="265"/>
            <ac:spMk id="10" creationId="{712C0F6F-F7CD-4657-B633-A69EEA635CD1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11" creationId="{5BCEA743-C1B8-41E6-9BF9-D5AFE3A85FE9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13" creationId="{57D42243-1094-4711-AADA-AC3C64757ADE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14" creationId="{9723909D-5F46-4969-B77E-EF7A33FF8F9C}"/>
          </ac:spMkLst>
        </pc:spChg>
        <pc:spChg chg="mod">
          <ac:chgData name="tomoya kamimura" userId="4a247245-9421-4752-b5fc-760241f018b2" providerId="ADAL" clId="{7220B64F-C707-4007-A8F8-2D6D96262497}" dt="2020-04-20T01:30:49.743" v="2587" actId="1076"/>
          <ac:spMkLst>
            <pc:docMk/>
            <pc:sldMk cId="3333916904" sldId="265"/>
            <ac:spMk id="15" creationId="{E4091A65-1A77-4643-A48D-862342391FDC}"/>
          </ac:spMkLst>
        </pc:spChg>
        <pc:spChg chg="mod">
          <ac:chgData name="tomoya kamimura" userId="4a247245-9421-4752-b5fc-760241f018b2" providerId="ADAL" clId="{7220B64F-C707-4007-A8F8-2D6D96262497}" dt="2020-04-20T01:33:57.532" v="2734" actId="207"/>
          <ac:spMkLst>
            <pc:docMk/>
            <pc:sldMk cId="3333916904" sldId="265"/>
            <ac:spMk id="17" creationId="{91E3AF35-D5E0-4A42-8108-8B03205EAA15}"/>
          </ac:spMkLst>
        </pc:spChg>
        <pc:spChg chg="add del mod">
          <ac:chgData name="tomoya kamimura" userId="4a247245-9421-4752-b5fc-760241f018b2" providerId="ADAL" clId="{7220B64F-C707-4007-A8F8-2D6D96262497}" dt="2020-04-20T01:24:19.366" v="2254" actId="767"/>
          <ac:spMkLst>
            <pc:docMk/>
            <pc:sldMk cId="3333916904" sldId="265"/>
            <ac:spMk id="18" creationId="{3C1A6378-369E-4A66-9381-29A5A1886FEF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19" creationId="{856C2E46-408A-4751-9FF2-C412FDB6AD25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20" creationId="{024C4F23-8124-45DB-A10B-B57C1C6F0F6B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21" creationId="{3F2AE0C1-7DA2-4978-A42D-D8BAE304CDDC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22" creationId="{506ED561-ED5A-4A7A-B389-055FB5ACAF15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23" creationId="{F3EF0D48-B611-47CF-8465-32A8537D5A38}"/>
          </ac:spMkLst>
        </pc:spChg>
        <pc:spChg chg="del">
          <ac:chgData name="tomoya kamimura" userId="4a247245-9421-4752-b5fc-760241f018b2" providerId="ADAL" clId="{7220B64F-C707-4007-A8F8-2D6D96262497}" dt="2020-04-20T01:15:42.757" v="1818" actId="478"/>
          <ac:spMkLst>
            <pc:docMk/>
            <pc:sldMk cId="3333916904" sldId="265"/>
            <ac:spMk id="24" creationId="{2B532EA2-E1C7-41F8-8CBB-E635D67DA535}"/>
          </ac:spMkLst>
        </pc:spChg>
        <pc:spChg chg="add del mod">
          <ac:chgData name="tomoya kamimura" userId="4a247245-9421-4752-b5fc-760241f018b2" providerId="ADAL" clId="{7220B64F-C707-4007-A8F8-2D6D96262497}" dt="2020-04-20T01:22:53.556" v="2184" actId="478"/>
          <ac:spMkLst>
            <pc:docMk/>
            <pc:sldMk cId="3333916904" sldId="265"/>
            <ac:spMk id="25" creationId="{DA832447-2CF6-48FA-8D9C-3E99D9A80021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26" creationId="{FDF5151A-25EA-4985-8623-941EFD65AA6B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30" creationId="{E7125282-B28E-4BB9-8AD9-5048F54B8882}"/>
          </ac:spMkLst>
        </pc:spChg>
        <pc:spChg chg="add mod">
          <ac:chgData name="tomoya kamimura" userId="4a247245-9421-4752-b5fc-760241f018b2" providerId="ADAL" clId="{7220B64F-C707-4007-A8F8-2D6D96262497}" dt="2020-04-20T01:42:26.249" v="3028" actId="1076"/>
          <ac:spMkLst>
            <pc:docMk/>
            <pc:sldMk cId="3333916904" sldId="265"/>
            <ac:spMk id="31" creationId="{27F9FF08-5709-4423-AA53-2E7DEAD1ACAA}"/>
          </ac:spMkLst>
        </pc:spChg>
        <pc:grpChg chg="mod">
          <ac:chgData name="tomoya kamimura" userId="4a247245-9421-4752-b5fc-760241f018b2" providerId="ADAL" clId="{7220B64F-C707-4007-A8F8-2D6D96262497}" dt="2020-04-20T01:30:49.743" v="2587" actId="1076"/>
          <ac:grpSpMkLst>
            <pc:docMk/>
            <pc:sldMk cId="3333916904" sldId="265"/>
            <ac:grpSpMk id="12" creationId="{CE2ACA24-1A50-482F-B242-44C9080F7814}"/>
          </ac:grpSpMkLst>
        </pc:grpChg>
        <pc:picChg chg="add del mod">
          <ac:chgData name="tomoya kamimura" userId="4a247245-9421-4752-b5fc-760241f018b2" providerId="ADAL" clId="{7220B64F-C707-4007-A8F8-2D6D96262497}" dt="2020-04-20T01:42:26.249" v="3028" actId="1076"/>
          <ac:picMkLst>
            <pc:docMk/>
            <pc:sldMk cId="3333916904" sldId="265"/>
            <ac:picMk id="32" creationId="{F47BBB13-51A8-430A-B85E-865528BD70FD}"/>
          </ac:picMkLst>
        </pc:picChg>
        <pc:picChg chg="del">
          <ac:chgData name="tomoya kamimura" userId="4a247245-9421-4752-b5fc-760241f018b2" providerId="ADAL" clId="{7220B64F-C707-4007-A8F8-2D6D96262497}" dt="2020-04-20T01:15:42.757" v="1818" actId="478"/>
          <ac:picMkLst>
            <pc:docMk/>
            <pc:sldMk cId="3333916904" sldId="265"/>
            <ac:picMk id="1028" creationId="{AA6B154F-D22C-453D-AF50-4A3F58E4940A}"/>
          </ac:picMkLst>
        </pc:picChg>
        <pc:picChg chg="del">
          <ac:chgData name="tomoya kamimura" userId="4a247245-9421-4752-b5fc-760241f018b2" providerId="ADAL" clId="{7220B64F-C707-4007-A8F8-2D6D96262497}" dt="2020-04-20T01:15:42.757" v="1818" actId="478"/>
          <ac:picMkLst>
            <pc:docMk/>
            <pc:sldMk cId="3333916904" sldId="265"/>
            <ac:picMk id="1034" creationId="{029E9ACA-3989-40AC-8145-14E69C757019}"/>
          </ac:picMkLst>
        </pc:picChg>
        <pc:picChg chg="del">
          <ac:chgData name="tomoya kamimura" userId="4a247245-9421-4752-b5fc-760241f018b2" providerId="ADAL" clId="{7220B64F-C707-4007-A8F8-2D6D96262497}" dt="2020-04-20T01:15:42.757" v="1818" actId="478"/>
          <ac:picMkLst>
            <pc:docMk/>
            <pc:sldMk cId="3333916904" sldId="265"/>
            <ac:picMk id="1036" creationId="{A2573845-71CB-4935-9126-F955EACCD714}"/>
          </ac:picMkLst>
        </pc:picChg>
        <pc:cxnChg chg="del">
          <ac:chgData name="tomoya kamimura" userId="4a247245-9421-4752-b5fc-760241f018b2" providerId="ADAL" clId="{7220B64F-C707-4007-A8F8-2D6D96262497}" dt="2020-04-20T01:15:57.348" v="1823" actId="478"/>
          <ac:cxnSpMkLst>
            <pc:docMk/>
            <pc:sldMk cId="3333916904" sldId="265"/>
            <ac:cxnSpMk id="16" creationId="{098DB60F-37A9-4BF0-94D0-930158433756}"/>
          </ac:cxnSpMkLst>
        </pc:cxnChg>
      </pc:sldChg>
      <pc:sldChg chg="addSp delSp modSp add">
        <pc:chgData name="tomoya kamimura" userId="4a247245-9421-4752-b5fc-760241f018b2" providerId="ADAL" clId="{7220B64F-C707-4007-A8F8-2D6D96262497}" dt="2020-04-20T01:49:53.281" v="3259" actId="1076"/>
        <pc:sldMkLst>
          <pc:docMk/>
          <pc:sldMk cId="325337179" sldId="266"/>
        </pc:sldMkLst>
        <pc:spChg chg="mod">
          <ac:chgData name="tomoya kamimura" userId="4a247245-9421-4752-b5fc-760241f018b2" providerId="ADAL" clId="{7220B64F-C707-4007-A8F8-2D6D96262497}" dt="2020-04-20T01:47:46.499" v="3106"/>
          <ac:spMkLst>
            <pc:docMk/>
            <pc:sldMk cId="325337179" sldId="266"/>
            <ac:spMk id="2" creationId="{E79122C3-B871-4803-97FC-F3E001B0BC9D}"/>
          </ac:spMkLst>
        </pc:spChg>
        <pc:spChg chg="mod">
          <ac:chgData name="tomoya kamimura" userId="4a247245-9421-4752-b5fc-760241f018b2" providerId="ADAL" clId="{7220B64F-C707-4007-A8F8-2D6D96262497}" dt="2020-04-20T01:48:09.694" v="3231"/>
          <ac:spMkLst>
            <pc:docMk/>
            <pc:sldMk cId="325337179" sldId="266"/>
            <ac:spMk id="3" creationId="{96C48514-E575-4AFF-B6E0-FAA5B901AED5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4" creationId="{641B988A-F8C0-437E-AC65-8D4ED53CE6A1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" creationId="{2376622A-6148-48D9-8EFA-1FFDCB7EFA6B}"/>
          </ac:spMkLst>
        </pc:spChg>
        <pc:spChg chg="mod">
          <ac:chgData name="tomoya kamimura" userId="4a247245-9421-4752-b5fc-760241f018b2" providerId="ADAL" clId="{7220B64F-C707-4007-A8F8-2D6D96262497}" dt="2020-04-20T01:48:21.381" v="3236" actId="404"/>
          <ac:spMkLst>
            <pc:docMk/>
            <pc:sldMk cId="325337179" sldId="266"/>
            <ac:spMk id="23" creationId="{783FF1F4-DD12-4189-A038-B181C00672E6}"/>
          </ac:spMkLst>
        </pc:spChg>
        <pc:spChg chg="mod">
          <ac:chgData name="tomoya kamimura" userId="4a247245-9421-4752-b5fc-760241f018b2" providerId="ADAL" clId="{7220B64F-C707-4007-A8F8-2D6D96262497}" dt="2020-04-20T01:48:21.381" v="3236" actId="404"/>
          <ac:spMkLst>
            <pc:docMk/>
            <pc:sldMk cId="325337179" sldId="266"/>
            <ac:spMk id="44" creationId="{64BF3CB1-AC87-4FD2-A696-8432A46DF06C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2" creationId="{D6A56A4E-6C99-4C46-A3FA-74FD77F1DD1D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3" creationId="{39B8D739-B5EF-438F-92C6-D07AD48ACECB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4" creationId="{78370278-0978-4A4A-AF97-288BC3C35649}"/>
          </ac:spMkLst>
        </pc:spChg>
        <pc:spChg chg="add del mod topLvl">
          <ac:chgData name="tomoya kamimura" userId="4a247245-9421-4752-b5fc-760241f018b2" providerId="ADAL" clId="{7220B64F-C707-4007-A8F8-2D6D96262497}" dt="2020-04-20T01:48:12.933" v="3232" actId="478"/>
          <ac:spMkLst>
            <pc:docMk/>
            <pc:sldMk cId="325337179" sldId="266"/>
            <ac:spMk id="55" creationId="{C1B61C43-26E1-458D-B0A5-73725838BFD1}"/>
          </ac:spMkLst>
        </pc:spChg>
        <pc:spChg chg="add mod topLvl">
          <ac:chgData name="tomoya kamimura" userId="4a247245-9421-4752-b5fc-760241f018b2" providerId="ADAL" clId="{7220B64F-C707-4007-A8F8-2D6D96262497}" dt="2020-04-20T01:48:49.119" v="3245" actId="1076"/>
          <ac:spMkLst>
            <pc:docMk/>
            <pc:sldMk cId="325337179" sldId="266"/>
            <ac:spMk id="56" creationId="{BE239374-3EAB-4718-B6D4-E131DF6F9D95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7" creationId="{B524F4D9-CC85-472C-8376-218833D6AB83}"/>
          </ac:spMkLst>
        </pc:spChg>
        <pc:spChg chg="add mod topLvl">
          <ac:chgData name="tomoya kamimura" userId="4a247245-9421-4752-b5fc-760241f018b2" providerId="ADAL" clId="{7220B64F-C707-4007-A8F8-2D6D96262497}" dt="2020-04-20T01:48:45.901" v="3244" actId="1076"/>
          <ac:spMkLst>
            <pc:docMk/>
            <pc:sldMk cId="325337179" sldId="266"/>
            <ac:spMk id="58" creationId="{F6C2CC85-F268-4AEA-B39E-BED344980FD1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59" creationId="{F3210F20-8375-4855-90A2-BF935FC1A0C7}"/>
          </ac:spMkLst>
        </pc:spChg>
        <pc:spChg chg="add mod topLvl">
          <ac:chgData name="tomoya kamimura" userId="4a247245-9421-4752-b5fc-760241f018b2" providerId="ADAL" clId="{7220B64F-C707-4007-A8F8-2D6D96262497}" dt="2020-04-20T01:49:04.872" v="3248" actId="552"/>
          <ac:spMkLst>
            <pc:docMk/>
            <pc:sldMk cId="325337179" sldId="266"/>
            <ac:spMk id="60" creationId="{F88C5A64-BB3B-4858-AB69-65DA87A13D37}"/>
          </ac:spMkLst>
        </pc:spChg>
        <pc:spChg chg="add mod topLvl">
          <ac:chgData name="tomoya kamimura" userId="4a247245-9421-4752-b5fc-760241f018b2" providerId="ADAL" clId="{7220B64F-C707-4007-A8F8-2D6D96262497}" dt="2020-04-20T01:49:04.872" v="3248" actId="552"/>
          <ac:spMkLst>
            <pc:docMk/>
            <pc:sldMk cId="325337179" sldId="266"/>
            <ac:spMk id="61" creationId="{23A1743F-4FFA-44B0-B680-490A738E557E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62" creationId="{60850829-5A7B-4F02-BEC0-DB1472A7E49A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63" creationId="{F6AD2BCD-B2B7-4BC3-BCAC-E54E7F8E0C42}"/>
          </ac:spMkLst>
        </pc:spChg>
        <pc:spChg chg="mod">
          <ac:chgData name="tomoya kamimura" userId="4a247245-9421-4752-b5fc-760241f018b2" providerId="ADAL" clId="{7220B64F-C707-4007-A8F8-2D6D96262497}" dt="2020-04-20T01:48:21.381" v="3236" actId="404"/>
          <ac:spMkLst>
            <pc:docMk/>
            <pc:sldMk cId="325337179" sldId="266"/>
            <ac:spMk id="81" creationId="{AB3C8791-595A-45A7-8402-353E2E050D0C}"/>
          </ac:spMkLst>
        </pc:spChg>
        <pc:spChg chg="mod">
          <ac:chgData name="tomoya kamimura" userId="4a247245-9421-4752-b5fc-760241f018b2" providerId="ADAL" clId="{7220B64F-C707-4007-A8F8-2D6D96262497}" dt="2020-04-20T01:48:21.381" v="3236" actId="404"/>
          <ac:spMkLst>
            <pc:docMk/>
            <pc:sldMk cId="325337179" sldId="266"/>
            <ac:spMk id="102" creationId="{25BFB300-9498-4D72-BDF8-8DACA9BE0524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0" creationId="{CBBE958F-B77C-4EB6-AE92-954508FCEE25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1" creationId="{D7C14F54-848C-4D83-98FF-DC5207E7D426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2" creationId="{FC0F674D-D1EA-4766-BC8C-5D31C36BD6C4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3" creationId="{730A782B-F96E-4BAF-8C7C-D375DC5D4CB2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4" creationId="{406DEA7A-B7DC-4343-A0AC-4BB1D4F56B40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15" creationId="{CD477323-7E19-4968-8DBE-1042C2E81CCA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0" creationId="{70D5CC6B-DED1-4E5D-A52D-04071DE38D41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1" creationId="{27E210E9-F0A5-481C-832B-9AB456E64F84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2" creationId="{A7FBB26A-BDE7-45E7-A5EB-84C41EE3A2E5}"/>
          </ac:spMkLst>
        </pc:spChg>
        <pc:spChg chg="add mod topLvl">
          <ac:chgData name="tomoya kamimura" userId="4a247245-9421-4752-b5fc-760241f018b2" providerId="ADAL" clId="{7220B64F-C707-4007-A8F8-2D6D96262497}" dt="2020-04-20T01:48:36.315" v="3240" actId="207"/>
          <ac:spMkLst>
            <pc:docMk/>
            <pc:sldMk cId="325337179" sldId="266"/>
            <ac:spMk id="123" creationId="{4F3081EB-1BF7-4980-BB80-2437E62A7A48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4" creationId="{42E1EF6C-2689-4500-B7C7-06B7C3E49EF1}"/>
          </ac:spMkLst>
        </pc:spChg>
        <pc:spChg chg="add mod topLvl">
          <ac:chgData name="tomoya kamimura" userId="4a247245-9421-4752-b5fc-760241f018b2" providerId="ADAL" clId="{7220B64F-C707-4007-A8F8-2D6D96262497}" dt="2020-04-20T01:48:40.085" v="3242" actId="6549"/>
          <ac:spMkLst>
            <pc:docMk/>
            <pc:sldMk cId="325337179" sldId="266"/>
            <ac:spMk id="125" creationId="{0227CFD4-C836-4B26-9880-926F8203787D}"/>
          </ac:spMkLst>
        </pc:spChg>
        <pc:spChg chg="add mod topLvl">
          <ac:chgData name="tomoya kamimura" userId="4a247245-9421-4752-b5fc-760241f018b2" providerId="ADAL" clId="{7220B64F-C707-4007-A8F8-2D6D96262497}" dt="2020-04-20T01:48:28.532" v="3239" actId="164"/>
          <ac:spMkLst>
            <pc:docMk/>
            <pc:sldMk cId="325337179" sldId="266"/>
            <ac:spMk id="126" creationId="{AA0E4275-F885-4518-968E-E942E94DDACB}"/>
          </ac:spMkLst>
        </pc:spChg>
        <pc:spChg chg="add mod topLvl">
          <ac:chgData name="tomoya kamimura" userId="4a247245-9421-4752-b5fc-760241f018b2" providerId="ADAL" clId="{7220B64F-C707-4007-A8F8-2D6D96262497}" dt="2020-04-20T01:49:41.289" v="3255" actId="1076"/>
          <ac:spMkLst>
            <pc:docMk/>
            <pc:sldMk cId="325337179" sldId="266"/>
            <ac:spMk id="127" creationId="{71E7CF4D-E279-49D4-B2E0-99A60FB0824B}"/>
          </ac:spMkLst>
        </pc:spChg>
        <pc:spChg chg="add mod topLvl">
          <ac:chgData name="tomoya kamimura" userId="4a247245-9421-4752-b5fc-760241f018b2" providerId="ADAL" clId="{7220B64F-C707-4007-A8F8-2D6D96262497}" dt="2020-04-20T01:49:41.289" v="3255" actId="1076"/>
          <ac:spMkLst>
            <pc:docMk/>
            <pc:sldMk cId="325337179" sldId="266"/>
            <ac:spMk id="128" creationId="{310C8D40-CF69-4164-83DC-85BF45B67B33}"/>
          </ac:spMkLst>
        </pc:spChg>
        <pc:spChg chg="add mod topLvl">
          <ac:chgData name="tomoya kamimura" userId="4a247245-9421-4752-b5fc-760241f018b2" providerId="ADAL" clId="{7220B64F-C707-4007-A8F8-2D6D96262497}" dt="2020-04-20T01:49:49.599" v="3258" actId="14100"/>
          <ac:spMkLst>
            <pc:docMk/>
            <pc:sldMk cId="325337179" sldId="266"/>
            <ac:spMk id="129" creationId="{E56ACB19-8FD7-4B3B-9E60-76AFA3E40081}"/>
          </ac:spMkLst>
        </pc:spChg>
        <pc:spChg chg="add mod topLvl">
          <ac:chgData name="tomoya kamimura" userId="4a247245-9421-4752-b5fc-760241f018b2" providerId="ADAL" clId="{7220B64F-C707-4007-A8F8-2D6D96262497}" dt="2020-04-20T01:49:53.281" v="3259" actId="1076"/>
          <ac:spMkLst>
            <pc:docMk/>
            <pc:sldMk cId="325337179" sldId="266"/>
            <ac:spMk id="130" creationId="{D044BC18-CF85-4325-971E-84A718CC01AD}"/>
          </ac:spMkLst>
        </pc:spChg>
        <pc:grpChg chg="add mod topLvl">
          <ac:chgData name="tomoya kamimura" userId="4a247245-9421-4752-b5fc-760241f018b2" providerId="ADAL" clId="{7220B64F-C707-4007-A8F8-2D6D96262497}" dt="2020-04-20T01:48:28.532" v="3239" actId="164"/>
          <ac:grpSpMkLst>
            <pc:docMk/>
            <pc:sldMk cId="325337179" sldId="266"/>
            <ac:grpSpMk id="6" creationId="{47F6F34A-52E3-416F-81CE-A19C94AF5043}"/>
          </ac:grpSpMkLst>
        </pc:grpChg>
        <pc:grpChg chg="add mod topLvl">
          <ac:chgData name="tomoya kamimura" userId="4a247245-9421-4752-b5fc-760241f018b2" providerId="ADAL" clId="{7220B64F-C707-4007-A8F8-2D6D96262497}" dt="2020-04-20T01:48:28.532" v="3239" actId="164"/>
          <ac:grpSpMkLst>
            <pc:docMk/>
            <pc:sldMk cId="325337179" sldId="266"/>
            <ac:grpSpMk id="27" creationId="{0DB95524-F203-4828-B2B7-C6080B4FB629}"/>
          </ac:grpSpMkLst>
        </pc:grpChg>
        <pc:grpChg chg="add mod topLvl">
          <ac:chgData name="tomoya kamimura" userId="4a247245-9421-4752-b5fc-760241f018b2" providerId="ADAL" clId="{7220B64F-C707-4007-A8F8-2D6D96262497}" dt="2020-04-20T01:48:28.532" v="3239" actId="164"/>
          <ac:grpSpMkLst>
            <pc:docMk/>
            <pc:sldMk cId="325337179" sldId="266"/>
            <ac:grpSpMk id="64" creationId="{50424C61-AC99-49B8-BD92-2D995BB0E76B}"/>
          </ac:grpSpMkLst>
        </pc:grpChg>
        <pc:grpChg chg="add mod topLvl">
          <ac:chgData name="tomoya kamimura" userId="4a247245-9421-4752-b5fc-760241f018b2" providerId="ADAL" clId="{7220B64F-C707-4007-A8F8-2D6D96262497}" dt="2020-04-20T01:48:28.532" v="3239" actId="164"/>
          <ac:grpSpMkLst>
            <pc:docMk/>
            <pc:sldMk cId="325337179" sldId="266"/>
            <ac:grpSpMk id="85" creationId="{1109AE1E-0237-4811-BCC4-06ECF43496BE}"/>
          </ac:grpSpMkLst>
        </pc:grpChg>
        <pc:grpChg chg="add del mod">
          <ac:chgData name="tomoya kamimura" userId="4a247245-9421-4752-b5fc-760241f018b2" providerId="ADAL" clId="{7220B64F-C707-4007-A8F8-2D6D96262497}" dt="2020-04-20T01:47:06.240" v="3034" actId="165"/>
          <ac:grpSpMkLst>
            <pc:docMk/>
            <pc:sldMk cId="325337179" sldId="266"/>
            <ac:grpSpMk id="131" creationId="{497CAB12-E8A6-49DE-BEC8-0CCE9B950FE8}"/>
          </ac:grpSpMkLst>
        </pc:grpChg>
        <pc:grpChg chg="add mod">
          <ac:chgData name="tomoya kamimura" userId="4a247245-9421-4752-b5fc-760241f018b2" providerId="ADAL" clId="{7220B64F-C707-4007-A8F8-2D6D96262497}" dt="2020-04-20T01:49:04.872" v="3248" actId="552"/>
          <ac:grpSpMkLst>
            <pc:docMk/>
            <pc:sldMk cId="325337179" sldId="266"/>
            <ac:grpSpMk id="132" creationId="{C8714B81-000D-4336-8226-348838DE69D8}"/>
          </ac:grpSpMkLst>
        </pc:grp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48" creationId="{ECCFC387-8CD3-417F-91EC-A0D178C15305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49" creationId="{4CEE8E50-9144-4A6D-B418-F4DE727B46E4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50" creationId="{82695191-DDA6-43FE-8088-ED5B95E97AC1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51" creationId="{70CEBB7D-C999-441D-982C-B48F1FD16688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06" creationId="{2A430631-561C-4FFF-922E-413DAE240A64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07" creationId="{5C558EB6-71EE-4FAF-B4E4-09106749BD78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08" creationId="{0D6D3B0E-A669-4976-9D39-E0EBF684719F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09" creationId="{059AB386-B7AB-4126-8775-2B6D16DF4921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16" creationId="{27376A0A-89BE-47BF-BAF5-E934266739FE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17" creationId="{BF4D9562-9712-4F28-A1C2-5603D6667213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18" creationId="{7E4103C6-BCB9-49D5-8F7D-CD1754CEEF46}"/>
          </ac:cxnSpMkLst>
        </pc:cxnChg>
        <pc:cxnChg chg="add mod topLvl">
          <ac:chgData name="tomoya kamimura" userId="4a247245-9421-4752-b5fc-760241f018b2" providerId="ADAL" clId="{7220B64F-C707-4007-A8F8-2D6D96262497}" dt="2020-04-20T01:48:28.532" v="3239" actId="164"/>
          <ac:cxnSpMkLst>
            <pc:docMk/>
            <pc:sldMk cId="325337179" sldId="266"/>
            <ac:cxnSpMk id="119" creationId="{6A9F045A-6F58-4F4C-B37E-613D74C33AEF}"/>
          </ac:cxnSpMkLst>
        </pc:cxnChg>
      </pc:sldChg>
      <pc:sldChg chg="addSp delSp modSp add">
        <pc:chgData name="tomoya kamimura" userId="4a247245-9421-4752-b5fc-760241f018b2" providerId="ADAL" clId="{7220B64F-C707-4007-A8F8-2D6D96262497}" dt="2020-04-20T02:54:37.315" v="3868" actId="1076"/>
        <pc:sldMkLst>
          <pc:docMk/>
          <pc:sldMk cId="1104481086" sldId="267"/>
        </pc:sldMkLst>
        <pc:spChg chg="mod">
          <ac:chgData name="tomoya kamimura" userId="4a247245-9421-4752-b5fc-760241f018b2" providerId="ADAL" clId="{7220B64F-C707-4007-A8F8-2D6D96262497}" dt="2020-04-20T01:51:01.203" v="3356"/>
          <ac:spMkLst>
            <pc:docMk/>
            <pc:sldMk cId="1104481086" sldId="267"/>
            <ac:spMk id="2" creationId="{12FB2369-A07C-4B16-B74D-A0A83B18AEF3}"/>
          </ac:spMkLst>
        </pc:spChg>
        <pc:spChg chg="mod">
          <ac:chgData name="tomoya kamimura" userId="4a247245-9421-4752-b5fc-760241f018b2" providerId="ADAL" clId="{7220B64F-C707-4007-A8F8-2D6D96262497}" dt="2020-04-20T02:48:41.424" v="3658"/>
          <ac:spMkLst>
            <pc:docMk/>
            <pc:sldMk cId="1104481086" sldId="267"/>
            <ac:spMk id="3" creationId="{734239FA-C9D8-4AE2-B7C3-ACFAD8AC67A9}"/>
          </ac:spMkLst>
        </pc:spChg>
        <pc:spChg chg="add mod">
          <ac:chgData name="tomoya kamimura" userId="4a247245-9421-4752-b5fc-760241f018b2" providerId="ADAL" clId="{7220B64F-C707-4007-A8F8-2D6D96262497}" dt="2020-04-20T02:53:52.337" v="3773" actId="1076"/>
          <ac:spMkLst>
            <pc:docMk/>
            <pc:sldMk cId="1104481086" sldId="267"/>
            <ac:spMk id="4" creationId="{D75E19D0-16F5-40B0-93C9-A3DA7D89586C}"/>
          </ac:spMkLst>
        </pc:spChg>
        <pc:spChg chg="add mod">
          <ac:chgData name="tomoya kamimura" userId="4a247245-9421-4752-b5fc-760241f018b2" providerId="ADAL" clId="{7220B64F-C707-4007-A8F8-2D6D96262497}" dt="2020-04-20T02:54:26.096" v="3864" actId="1076"/>
          <ac:spMkLst>
            <pc:docMk/>
            <pc:sldMk cId="1104481086" sldId="267"/>
            <ac:spMk id="5" creationId="{2960AE93-B802-4412-8461-D7A30F544F92}"/>
          </ac:spMkLst>
        </pc:spChg>
        <pc:spChg chg="add mod">
          <ac:chgData name="tomoya kamimura" userId="4a247245-9421-4752-b5fc-760241f018b2" providerId="ADAL" clId="{7220B64F-C707-4007-A8F8-2D6D96262497}" dt="2020-04-20T02:53:52.337" v="3773" actId="1076"/>
          <ac:spMkLst>
            <pc:docMk/>
            <pc:sldMk cId="1104481086" sldId="267"/>
            <ac:spMk id="6" creationId="{DDA37FC7-2111-4283-AB42-26DB873AAE6F}"/>
          </ac:spMkLst>
        </pc:spChg>
        <pc:spChg chg="add mod">
          <ac:chgData name="tomoya kamimura" userId="4a247245-9421-4752-b5fc-760241f018b2" providerId="ADAL" clId="{7220B64F-C707-4007-A8F8-2D6D96262497}" dt="2020-04-20T02:54:28.616" v="3865" actId="164"/>
          <ac:spMkLst>
            <pc:docMk/>
            <pc:sldMk cId="1104481086" sldId="267"/>
            <ac:spMk id="7" creationId="{D3E54ADA-EF93-4DA8-9608-7F4EC8ABAF25}"/>
          </ac:spMkLst>
        </pc:spChg>
        <pc:spChg chg="add mod">
          <ac:chgData name="tomoya kamimura" userId="4a247245-9421-4752-b5fc-760241f018b2" providerId="ADAL" clId="{7220B64F-C707-4007-A8F8-2D6D96262497}" dt="2020-04-20T02:54:34.612" v="3867" actId="1076"/>
          <ac:spMkLst>
            <pc:docMk/>
            <pc:sldMk cId="1104481086" sldId="267"/>
            <ac:spMk id="8" creationId="{29FAE043-01C1-44FC-8540-6493571662D6}"/>
          </ac:spMkLst>
        </pc:spChg>
        <pc:spChg chg="add mod">
          <ac:chgData name="tomoya kamimura" userId="4a247245-9421-4752-b5fc-760241f018b2" providerId="ADAL" clId="{7220B64F-C707-4007-A8F8-2D6D96262497}" dt="2020-04-20T02:54:37.315" v="3868" actId="1076"/>
          <ac:spMkLst>
            <pc:docMk/>
            <pc:sldMk cId="1104481086" sldId="267"/>
            <ac:spMk id="9" creationId="{15068BF6-94DA-420E-BD37-3710978758BB}"/>
          </ac:spMkLst>
        </pc:spChg>
        <pc:spChg chg="add mod">
          <ac:chgData name="tomoya kamimura" userId="4a247245-9421-4752-b5fc-760241f018b2" providerId="ADAL" clId="{7220B64F-C707-4007-A8F8-2D6D96262497}" dt="2020-04-20T02:54:26.096" v="3864" actId="1076"/>
          <ac:spMkLst>
            <pc:docMk/>
            <pc:sldMk cId="1104481086" sldId="267"/>
            <ac:spMk id="10" creationId="{6C90EEBF-0740-4085-BC8A-C7EE78565DF1}"/>
          </ac:spMkLst>
        </pc:spChg>
        <pc:spChg chg="add mod">
          <ac:chgData name="tomoya kamimura" userId="4a247245-9421-4752-b5fc-760241f018b2" providerId="ADAL" clId="{7220B64F-C707-4007-A8F8-2D6D96262497}" dt="2020-04-20T02:54:28.616" v="3865" actId="164"/>
          <ac:spMkLst>
            <pc:docMk/>
            <pc:sldMk cId="1104481086" sldId="267"/>
            <ac:spMk id="12" creationId="{39AE1406-0C7E-43F4-92D3-AA4A4DF41C99}"/>
          </ac:spMkLst>
        </pc:spChg>
        <pc:spChg chg="add mod">
          <ac:chgData name="tomoya kamimura" userId="4a247245-9421-4752-b5fc-760241f018b2" providerId="ADAL" clId="{7220B64F-C707-4007-A8F8-2D6D96262497}" dt="2020-04-20T02:54:34.612" v="3867" actId="1076"/>
          <ac:spMkLst>
            <pc:docMk/>
            <pc:sldMk cId="1104481086" sldId="267"/>
            <ac:spMk id="14" creationId="{22755554-3D6D-46F8-99E7-327BCC9C44E6}"/>
          </ac:spMkLst>
        </pc:spChg>
        <pc:grpChg chg="add mod">
          <ac:chgData name="tomoya kamimura" userId="4a247245-9421-4752-b5fc-760241f018b2" providerId="ADAL" clId="{7220B64F-C707-4007-A8F8-2D6D96262497}" dt="2020-04-20T02:54:30.839" v="3866" actId="14100"/>
          <ac:grpSpMkLst>
            <pc:docMk/>
            <pc:sldMk cId="1104481086" sldId="267"/>
            <ac:grpSpMk id="11" creationId="{7F3FB873-35F6-47F6-851F-9371AD52FEFE}"/>
          </ac:grpSpMkLst>
        </pc:grpChg>
        <pc:picChg chg="add del mod">
          <ac:chgData name="tomoya kamimura" userId="4a247245-9421-4752-b5fc-760241f018b2" providerId="ADAL" clId="{7220B64F-C707-4007-A8F8-2D6D96262497}" dt="2020-04-20T02:44:40.071" v="3365" actId="478"/>
          <ac:picMkLst>
            <pc:docMk/>
            <pc:sldMk cId="1104481086" sldId="267"/>
            <ac:picMk id="1026" creationId="{D0993C57-0126-4747-8485-22E8AD84ADD7}"/>
          </ac:picMkLst>
        </pc:picChg>
        <pc:picChg chg="add mod">
          <ac:chgData name="tomoya kamimura" userId="4a247245-9421-4752-b5fc-760241f018b2" providerId="ADAL" clId="{7220B64F-C707-4007-A8F8-2D6D96262497}" dt="2020-04-20T02:54:26.096" v="3864" actId="1076"/>
          <ac:picMkLst>
            <pc:docMk/>
            <pc:sldMk cId="1104481086" sldId="267"/>
            <ac:picMk id="1028" creationId="{928716E7-698E-4C81-B543-A44D04B60EC5}"/>
          </ac:picMkLst>
        </pc:picChg>
        <pc:picChg chg="add mod">
          <ac:chgData name="tomoya kamimura" userId="4a247245-9421-4752-b5fc-760241f018b2" providerId="ADAL" clId="{7220B64F-C707-4007-A8F8-2D6D96262497}" dt="2020-04-20T02:53:52.337" v="3773" actId="1076"/>
          <ac:picMkLst>
            <pc:docMk/>
            <pc:sldMk cId="1104481086" sldId="267"/>
            <ac:picMk id="1030" creationId="{355BCA1B-25E4-4F15-9655-82F8EA316BF2}"/>
          </ac:picMkLst>
        </pc:picChg>
        <pc:picChg chg="add mod">
          <ac:chgData name="tomoya kamimura" userId="4a247245-9421-4752-b5fc-760241f018b2" providerId="ADAL" clId="{7220B64F-C707-4007-A8F8-2D6D96262497}" dt="2020-04-20T02:54:34.612" v="3867" actId="1076"/>
          <ac:picMkLst>
            <pc:docMk/>
            <pc:sldMk cId="1104481086" sldId="267"/>
            <ac:picMk id="1032" creationId="{4D450ADF-714F-4666-9AB4-358911FB70EF}"/>
          </ac:picMkLst>
        </pc:picChg>
        <pc:picChg chg="add mod">
          <ac:chgData name="tomoya kamimura" userId="4a247245-9421-4752-b5fc-760241f018b2" providerId="ADAL" clId="{7220B64F-C707-4007-A8F8-2D6D96262497}" dt="2020-04-20T02:54:34.612" v="3867" actId="1076"/>
          <ac:picMkLst>
            <pc:docMk/>
            <pc:sldMk cId="1104481086" sldId="267"/>
            <ac:picMk id="1034" creationId="{E01A039B-95A9-4A1D-873B-9E75ED42D51E}"/>
          </ac:picMkLst>
        </pc:picChg>
      </pc:sldChg>
      <pc:sldChg chg="addSp delSp modSp add">
        <pc:chgData name="tomoya kamimura" userId="4a247245-9421-4752-b5fc-760241f018b2" providerId="ADAL" clId="{7220B64F-C707-4007-A8F8-2D6D96262497}" dt="2020-04-22T02:02:34.074" v="7566" actId="20577"/>
        <pc:sldMkLst>
          <pc:docMk/>
          <pc:sldMk cId="2986231779" sldId="268"/>
        </pc:sldMkLst>
        <pc:spChg chg="mod">
          <ac:chgData name="tomoya kamimura" userId="4a247245-9421-4752-b5fc-760241f018b2" providerId="ADAL" clId="{7220B64F-C707-4007-A8F8-2D6D96262497}" dt="2020-04-20T02:54:51.199" v="3902"/>
          <ac:spMkLst>
            <pc:docMk/>
            <pc:sldMk cId="2986231779" sldId="268"/>
            <ac:spMk id="2" creationId="{49533BBB-DD36-495D-B207-F3B6441C5401}"/>
          </ac:spMkLst>
        </pc:spChg>
        <pc:spChg chg="mod">
          <ac:chgData name="tomoya kamimura" userId="4a247245-9421-4752-b5fc-760241f018b2" providerId="ADAL" clId="{7220B64F-C707-4007-A8F8-2D6D96262497}" dt="2020-04-20T03:08:54.479" v="4234" actId="1076"/>
          <ac:spMkLst>
            <pc:docMk/>
            <pc:sldMk cId="2986231779" sldId="268"/>
            <ac:spMk id="3" creationId="{3E1B3966-DC7C-4C92-82DA-A0528175F750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6" creationId="{34BF837F-154A-4AF2-939F-83E039570724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7" creationId="{D0D94EBD-EB04-4B88-9689-65E0F0FA7CB3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8" creationId="{D67DF001-1DBC-46C5-BBC0-903BA282015A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17" creationId="{FE4502E3-6AF5-4E31-A741-375F20E78D49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18" creationId="{E8256E55-14BA-4511-96D3-A5B5796BF08F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19" creationId="{DB8AC3AA-26AF-4BCF-9428-33F1A76E609C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20" creationId="{0E466A10-A736-4173-8C0E-3E71D77E88E8}"/>
          </ac:spMkLst>
        </pc:spChg>
        <pc:spChg chg="add mod">
          <ac:chgData name="tomoya kamimura" userId="4a247245-9421-4752-b5fc-760241f018b2" providerId="ADAL" clId="{7220B64F-C707-4007-A8F8-2D6D96262497}" dt="2020-04-20T03:09:00.321" v="4236" actId="1076"/>
          <ac:spMkLst>
            <pc:docMk/>
            <pc:sldMk cId="2986231779" sldId="268"/>
            <ac:spMk id="21" creationId="{C8E84042-8865-4848-8084-6C2541793BCD}"/>
          </ac:spMkLst>
        </pc:spChg>
        <pc:spChg chg="add mod">
          <ac:chgData name="tomoya kamimura" userId="4a247245-9421-4752-b5fc-760241f018b2" providerId="ADAL" clId="{7220B64F-C707-4007-A8F8-2D6D96262497}" dt="2020-04-20T03:10:04.225" v="4341" actId="14100"/>
          <ac:spMkLst>
            <pc:docMk/>
            <pc:sldMk cId="2986231779" sldId="268"/>
            <ac:spMk id="22" creationId="{C879D468-9F10-4AE3-9707-A3757A070C19}"/>
          </ac:spMkLst>
        </pc:spChg>
        <pc:spChg chg="add mod">
          <ac:chgData name="tomoya kamimura" userId="4a247245-9421-4752-b5fc-760241f018b2" providerId="ADAL" clId="{7220B64F-C707-4007-A8F8-2D6D96262497}" dt="2020-04-20T03:10:42.993" v="4434" actId="6549"/>
          <ac:spMkLst>
            <pc:docMk/>
            <pc:sldMk cId="2986231779" sldId="268"/>
            <ac:spMk id="23" creationId="{20BDB491-BF7D-487A-878D-E167157FB950}"/>
          </ac:spMkLst>
        </pc:spChg>
        <pc:spChg chg="add mod">
          <ac:chgData name="tomoya kamimura" userId="4a247245-9421-4752-b5fc-760241f018b2" providerId="ADAL" clId="{7220B64F-C707-4007-A8F8-2D6D96262497}" dt="2020-04-20T03:09:48.144" v="4336" actId="571"/>
          <ac:spMkLst>
            <pc:docMk/>
            <pc:sldMk cId="2986231779" sldId="268"/>
            <ac:spMk id="24" creationId="{789AC63F-E40F-4744-A416-00BFD396EED7}"/>
          </ac:spMkLst>
        </pc:spChg>
        <pc:spChg chg="add mod">
          <ac:chgData name="tomoya kamimura" userId="4a247245-9421-4752-b5fc-760241f018b2" providerId="ADAL" clId="{7220B64F-C707-4007-A8F8-2D6D96262497}" dt="2020-04-20T03:14:30.697" v="5014" actId="207"/>
          <ac:spMkLst>
            <pc:docMk/>
            <pc:sldMk cId="2986231779" sldId="268"/>
            <ac:spMk id="25" creationId="{EB97DCE9-0719-4A16-B3BF-761E4F7CBF76}"/>
          </ac:spMkLst>
        </pc:spChg>
        <pc:spChg chg="add mod">
          <ac:chgData name="tomoya kamimura" userId="4a247245-9421-4752-b5fc-760241f018b2" providerId="ADAL" clId="{7220B64F-C707-4007-A8F8-2D6D96262497}" dt="2020-04-20T03:13:21.771" v="4829" actId="1076"/>
          <ac:spMkLst>
            <pc:docMk/>
            <pc:sldMk cId="2986231779" sldId="268"/>
            <ac:spMk id="26" creationId="{7FB73C92-0408-4D21-9E33-6A82B2A3FEC2}"/>
          </ac:spMkLst>
        </pc:spChg>
        <pc:spChg chg="add del">
          <ac:chgData name="tomoya kamimura" userId="4a247245-9421-4752-b5fc-760241f018b2" providerId="ADAL" clId="{7220B64F-C707-4007-A8F8-2D6D96262497}" dt="2020-04-20T03:11:01.376" v="4460"/>
          <ac:spMkLst>
            <pc:docMk/>
            <pc:sldMk cId="2986231779" sldId="268"/>
            <ac:spMk id="27" creationId="{F5E92E4D-853F-4F61-A07C-D699D8EE41D4}"/>
          </ac:spMkLst>
        </pc:spChg>
        <pc:spChg chg="add mod">
          <ac:chgData name="tomoya kamimura" userId="4a247245-9421-4752-b5fc-760241f018b2" providerId="ADAL" clId="{7220B64F-C707-4007-A8F8-2D6D96262497}" dt="2020-04-22T02:02:27.174" v="7561"/>
          <ac:spMkLst>
            <pc:docMk/>
            <pc:sldMk cId="2986231779" sldId="268"/>
            <ac:spMk id="28" creationId="{A45B7856-4ECB-40F9-8041-664911275C4F}"/>
          </ac:spMkLst>
        </pc:spChg>
        <pc:spChg chg="add mod">
          <ac:chgData name="tomoya kamimura" userId="4a247245-9421-4752-b5fc-760241f018b2" providerId="ADAL" clId="{7220B64F-C707-4007-A8F8-2D6D96262497}" dt="2020-04-20T03:12:14.031" v="4759" actId="571"/>
          <ac:spMkLst>
            <pc:docMk/>
            <pc:sldMk cId="2986231779" sldId="268"/>
            <ac:spMk id="29" creationId="{6F86DA9C-0964-4666-A36B-DD7D8935D5DE}"/>
          </ac:spMkLst>
        </pc:spChg>
        <pc:spChg chg="add mod">
          <ac:chgData name="tomoya kamimura" userId="4a247245-9421-4752-b5fc-760241f018b2" providerId="ADAL" clId="{7220B64F-C707-4007-A8F8-2D6D96262497}" dt="2020-04-20T03:12:14.031" v="4759" actId="571"/>
          <ac:spMkLst>
            <pc:docMk/>
            <pc:sldMk cId="2986231779" sldId="268"/>
            <ac:spMk id="30" creationId="{793F2713-0E14-4F58-A536-1604219DC94E}"/>
          </ac:spMkLst>
        </pc:spChg>
        <pc:spChg chg="add mod">
          <ac:chgData name="tomoya kamimura" userId="4a247245-9421-4752-b5fc-760241f018b2" providerId="ADAL" clId="{7220B64F-C707-4007-A8F8-2D6D96262497}" dt="2020-04-20T03:14:34.423" v="5015" actId="207"/>
          <ac:spMkLst>
            <pc:docMk/>
            <pc:sldMk cId="2986231779" sldId="268"/>
            <ac:spMk id="31" creationId="{68A8425D-80F1-4350-AF7B-4B909309A078}"/>
          </ac:spMkLst>
        </pc:spChg>
        <pc:spChg chg="add mod">
          <ac:chgData name="tomoya kamimura" userId="4a247245-9421-4752-b5fc-760241f018b2" providerId="ADAL" clId="{7220B64F-C707-4007-A8F8-2D6D96262497}" dt="2020-04-20T03:14:30.697" v="5014" actId="207"/>
          <ac:spMkLst>
            <pc:docMk/>
            <pc:sldMk cId="2986231779" sldId="268"/>
            <ac:spMk id="32" creationId="{8A69EE3B-A145-4592-BF70-1CC9BCD18EB6}"/>
          </ac:spMkLst>
        </pc:spChg>
        <pc:spChg chg="add mod">
          <ac:chgData name="tomoya kamimura" userId="4a247245-9421-4752-b5fc-760241f018b2" providerId="ADAL" clId="{7220B64F-C707-4007-A8F8-2D6D96262497}" dt="2020-04-22T02:02:34.074" v="7566" actId="20577"/>
          <ac:spMkLst>
            <pc:docMk/>
            <pc:sldMk cId="2986231779" sldId="268"/>
            <ac:spMk id="33" creationId="{B6B34488-DC70-4A66-9FCC-1C8399D75B5C}"/>
          </ac:spMkLst>
        </pc:spChg>
        <pc:spChg chg="add mod">
          <ac:chgData name="tomoya kamimura" userId="4a247245-9421-4752-b5fc-760241f018b2" providerId="ADAL" clId="{7220B64F-C707-4007-A8F8-2D6D96262497}" dt="2020-04-20T03:14:18.537" v="5013" actId="13822"/>
          <ac:spMkLst>
            <pc:docMk/>
            <pc:sldMk cId="2986231779" sldId="268"/>
            <ac:spMk id="34" creationId="{49A8B6A2-2C61-4D7A-8261-690EC6DFBD8D}"/>
          </ac:spMkLst>
        </pc:sp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5" creationId="{85EE4251-1BC2-493C-86CE-CA047C5B0F06}"/>
          </ac:cxnSpMkLst>
        </pc:cxn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10" creationId="{3F9DAC09-7BFF-41E4-9EB3-35DE0A0ECBF9}"/>
          </ac:cxnSpMkLst>
        </pc:cxnChg>
        <pc:cxnChg chg="add mod">
          <ac:chgData name="tomoya kamimura" userId="4a247245-9421-4752-b5fc-760241f018b2" providerId="ADAL" clId="{7220B64F-C707-4007-A8F8-2D6D96262497}" dt="2020-04-20T02:55:45.983" v="3923" actId="571"/>
          <ac:cxnSpMkLst>
            <pc:docMk/>
            <pc:sldMk cId="2986231779" sldId="268"/>
            <ac:cxnSpMk id="11" creationId="{05584B65-7CDF-4070-88B0-017D6D8039AB}"/>
          </ac:cxnSpMkLst>
        </pc:cxnChg>
        <pc:cxnChg chg="add mod">
          <ac:chgData name="tomoya kamimura" userId="4a247245-9421-4752-b5fc-760241f018b2" providerId="ADAL" clId="{7220B64F-C707-4007-A8F8-2D6D96262497}" dt="2020-04-20T02:55:45.567" v="3922" actId="571"/>
          <ac:cxnSpMkLst>
            <pc:docMk/>
            <pc:sldMk cId="2986231779" sldId="268"/>
            <ac:cxnSpMk id="12" creationId="{BF1BBF4A-037F-4CFF-8DCE-4A431BB0EE98}"/>
          </ac:cxnSpMkLst>
        </pc:cxn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14" creationId="{1452EC0C-1B43-4057-B5BE-A21338F8C584}"/>
          </ac:cxnSpMkLst>
        </pc:cxn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15" creationId="{0D744615-7191-48B2-A8CD-ADD087B90FBE}"/>
          </ac:cxnSpMkLst>
        </pc:cxnChg>
        <pc:cxnChg chg="add mod">
          <ac:chgData name="tomoya kamimura" userId="4a247245-9421-4752-b5fc-760241f018b2" providerId="ADAL" clId="{7220B64F-C707-4007-A8F8-2D6D96262497}" dt="2020-04-20T03:09:00.321" v="4236" actId="1076"/>
          <ac:cxnSpMkLst>
            <pc:docMk/>
            <pc:sldMk cId="2986231779" sldId="268"/>
            <ac:cxnSpMk id="16" creationId="{0518532C-8C78-496D-9041-757B41269591}"/>
          </ac:cxnSpMkLst>
        </pc:cxnChg>
      </pc:sldChg>
      <pc:sldChg chg="addSp delSp modSp add">
        <pc:chgData name="tomoya kamimura" userId="4a247245-9421-4752-b5fc-760241f018b2" providerId="ADAL" clId="{7220B64F-C707-4007-A8F8-2D6D96262497}" dt="2020-04-20T03:18:14.101" v="5416" actId="1076"/>
        <pc:sldMkLst>
          <pc:docMk/>
          <pc:sldMk cId="4189349588" sldId="269"/>
        </pc:sldMkLst>
        <pc:spChg chg="mod">
          <ac:chgData name="tomoya kamimura" userId="4a247245-9421-4752-b5fc-760241f018b2" providerId="ADAL" clId="{7220B64F-C707-4007-A8F8-2D6D96262497}" dt="2020-04-20T03:15:20.606" v="5048"/>
          <ac:spMkLst>
            <pc:docMk/>
            <pc:sldMk cId="4189349588" sldId="269"/>
            <ac:spMk id="2" creationId="{209A4115-36A6-4CA7-AC47-666BD349F1C9}"/>
          </ac:spMkLst>
        </pc:spChg>
        <pc:spChg chg="mod">
          <ac:chgData name="tomoya kamimura" userId="4a247245-9421-4752-b5fc-760241f018b2" providerId="ADAL" clId="{7220B64F-C707-4007-A8F8-2D6D96262497}" dt="2020-04-20T03:16:10.979" v="5230"/>
          <ac:spMkLst>
            <pc:docMk/>
            <pc:sldMk cId="4189349588" sldId="269"/>
            <ac:spMk id="3" creationId="{144D7CFA-E21D-4284-A5E9-70508413246F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5" creationId="{DE55A188-51DC-448A-84DF-50D364946869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6" creationId="{2027DEE9-7434-44D1-BE48-CD1853BCFB8B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7" creationId="{4763C6F4-3797-4128-8522-0761DA3E36E8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8" creationId="{E3DEFF9A-48D3-4CBF-8E57-ABEE4C9D021C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9" creationId="{19EED34F-1915-4D47-9B47-EB9C97D8B525}"/>
          </ac:spMkLst>
        </pc:spChg>
        <pc:spChg chg="del mod topLvl">
          <ac:chgData name="tomoya kamimura" userId="4a247245-9421-4752-b5fc-760241f018b2" providerId="ADAL" clId="{7220B64F-C707-4007-A8F8-2D6D96262497}" dt="2020-04-20T03:17:45.725" v="5371" actId="478"/>
          <ac:spMkLst>
            <pc:docMk/>
            <pc:sldMk cId="4189349588" sldId="269"/>
            <ac:spMk id="10" creationId="{D0764ADB-8842-49BA-875F-A7B3DF7132C9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1" creationId="{650BC9FF-33F7-4938-8B2C-3547673BE2AC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2" creationId="{7D257AB9-C7F8-4C8B-A7C8-83B6863F9739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3" creationId="{26236AE3-D8AD-4821-A1EA-F0BDE5A100E5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4" creationId="{66A0B8EC-D188-4EE0-8B72-AB0DACAD6DF0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5" creationId="{5F31940B-1B9A-4D42-95EE-1E135121A38D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6" creationId="{ECBF6E2C-C369-41F2-BBB0-1C97AC02C1AB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7" creationId="{7749584A-4B9D-4198-8F41-7B531DA9AAB1}"/>
          </ac:spMkLst>
        </pc:spChg>
        <pc:spChg chg="add mod">
          <ac:chgData name="tomoya kamimura" userId="4a247245-9421-4752-b5fc-760241f018b2" providerId="ADAL" clId="{7220B64F-C707-4007-A8F8-2D6D96262497}" dt="2020-04-20T03:18:14.101" v="5416" actId="1076"/>
          <ac:spMkLst>
            <pc:docMk/>
            <pc:sldMk cId="4189349588" sldId="269"/>
            <ac:spMk id="18" creationId="{22A01152-32A2-420C-86CD-C14FA4E63D99}"/>
          </ac:spMkLst>
        </pc:spChg>
        <pc:grpChg chg="add del mod">
          <ac:chgData name="tomoya kamimura" userId="4a247245-9421-4752-b5fc-760241f018b2" providerId="ADAL" clId="{7220B64F-C707-4007-A8F8-2D6D96262497}" dt="2020-04-20T03:15:42.795" v="5072" actId="165"/>
          <ac:grpSpMkLst>
            <pc:docMk/>
            <pc:sldMk cId="4189349588" sldId="269"/>
            <ac:grpSpMk id="4" creationId="{6D777AF2-7FD6-4BB0-AB5F-E595F9E7182B}"/>
          </ac:grpSpMkLst>
        </pc:grpChg>
      </pc:sldChg>
      <pc:sldChg chg="addSp delSp modSp add">
        <pc:chgData name="tomoya kamimura" userId="4a247245-9421-4752-b5fc-760241f018b2" providerId="ADAL" clId="{7220B64F-C707-4007-A8F8-2D6D96262497}" dt="2020-04-20T03:28:45.854" v="5917" actId="478"/>
        <pc:sldMkLst>
          <pc:docMk/>
          <pc:sldMk cId="3624060526" sldId="270"/>
        </pc:sldMkLst>
        <pc:spChg chg="mod">
          <ac:chgData name="tomoya kamimura" userId="4a247245-9421-4752-b5fc-760241f018b2" providerId="ADAL" clId="{7220B64F-C707-4007-A8F8-2D6D96262497}" dt="2020-04-20T03:26:39.214" v="5621" actId="20577"/>
          <ac:spMkLst>
            <pc:docMk/>
            <pc:sldMk cId="3624060526" sldId="270"/>
            <ac:spMk id="2" creationId="{35DB5605-E419-49FE-A73A-8E9D2FDF2737}"/>
          </ac:spMkLst>
        </pc:spChg>
        <pc:spChg chg="del">
          <ac:chgData name="tomoya kamimura" userId="4a247245-9421-4752-b5fc-760241f018b2" providerId="ADAL" clId="{7220B64F-C707-4007-A8F8-2D6D96262497}" dt="2020-04-20T03:28:45.854" v="5917" actId="478"/>
          <ac:spMkLst>
            <pc:docMk/>
            <pc:sldMk cId="3624060526" sldId="270"/>
            <ac:spMk id="3" creationId="{50264E38-9F02-4A74-910D-160A92481E81}"/>
          </ac:spMkLst>
        </pc:spChg>
        <pc:spChg chg="add mod">
          <ac:chgData name="tomoya kamimura" userId="4a247245-9421-4752-b5fc-760241f018b2" providerId="ADAL" clId="{7220B64F-C707-4007-A8F8-2D6D96262497}" dt="2020-04-20T03:27:53.617" v="5704" actId="14100"/>
          <ac:spMkLst>
            <pc:docMk/>
            <pc:sldMk cId="3624060526" sldId="270"/>
            <ac:spMk id="5" creationId="{373BA37C-18A7-4978-B42D-028DAA157E44}"/>
          </ac:spMkLst>
        </pc:spChg>
        <pc:spChg chg="add mod">
          <ac:chgData name="tomoya kamimura" userId="4a247245-9421-4752-b5fc-760241f018b2" providerId="ADAL" clId="{7220B64F-C707-4007-A8F8-2D6D96262497}" dt="2020-04-20T03:27:32.908" v="5650" actId="1036"/>
          <ac:spMkLst>
            <pc:docMk/>
            <pc:sldMk cId="3624060526" sldId="270"/>
            <ac:spMk id="6" creationId="{D0CC1274-1812-442D-8876-4EC23CD5A90C}"/>
          </ac:spMkLst>
        </pc:spChg>
        <pc:spChg chg="add mod">
          <ac:chgData name="tomoya kamimura" userId="4a247245-9421-4752-b5fc-760241f018b2" providerId="ADAL" clId="{7220B64F-C707-4007-A8F8-2D6D96262497}" dt="2020-04-20T03:27:29.357" v="5642" actId="1036"/>
          <ac:spMkLst>
            <pc:docMk/>
            <pc:sldMk cId="3624060526" sldId="270"/>
            <ac:spMk id="8" creationId="{B24B2B3F-2431-445C-BC09-B2E50044B78E}"/>
          </ac:spMkLst>
        </pc:spChg>
        <pc:spChg chg="add mod">
          <ac:chgData name="tomoya kamimura" userId="4a247245-9421-4752-b5fc-760241f018b2" providerId="ADAL" clId="{7220B64F-C707-4007-A8F8-2D6D96262497}" dt="2020-04-20T03:27:56.641" v="5705" actId="1076"/>
          <ac:spMkLst>
            <pc:docMk/>
            <pc:sldMk cId="3624060526" sldId="270"/>
            <ac:spMk id="9" creationId="{182427B5-8A75-461F-88E9-1341987EA1E9}"/>
          </ac:spMkLst>
        </pc:spChg>
        <pc:spChg chg="add mod">
          <ac:chgData name="tomoya kamimura" userId="4a247245-9421-4752-b5fc-760241f018b2" providerId="ADAL" clId="{7220B64F-C707-4007-A8F8-2D6D96262497}" dt="2020-04-20T03:28:20.862" v="5819" actId="20577"/>
          <ac:spMkLst>
            <pc:docMk/>
            <pc:sldMk cId="3624060526" sldId="270"/>
            <ac:spMk id="10" creationId="{C6991760-9418-49E4-BA14-CF30818F0562}"/>
          </ac:spMkLst>
        </pc:spChg>
        <pc:spChg chg="add mod">
          <ac:chgData name="tomoya kamimura" userId="4a247245-9421-4752-b5fc-760241f018b2" providerId="ADAL" clId="{7220B64F-C707-4007-A8F8-2D6D96262497}" dt="2020-04-20T03:28:35.854" v="5916"/>
          <ac:spMkLst>
            <pc:docMk/>
            <pc:sldMk cId="3624060526" sldId="270"/>
            <ac:spMk id="11" creationId="{579E6C83-348C-446D-A985-094238F1E178}"/>
          </ac:spMkLst>
        </pc:spChg>
        <pc:picChg chg="add mod modCrop">
          <ac:chgData name="tomoya kamimura" userId="4a247245-9421-4752-b5fc-760241f018b2" providerId="ADAL" clId="{7220B64F-C707-4007-A8F8-2D6D96262497}" dt="2020-04-20T03:26:55.357" v="5624" actId="1076"/>
          <ac:picMkLst>
            <pc:docMk/>
            <pc:sldMk cId="3624060526" sldId="270"/>
            <ac:picMk id="4" creationId="{FDFAE358-A3F5-490A-8352-C92DAA5D4ABC}"/>
          </ac:picMkLst>
        </pc:picChg>
        <pc:picChg chg="add mod">
          <ac:chgData name="tomoya kamimura" userId="4a247245-9421-4752-b5fc-760241f018b2" providerId="ADAL" clId="{7220B64F-C707-4007-A8F8-2D6D96262497}" dt="2020-04-20T03:27:06.909" v="5631" actId="571"/>
          <ac:picMkLst>
            <pc:docMk/>
            <pc:sldMk cId="3624060526" sldId="270"/>
            <ac:picMk id="7" creationId="{ECE7B06B-DCD6-4B4A-9E4E-9CEC7624D333}"/>
          </ac:picMkLst>
        </pc:picChg>
      </pc:sldChg>
      <pc:sldChg chg="addSp delSp modSp add">
        <pc:chgData name="tomoya kamimura" userId="4a247245-9421-4752-b5fc-760241f018b2" providerId="ADAL" clId="{7220B64F-C707-4007-A8F8-2D6D96262497}" dt="2020-04-20T03:37:18.638" v="6743" actId="1076"/>
        <pc:sldMkLst>
          <pc:docMk/>
          <pc:sldMk cId="2313249897" sldId="271"/>
        </pc:sldMkLst>
        <pc:spChg chg="mod">
          <ac:chgData name="tomoya kamimura" userId="4a247245-9421-4752-b5fc-760241f018b2" providerId="ADAL" clId="{7220B64F-C707-4007-A8F8-2D6D96262497}" dt="2020-04-20T03:32:38.126" v="6000" actId="1076"/>
          <ac:spMkLst>
            <pc:docMk/>
            <pc:sldMk cId="2313249897" sldId="271"/>
            <ac:spMk id="5" creationId="{373BA37C-18A7-4978-B42D-028DAA157E44}"/>
          </ac:spMkLst>
        </pc:spChg>
        <pc:spChg chg="del">
          <ac:chgData name="tomoya kamimura" userId="4a247245-9421-4752-b5fc-760241f018b2" providerId="ADAL" clId="{7220B64F-C707-4007-A8F8-2D6D96262497}" dt="2020-04-20T03:33:22.478" v="6186" actId="478"/>
          <ac:spMkLst>
            <pc:docMk/>
            <pc:sldMk cId="2313249897" sldId="271"/>
            <ac:spMk id="6" creationId="{D0CC1274-1812-442D-8876-4EC23CD5A90C}"/>
          </ac:spMkLst>
        </pc:spChg>
        <pc:spChg chg="del">
          <ac:chgData name="tomoya kamimura" userId="4a247245-9421-4752-b5fc-760241f018b2" providerId="ADAL" clId="{7220B64F-C707-4007-A8F8-2D6D96262497}" dt="2020-04-20T03:33:23.246" v="6187" actId="478"/>
          <ac:spMkLst>
            <pc:docMk/>
            <pc:sldMk cId="2313249897" sldId="271"/>
            <ac:spMk id="8" creationId="{B24B2B3F-2431-445C-BC09-B2E50044B78E}"/>
          </ac:spMkLst>
        </pc:spChg>
        <pc:spChg chg="mod">
          <ac:chgData name="tomoya kamimura" userId="4a247245-9421-4752-b5fc-760241f018b2" providerId="ADAL" clId="{7220B64F-C707-4007-A8F8-2D6D96262497}" dt="2020-04-20T03:37:13.342" v="6741" actId="1076"/>
          <ac:spMkLst>
            <pc:docMk/>
            <pc:sldMk cId="2313249897" sldId="271"/>
            <ac:spMk id="9" creationId="{182427B5-8A75-461F-88E9-1341987EA1E9}"/>
          </ac:spMkLst>
        </pc:spChg>
        <pc:spChg chg="del">
          <ac:chgData name="tomoya kamimura" userId="4a247245-9421-4752-b5fc-760241f018b2" providerId="ADAL" clId="{7220B64F-C707-4007-A8F8-2D6D96262497}" dt="2020-04-20T03:33:19.261" v="6183" actId="478"/>
          <ac:spMkLst>
            <pc:docMk/>
            <pc:sldMk cId="2313249897" sldId="271"/>
            <ac:spMk id="10" creationId="{C6991760-9418-49E4-BA14-CF30818F0562}"/>
          </ac:spMkLst>
        </pc:spChg>
        <pc:spChg chg="del">
          <ac:chgData name="tomoya kamimura" userId="4a247245-9421-4752-b5fc-760241f018b2" providerId="ADAL" clId="{7220B64F-C707-4007-A8F8-2D6D96262497}" dt="2020-04-20T03:33:24.638" v="6188" actId="478"/>
          <ac:spMkLst>
            <pc:docMk/>
            <pc:sldMk cId="2313249897" sldId="271"/>
            <ac:spMk id="11" creationId="{579E6C83-348C-446D-A985-094238F1E178}"/>
          </ac:spMkLst>
        </pc:spChg>
        <pc:spChg chg="add mod">
          <ac:chgData name="tomoya kamimura" userId="4a247245-9421-4752-b5fc-760241f018b2" providerId="ADAL" clId="{7220B64F-C707-4007-A8F8-2D6D96262497}" dt="2020-04-20T03:32:43.487" v="6002" actId="14100"/>
          <ac:spMkLst>
            <pc:docMk/>
            <pc:sldMk cId="2313249897" sldId="271"/>
            <ac:spMk id="13" creationId="{52988474-FCA7-4D63-B3D1-5AA2DB34F676}"/>
          </ac:spMkLst>
        </pc:spChg>
        <pc:spChg chg="add mod">
          <ac:chgData name="tomoya kamimura" userId="4a247245-9421-4752-b5fc-760241f018b2" providerId="ADAL" clId="{7220B64F-C707-4007-A8F8-2D6D96262497}" dt="2020-04-20T03:37:18.638" v="6743" actId="1076"/>
          <ac:spMkLst>
            <pc:docMk/>
            <pc:sldMk cId="2313249897" sldId="271"/>
            <ac:spMk id="14" creationId="{8B8F0AFC-6310-4A65-B9AA-1D61DB6D2A0A}"/>
          </ac:spMkLst>
        </pc:spChg>
        <pc:spChg chg="add mod">
          <ac:chgData name="tomoya kamimura" userId="4a247245-9421-4752-b5fc-760241f018b2" providerId="ADAL" clId="{7220B64F-C707-4007-A8F8-2D6D96262497}" dt="2020-04-20T03:33:37.283" v="6191" actId="14100"/>
          <ac:spMkLst>
            <pc:docMk/>
            <pc:sldMk cId="2313249897" sldId="271"/>
            <ac:spMk id="15" creationId="{49A7BC0F-D750-4641-9AEC-F8B74D5AEC85}"/>
          </ac:spMkLst>
        </pc:spChg>
        <pc:spChg chg="add mod">
          <ac:chgData name="tomoya kamimura" userId="4a247245-9421-4752-b5fc-760241f018b2" providerId="ADAL" clId="{7220B64F-C707-4007-A8F8-2D6D96262497}" dt="2020-04-20T03:33:39.578" v="6192" actId="571"/>
          <ac:spMkLst>
            <pc:docMk/>
            <pc:sldMk cId="2313249897" sldId="271"/>
            <ac:spMk id="16" creationId="{3BC22BB8-CBAE-460A-B05F-8AC73CBFE704}"/>
          </ac:spMkLst>
        </pc:spChg>
        <pc:spChg chg="add mod">
          <ac:chgData name="tomoya kamimura" userId="4a247245-9421-4752-b5fc-760241f018b2" providerId="ADAL" clId="{7220B64F-C707-4007-A8F8-2D6D96262497}" dt="2020-04-20T03:37:16.295" v="6742" actId="1076"/>
          <ac:spMkLst>
            <pc:docMk/>
            <pc:sldMk cId="2313249897" sldId="271"/>
            <ac:spMk id="17" creationId="{66FF76B6-AB1F-45CA-94CA-0B34A450907F}"/>
          </ac:spMkLst>
        </pc:spChg>
        <pc:spChg chg="add mod">
          <ac:chgData name="tomoya kamimura" userId="4a247245-9421-4752-b5fc-760241f018b2" providerId="ADAL" clId="{7220B64F-C707-4007-A8F8-2D6D96262497}" dt="2020-04-20T03:34:09.468" v="6291"/>
          <ac:spMkLst>
            <pc:docMk/>
            <pc:sldMk cId="2313249897" sldId="271"/>
            <ac:spMk id="18" creationId="{C0176411-726A-4975-8650-F1717BE4C189}"/>
          </ac:spMkLst>
        </pc:spChg>
        <pc:spChg chg="add mod">
          <ac:chgData name="tomoya kamimura" userId="4a247245-9421-4752-b5fc-760241f018b2" providerId="ADAL" clId="{7220B64F-C707-4007-A8F8-2D6D96262497}" dt="2020-04-20T03:34:21.562" v="6293" actId="14100"/>
          <ac:spMkLst>
            <pc:docMk/>
            <pc:sldMk cId="2313249897" sldId="271"/>
            <ac:spMk id="19" creationId="{84B767CC-CF99-49F4-A438-81A6FBB14F6A}"/>
          </ac:spMkLst>
        </pc:spChg>
        <pc:spChg chg="add mod">
          <ac:chgData name="tomoya kamimura" userId="4a247245-9421-4752-b5fc-760241f018b2" providerId="ADAL" clId="{7220B64F-C707-4007-A8F8-2D6D96262497}" dt="2020-04-20T03:34:49.914" v="6451" actId="1076"/>
          <ac:spMkLst>
            <pc:docMk/>
            <pc:sldMk cId="2313249897" sldId="271"/>
            <ac:spMk id="20" creationId="{16173793-F623-4969-822C-A15ABB2C5FC4}"/>
          </ac:spMkLst>
        </pc:spChg>
        <pc:spChg chg="add mod">
          <ac:chgData name="tomoya kamimura" userId="4a247245-9421-4752-b5fc-760241f018b2" providerId="ADAL" clId="{7220B64F-C707-4007-A8F8-2D6D96262497}" dt="2020-04-20T03:35:10.397" v="6505" actId="14100"/>
          <ac:spMkLst>
            <pc:docMk/>
            <pc:sldMk cId="2313249897" sldId="271"/>
            <ac:spMk id="21" creationId="{1AD1DB0E-FC2E-4C8C-8392-D7C985B3C2C5}"/>
          </ac:spMkLst>
        </pc:spChg>
        <pc:spChg chg="add mod">
          <ac:chgData name="tomoya kamimura" userId="4a247245-9421-4752-b5fc-760241f018b2" providerId="ADAL" clId="{7220B64F-C707-4007-A8F8-2D6D96262497}" dt="2020-04-20T03:35:09.057" v="6504" actId="1076"/>
          <ac:spMkLst>
            <pc:docMk/>
            <pc:sldMk cId="2313249897" sldId="271"/>
            <ac:spMk id="22" creationId="{FB784605-5601-4F7C-AFE5-A2D094E269D3}"/>
          </ac:spMkLst>
        </pc:spChg>
        <pc:spChg chg="add mod">
          <ac:chgData name="tomoya kamimura" userId="4a247245-9421-4752-b5fc-760241f018b2" providerId="ADAL" clId="{7220B64F-C707-4007-A8F8-2D6D96262497}" dt="2020-04-20T03:35:15.915" v="6507" actId="14100"/>
          <ac:spMkLst>
            <pc:docMk/>
            <pc:sldMk cId="2313249897" sldId="271"/>
            <ac:spMk id="23" creationId="{CD1DDD28-4B9E-483C-A416-BCE2D60B944A}"/>
          </ac:spMkLst>
        </pc:spChg>
        <pc:spChg chg="add mod">
          <ac:chgData name="tomoya kamimura" userId="4a247245-9421-4752-b5fc-760241f018b2" providerId="ADAL" clId="{7220B64F-C707-4007-A8F8-2D6D96262497}" dt="2020-04-20T03:36:09.288" v="6630" actId="1076"/>
          <ac:spMkLst>
            <pc:docMk/>
            <pc:sldMk cId="2313249897" sldId="271"/>
            <ac:spMk id="24" creationId="{C8C198E3-EA36-4B0E-AFD2-12824DD88468}"/>
          </ac:spMkLst>
        </pc:spChg>
        <pc:grpChg chg="add del mod ord">
          <ac:chgData name="tomoya kamimura" userId="4a247245-9421-4752-b5fc-760241f018b2" providerId="ADAL" clId="{7220B64F-C707-4007-A8F8-2D6D96262497}" dt="2020-04-20T03:33:20.765" v="6185" actId="478"/>
          <ac:grpSpMkLst>
            <pc:docMk/>
            <pc:sldMk cId="2313249897" sldId="271"/>
            <ac:grpSpMk id="12" creationId="{256CC7B2-DA6B-41C6-A0C8-2229B01AD38C}"/>
          </ac:grpSpMkLst>
        </pc:grpChg>
        <pc:picChg chg="add mod">
          <ac:chgData name="tomoya kamimura" userId="4a247245-9421-4752-b5fc-760241f018b2" providerId="ADAL" clId="{7220B64F-C707-4007-A8F8-2D6D96262497}" dt="2020-04-20T03:31:42.636" v="5983" actId="164"/>
          <ac:picMkLst>
            <pc:docMk/>
            <pc:sldMk cId="2313249897" sldId="271"/>
            <ac:picMk id="3" creationId="{97EB2415-2950-4495-AB82-95920566CBED}"/>
          </ac:picMkLst>
        </pc:picChg>
        <pc:picChg chg="del">
          <ac:chgData name="tomoya kamimura" userId="4a247245-9421-4752-b5fc-760241f018b2" providerId="ADAL" clId="{7220B64F-C707-4007-A8F8-2D6D96262497}" dt="2020-04-20T03:30:47.645" v="5919" actId="478"/>
          <ac:picMkLst>
            <pc:docMk/>
            <pc:sldMk cId="2313249897" sldId="271"/>
            <ac:picMk id="4" creationId="{FDFAE358-A3F5-490A-8352-C92DAA5D4ABC}"/>
          </ac:picMkLst>
        </pc:picChg>
        <pc:picChg chg="add mod">
          <ac:chgData name="tomoya kamimura" userId="4a247245-9421-4752-b5fc-760241f018b2" providerId="ADAL" clId="{7220B64F-C707-4007-A8F8-2D6D96262497}" dt="2020-04-20T03:31:42.636" v="5983" actId="164"/>
          <ac:picMkLst>
            <pc:docMk/>
            <pc:sldMk cId="2313249897" sldId="271"/>
            <ac:picMk id="7" creationId="{5336CB86-6D9A-438A-9476-4270032F887D}"/>
          </ac:picMkLst>
        </pc:picChg>
      </pc:sldChg>
      <pc:sldChg chg="addSp modSp">
        <pc:chgData name="tomoya kamimura" userId="4a247245-9421-4752-b5fc-760241f018b2" providerId="ADAL" clId="{7220B64F-C707-4007-A8F8-2D6D96262497}" dt="2020-04-22T00:46:07.899" v="7503" actId="14100"/>
        <pc:sldMkLst>
          <pc:docMk/>
          <pc:sldMk cId="3685172602" sldId="276"/>
        </pc:sldMkLst>
        <pc:spChg chg="add mod">
          <ac:chgData name="tomoya kamimura" userId="4a247245-9421-4752-b5fc-760241f018b2" providerId="ADAL" clId="{7220B64F-C707-4007-A8F8-2D6D96262497}" dt="2020-04-21T07:45:25.220" v="6789" actId="207"/>
          <ac:spMkLst>
            <pc:docMk/>
            <pc:sldMk cId="3685172602" sldId="276"/>
            <ac:spMk id="3" creationId="{2E703CBB-6775-4FE3-B12C-55E4359021A2}"/>
          </ac:spMkLst>
        </pc:spChg>
        <pc:spChg chg="mod ord">
          <ac:chgData name="tomoya kamimura" userId="4a247245-9421-4752-b5fc-760241f018b2" providerId="ADAL" clId="{7220B64F-C707-4007-A8F8-2D6D96262497}" dt="2020-04-22T00:46:07.899" v="7503" actId="14100"/>
          <ac:spMkLst>
            <pc:docMk/>
            <pc:sldMk cId="3685172602" sldId="276"/>
            <ac:spMk id="14" creationId="{91701D67-462C-40D8-90A7-9050020A2C63}"/>
          </ac:spMkLst>
        </pc:spChg>
        <pc:picChg chg="mod modCrop">
          <ac:chgData name="tomoya kamimura" userId="4a247245-9421-4752-b5fc-760241f018b2" providerId="ADAL" clId="{7220B64F-C707-4007-A8F8-2D6D96262497}" dt="2020-04-21T07:44:42.568" v="6744" actId="732"/>
          <ac:picMkLst>
            <pc:docMk/>
            <pc:sldMk cId="3685172602" sldId="276"/>
            <ac:picMk id="6" creationId="{8838E273-DCC1-4D16-A8DC-194AFF4FBD59}"/>
          </ac:picMkLst>
        </pc:picChg>
      </pc:sldChg>
      <pc:sldChg chg="addSp delSp modSp">
        <pc:chgData name="tomoya kamimura" userId="4a247245-9421-4752-b5fc-760241f018b2" providerId="ADAL" clId="{7220B64F-C707-4007-A8F8-2D6D96262497}" dt="2020-04-22T02:01:58.565" v="7547"/>
        <pc:sldMkLst>
          <pc:docMk/>
          <pc:sldMk cId="502792185" sldId="277"/>
        </pc:sldMkLst>
        <pc:spChg chg="mod">
          <ac:chgData name="tomoya kamimura" userId="4a247245-9421-4752-b5fc-760241f018b2" providerId="ADAL" clId="{7220B64F-C707-4007-A8F8-2D6D96262497}" dt="2020-04-22T00:49:32.132" v="7516" actId="1076"/>
          <ac:spMkLst>
            <pc:docMk/>
            <pc:sldMk cId="502792185" sldId="277"/>
            <ac:spMk id="8" creationId="{C1A60F28-FB61-4647-A2FB-D1DBB9161741}"/>
          </ac:spMkLst>
        </pc:spChg>
        <pc:spChg chg="mod">
          <ac:chgData name="tomoya kamimura" userId="4a247245-9421-4752-b5fc-760241f018b2" providerId="ADAL" clId="{7220B64F-C707-4007-A8F8-2D6D96262497}" dt="2020-04-21T07:45:51.811" v="6792" actId="1076"/>
          <ac:spMkLst>
            <pc:docMk/>
            <pc:sldMk cId="502792185" sldId="277"/>
            <ac:spMk id="11" creationId="{4D1B6E4B-9B44-4285-B65B-8B3420E7C607}"/>
          </ac:spMkLst>
        </pc:spChg>
        <pc:spChg chg="mod">
          <ac:chgData name="tomoya kamimura" userId="4a247245-9421-4752-b5fc-760241f018b2" providerId="ADAL" clId="{7220B64F-C707-4007-A8F8-2D6D96262497}" dt="2020-04-21T07:45:51.811" v="6792" actId="1076"/>
          <ac:spMkLst>
            <pc:docMk/>
            <pc:sldMk cId="502792185" sldId="277"/>
            <ac:spMk id="12" creationId="{68389AAD-5785-4CAB-B723-AC46139F6CA8}"/>
          </ac:spMkLst>
        </pc:spChg>
        <pc:spChg chg="add del mod">
          <ac:chgData name="tomoya kamimura" userId="4a247245-9421-4752-b5fc-760241f018b2" providerId="ADAL" clId="{7220B64F-C707-4007-A8F8-2D6D96262497}" dt="2020-04-22T00:49:25.196" v="7515" actId="478"/>
          <ac:spMkLst>
            <pc:docMk/>
            <pc:sldMk cId="502792185" sldId="277"/>
            <ac:spMk id="17" creationId="{0A55DA78-BB2E-463A-926C-2153D9416E6E}"/>
          </ac:spMkLst>
        </pc:spChg>
        <pc:spChg chg="add mod">
          <ac:chgData name="tomoya kamimura" userId="4a247245-9421-4752-b5fc-760241f018b2" providerId="ADAL" clId="{7220B64F-C707-4007-A8F8-2D6D96262497}" dt="2020-04-22T00:50:06.406" v="7525" actId="14100"/>
          <ac:spMkLst>
            <pc:docMk/>
            <pc:sldMk cId="502792185" sldId="277"/>
            <ac:spMk id="19" creationId="{CAB7F4A6-97A2-4A93-868E-672553DD13B2}"/>
          </ac:spMkLst>
        </pc:spChg>
        <pc:spChg chg="mod">
          <ac:chgData name="tomoya kamimura" userId="4a247245-9421-4752-b5fc-760241f018b2" providerId="ADAL" clId="{7220B64F-C707-4007-A8F8-2D6D96262497}" dt="2020-04-22T02:01:58.565" v="7547"/>
          <ac:spMkLst>
            <pc:docMk/>
            <pc:sldMk cId="502792185" sldId="277"/>
            <ac:spMk id="21" creationId="{53FAF5EF-563F-43E4-A89E-8412F56F19BA}"/>
          </ac:spMkLst>
        </pc:spChg>
        <pc:spChg chg="mod">
          <ac:chgData name="tomoya kamimura" userId="4a247245-9421-4752-b5fc-760241f018b2" providerId="ADAL" clId="{7220B64F-C707-4007-A8F8-2D6D96262497}" dt="2020-04-22T00:50:17.295" v="7526" actId="14100"/>
          <ac:spMkLst>
            <pc:docMk/>
            <pc:sldMk cId="502792185" sldId="277"/>
            <ac:spMk id="27" creationId="{EEECB203-67E4-44EC-B5C3-458952FB2B47}"/>
          </ac:spMkLst>
        </pc:spChg>
        <pc:spChg chg="mod ord">
          <ac:chgData name="tomoya kamimura" userId="4a247245-9421-4752-b5fc-760241f018b2" providerId="ADAL" clId="{7220B64F-C707-4007-A8F8-2D6D96262497}" dt="2020-04-22T00:49:59.897" v="7523" actId="1076"/>
          <ac:spMkLst>
            <pc:docMk/>
            <pc:sldMk cId="502792185" sldId="277"/>
            <ac:spMk id="28" creationId="{DADD0188-0F01-46E9-8F63-E4565FBC53B6}"/>
          </ac:spMkLst>
        </pc:spChg>
        <pc:picChg chg="add del mod">
          <ac:chgData name="tomoya kamimura" userId="4a247245-9421-4752-b5fc-760241f018b2" providerId="ADAL" clId="{7220B64F-C707-4007-A8F8-2D6D96262497}" dt="2020-04-22T00:48:41.800" v="7507" actId="478"/>
          <ac:picMkLst>
            <pc:docMk/>
            <pc:sldMk cId="502792185" sldId="277"/>
            <ac:picMk id="5" creationId="{B01C18EF-B7C4-4B53-AC71-69139B1041C7}"/>
          </ac:picMkLst>
        </pc:picChg>
        <pc:picChg chg="add mod ord">
          <ac:chgData name="tomoya kamimura" userId="4a247245-9421-4752-b5fc-760241f018b2" providerId="ADAL" clId="{7220B64F-C707-4007-A8F8-2D6D96262497}" dt="2020-04-22T00:49:11.805" v="7512" actId="167"/>
          <ac:picMkLst>
            <pc:docMk/>
            <pc:sldMk cId="502792185" sldId="277"/>
            <ac:picMk id="6" creationId="{E929FF0D-885A-4A7A-AB7A-6DBF1D63EC41}"/>
          </ac:picMkLst>
        </pc:picChg>
        <pc:picChg chg="del mod modCrop">
          <ac:chgData name="tomoya kamimura" userId="4a247245-9421-4752-b5fc-760241f018b2" providerId="ADAL" clId="{7220B64F-C707-4007-A8F8-2D6D96262497}" dt="2020-04-22T00:49:03.469" v="7508" actId="478"/>
          <ac:picMkLst>
            <pc:docMk/>
            <pc:sldMk cId="502792185" sldId="277"/>
            <ac:picMk id="16" creationId="{21102D79-F8A0-41B1-8E3A-DC561A661FD1}"/>
          </ac:picMkLst>
        </pc:picChg>
        <pc:cxnChg chg="mod">
          <ac:chgData name="tomoya kamimura" userId="4a247245-9421-4752-b5fc-760241f018b2" providerId="ADAL" clId="{7220B64F-C707-4007-A8F8-2D6D96262497}" dt="2020-04-22T00:49:35.390" v="7517" actId="14100"/>
          <ac:cxnSpMkLst>
            <pc:docMk/>
            <pc:sldMk cId="502792185" sldId="277"/>
            <ac:cxnSpMk id="4" creationId="{E3D3D5EA-FA73-47FD-AC58-54BFFDC8ED52}"/>
          </ac:cxnSpMkLst>
        </pc:cxnChg>
        <pc:cxnChg chg="mod">
          <ac:chgData name="tomoya kamimura" userId="4a247245-9421-4752-b5fc-760241f018b2" providerId="ADAL" clId="{7220B64F-C707-4007-A8F8-2D6D96262497}" dt="2020-04-22T00:49:32.132" v="7516" actId="1076"/>
          <ac:cxnSpMkLst>
            <pc:docMk/>
            <pc:sldMk cId="502792185" sldId="277"/>
            <ac:cxnSpMk id="9" creationId="{B5DAECC3-E929-49F8-901A-714EBD2C9E48}"/>
          </ac:cxnSpMkLst>
        </pc:cxnChg>
        <pc:cxnChg chg="mod">
          <ac:chgData name="tomoya kamimura" userId="4a247245-9421-4752-b5fc-760241f018b2" providerId="ADAL" clId="{7220B64F-C707-4007-A8F8-2D6D96262497}" dt="2020-04-22T00:49:32.132" v="7516" actId="1076"/>
          <ac:cxnSpMkLst>
            <pc:docMk/>
            <pc:sldMk cId="502792185" sldId="277"/>
            <ac:cxnSpMk id="18" creationId="{6EA25115-232F-48E4-92EB-C6843C0F9891}"/>
          </ac:cxnSpMkLst>
        </pc:cxnChg>
        <pc:cxnChg chg="mod">
          <ac:chgData name="tomoya kamimura" userId="4a247245-9421-4752-b5fc-760241f018b2" providerId="ADAL" clId="{7220B64F-C707-4007-A8F8-2D6D96262497}" dt="2020-04-22T00:49:46.336" v="7519" actId="14100"/>
          <ac:cxnSpMkLst>
            <pc:docMk/>
            <pc:sldMk cId="502792185" sldId="277"/>
            <ac:cxnSpMk id="22" creationId="{9DC25499-3C15-436F-98EB-D807267C1CE0}"/>
          </ac:cxnSpMkLst>
        </pc:cxnChg>
        <pc:cxnChg chg="mod">
          <ac:chgData name="tomoya kamimura" userId="4a247245-9421-4752-b5fc-760241f018b2" providerId="ADAL" clId="{7220B64F-C707-4007-A8F8-2D6D96262497}" dt="2020-04-22T00:49:42.991" v="7518" actId="1076"/>
          <ac:cxnSpMkLst>
            <pc:docMk/>
            <pc:sldMk cId="502792185" sldId="277"/>
            <ac:cxnSpMk id="23" creationId="{5CA1057A-FE3B-46C4-A661-48600BFB9647}"/>
          </ac:cxnSpMkLst>
        </pc:cxnChg>
        <pc:cxnChg chg="mod">
          <ac:chgData name="tomoya kamimura" userId="4a247245-9421-4752-b5fc-760241f018b2" providerId="ADAL" clId="{7220B64F-C707-4007-A8F8-2D6D96262497}" dt="2020-04-22T00:49:42.991" v="7518" actId="1076"/>
          <ac:cxnSpMkLst>
            <pc:docMk/>
            <pc:sldMk cId="502792185" sldId="277"/>
            <ac:cxnSpMk id="24" creationId="{9DC77E84-113B-4817-AE3D-CD3BF6EDC1F8}"/>
          </ac:cxnSpMkLst>
        </pc:cxnChg>
      </pc:sldChg>
      <pc:sldChg chg="addSp modSp">
        <pc:chgData name="tomoya kamimura" userId="4a247245-9421-4752-b5fc-760241f018b2" providerId="ADAL" clId="{7220B64F-C707-4007-A8F8-2D6D96262497}" dt="2020-04-21T07:47:14.449" v="6814" actId="166"/>
        <pc:sldMkLst>
          <pc:docMk/>
          <pc:sldMk cId="2657173806" sldId="278"/>
        </pc:sldMkLst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8" creationId="{C1A60F28-FB61-4647-A2FB-D1DBB9161741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11" creationId="{4D1B6E4B-9B44-4285-B65B-8B3420E7C607}"/>
          </ac:spMkLst>
        </pc:spChg>
        <pc:spChg chg="mod ord">
          <ac:chgData name="tomoya kamimura" userId="4a247245-9421-4752-b5fc-760241f018b2" providerId="ADAL" clId="{7220B64F-C707-4007-A8F8-2D6D96262497}" dt="2020-04-21T07:47:14.449" v="6814" actId="166"/>
          <ac:spMkLst>
            <pc:docMk/>
            <pc:sldMk cId="2657173806" sldId="278"/>
            <ac:spMk id="12" creationId="{68389AAD-5785-4CAB-B723-AC46139F6CA8}"/>
          </ac:spMkLst>
        </pc:spChg>
        <pc:spChg chg="add mod">
          <ac:chgData name="tomoya kamimura" userId="4a247245-9421-4752-b5fc-760241f018b2" providerId="ADAL" clId="{7220B64F-C707-4007-A8F8-2D6D96262497}" dt="2020-04-21T07:47:11.316" v="6813" actId="14100"/>
          <ac:spMkLst>
            <pc:docMk/>
            <pc:sldMk cId="2657173806" sldId="278"/>
            <ac:spMk id="19" creationId="{7455A69B-E86F-4826-AB7E-F660EF79D693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0" creationId="{59203E49-AD63-4F91-8C2D-FCE27557A81C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1" creationId="{53FAF5EF-563F-43E4-A89E-8412F56F19BA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5" creationId="{E9AC3F25-4308-4AF8-82EF-353E3EB53FE6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6" creationId="{EEDFB54B-9EF1-46BA-9BC1-E73100BF72A3}"/>
          </ac:spMkLst>
        </pc:spChg>
        <pc:spChg chg="mod">
          <ac:chgData name="tomoya kamimura" userId="4a247245-9421-4752-b5fc-760241f018b2" providerId="ADAL" clId="{7220B64F-C707-4007-A8F8-2D6D96262497}" dt="2020-04-21T07:46:34.701" v="6799" actId="1076"/>
          <ac:spMkLst>
            <pc:docMk/>
            <pc:sldMk cId="2657173806" sldId="278"/>
            <ac:spMk id="29" creationId="{32F349EF-C1B4-4585-B2BE-B2B33630E2A5}"/>
          </ac:spMkLst>
        </pc:spChg>
        <pc:picChg chg="add mod ord modCrop">
          <ac:chgData name="tomoya kamimura" userId="4a247245-9421-4752-b5fc-760241f018b2" providerId="ADAL" clId="{7220B64F-C707-4007-A8F8-2D6D96262497}" dt="2020-04-21T07:46:58.275" v="6809" actId="1037"/>
          <ac:picMkLst>
            <pc:docMk/>
            <pc:sldMk cId="2657173806" sldId="278"/>
            <ac:picMk id="16" creationId="{73D982C4-0D1D-48E1-A150-E8422EF6DBCA}"/>
          </ac:picMkLst>
        </pc:picChg>
        <pc:picChg chg="mod">
          <ac:chgData name="tomoya kamimura" userId="4a247245-9421-4752-b5fc-760241f018b2" providerId="ADAL" clId="{7220B64F-C707-4007-A8F8-2D6D96262497}" dt="2020-04-21T07:46:34.701" v="6799" actId="1076"/>
          <ac:picMkLst>
            <pc:docMk/>
            <pc:sldMk cId="2657173806" sldId="278"/>
            <ac:picMk id="17" creationId="{8732A58A-2020-4FB0-9C89-349725606765}"/>
          </ac:picMkLst>
        </pc:picChg>
        <pc:cxnChg chg="mod">
          <ac:chgData name="tomoya kamimura" userId="4a247245-9421-4752-b5fc-760241f018b2" providerId="ADAL" clId="{7220B64F-C707-4007-A8F8-2D6D96262497}" dt="2020-04-21T07:46:34.701" v="6799" actId="1076"/>
          <ac:cxnSpMkLst>
            <pc:docMk/>
            <pc:sldMk cId="2657173806" sldId="278"/>
            <ac:cxnSpMk id="4" creationId="{E3D3D5EA-FA73-47FD-AC58-54BFFDC8ED52}"/>
          </ac:cxnSpMkLst>
        </pc:cxnChg>
        <pc:cxnChg chg="mod">
          <ac:chgData name="tomoya kamimura" userId="4a247245-9421-4752-b5fc-760241f018b2" providerId="ADAL" clId="{7220B64F-C707-4007-A8F8-2D6D96262497}" dt="2020-04-21T07:46:34.701" v="6799" actId="1076"/>
          <ac:cxnSpMkLst>
            <pc:docMk/>
            <pc:sldMk cId="2657173806" sldId="278"/>
            <ac:cxnSpMk id="6" creationId="{D181E25E-F998-4FEC-A2B2-A93ACD19BC55}"/>
          </ac:cxnSpMkLst>
        </pc:cxnChg>
        <pc:cxnChg chg="mod">
          <ac:chgData name="tomoya kamimura" userId="4a247245-9421-4752-b5fc-760241f018b2" providerId="ADAL" clId="{7220B64F-C707-4007-A8F8-2D6D96262497}" dt="2020-04-21T07:46:34.701" v="6799" actId="1076"/>
          <ac:cxnSpMkLst>
            <pc:docMk/>
            <pc:sldMk cId="2657173806" sldId="278"/>
            <ac:cxnSpMk id="9" creationId="{B5DAECC3-E929-49F8-901A-714EBD2C9E48}"/>
          </ac:cxnSpMkLst>
        </pc:cxnChg>
        <pc:cxnChg chg="mod">
          <ac:chgData name="tomoya kamimura" userId="4a247245-9421-4752-b5fc-760241f018b2" providerId="ADAL" clId="{7220B64F-C707-4007-A8F8-2D6D96262497}" dt="2020-04-21T07:46:34.701" v="6799" actId="1076"/>
          <ac:cxnSpMkLst>
            <pc:docMk/>
            <pc:sldMk cId="2657173806" sldId="278"/>
            <ac:cxnSpMk id="18" creationId="{6EA25115-232F-48E4-92EB-C6843C0F9891}"/>
          </ac:cxnSpMkLst>
        </pc:cxnChg>
      </pc:sldChg>
      <pc:sldChg chg="addSp modSp add">
        <pc:chgData name="tomoya kamimura" userId="4a247245-9421-4752-b5fc-760241f018b2" providerId="ADAL" clId="{7220B64F-C707-4007-A8F8-2D6D96262497}" dt="2020-04-22T00:45:29.406" v="7429" actId="1076"/>
        <pc:sldMkLst>
          <pc:docMk/>
          <pc:sldMk cId="2097512113" sldId="281"/>
        </pc:sldMkLst>
        <pc:spChg chg="mod">
          <ac:chgData name="tomoya kamimura" userId="4a247245-9421-4752-b5fc-760241f018b2" providerId="ADAL" clId="{7220B64F-C707-4007-A8F8-2D6D96262497}" dt="2020-04-22T00:28:24.080" v="6862"/>
          <ac:spMkLst>
            <pc:docMk/>
            <pc:sldMk cId="2097512113" sldId="281"/>
            <ac:spMk id="2" creationId="{E134CC69-AE9E-46D4-933D-9CF01162FAA1}"/>
          </ac:spMkLst>
        </pc:spChg>
        <pc:spChg chg="mod">
          <ac:chgData name="tomoya kamimura" userId="4a247245-9421-4752-b5fc-760241f018b2" providerId="ADAL" clId="{7220B64F-C707-4007-A8F8-2D6D96262497}" dt="2020-04-22T00:35:58.783" v="7378"/>
          <ac:spMkLst>
            <pc:docMk/>
            <pc:sldMk cId="2097512113" sldId="281"/>
            <ac:spMk id="3" creationId="{A4036DB3-AA6E-44D0-9E5D-510A02DE43BC}"/>
          </ac:spMkLst>
        </pc:spChg>
        <pc:spChg chg="add mod">
          <ac:chgData name="tomoya kamimura" userId="4a247245-9421-4752-b5fc-760241f018b2" providerId="ADAL" clId="{7220B64F-C707-4007-A8F8-2D6D96262497}" dt="2020-04-22T00:45:21.918" v="7427" actId="6549"/>
          <ac:spMkLst>
            <pc:docMk/>
            <pc:sldMk cId="2097512113" sldId="281"/>
            <ac:spMk id="5" creationId="{4B2F7AD6-3C1D-4909-99BB-71D48A763B05}"/>
          </ac:spMkLst>
        </pc:spChg>
        <pc:spChg chg="add mod">
          <ac:chgData name="tomoya kamimura" userId="4a247245-9421-4752-b5fc-760241f018b2" providerId="ADAL" clId="{7220B64F-C707-4007-A8F8-2D6D96262497}" dt="2020-04-22T00:35:32.995" v="7327" actId="1076"/>
          <ac:spMkLst>
            <pc:docMk/>
            <pc:sldMk cId="2097512113" sldId="281"/>
            <ac:spMk id="6" creationId="{B944DF1E-C1B9-4426-9F47-7045CFF868DB}"/>
          </ac:spMkLst>
        </pc:spChg>
        <pc:spChg chg="add mod">
          <ac:chgData name="tomoya kamimura" userId="4a247245-9421-4752-b5fc-760241f018b2" providerId="ADAL" clId="{7220B64F-C707-4007-A8F8-2D6D96262497}" dt="2020-04-22T00:45:29.406" v="7429" actId="1076"/>
          <ac:spMkLst>
            <pc:docMk/>
            <pc:sldMk cId="2097512113" sldId="281"/>
            <ac:spMk id="7" creationId="{9012B8D6-766A-48B1-BDF4-CFB54AFE3360}"/>
          </ac:spMkLst>
        </pc:spChg>
        <pc:spChg chg="add mod">
          <ac:chgData name="tomoya kamimura" userId="4a247245-9421-4752-b5fc-760241f018b2" providerId="ADAL" clId="{7220B64F-C707-4007-A8F8-2D6D96262497}" dt="2020-04-22T00:35:16.332" v="7322" actId="11529"/>
          <ac:spMkLst>
            <pc:docMk/>
            <pc:sldMk cId="2097512113" sldId="281"/>
            <ac:spMk id="10" creationId="{52367C9A-9780-45A5-BD22-19C27F03A4F7}"/>
          </ac:spMkLst>
        </pc:spChg>
        <pc:cxnChg chg="add mod">
          <ac:chgData name="tomoya kamimura" userId="4a247245-9421-4752-b5fc-760241f018b2" providerId="ADAL" clId="{7220B64F-C707-4007-A8F8-2D6D96262497}" dt="2020-04-22T00:45:25.906" v="7428" actId="1076"/>
          <ac:cxnSpMkLst>
            <pc:docMk/>
            <pc:sldMk cId="2097512113" sldId="281"/>
            <ac:cxnSpMk id="9" creationId="{6BAF0AD9-24B5-40D0-AEC1-19286AD04111}"/>
          </ac:cxnSpMkLst>
        </pc:cxnChg>
        <pc:cxnChg chg="add mod">
          <ac:chgData name="tomoya kamimura" userId="4a247245-9421-4752-b5fc-760241f018b2" providerId="ADAL" clId="{7220B64F-C707-4007-A8F8-2D6D96262497}" dt="2020-04-22T00:35:37.729" v="7328" actId="14100"/>
          <ac:cxnSpMkLst>
            <pc:docMk/>
            <pc:sldMk cId="2097512113" sldId="281"/>
            <ac:cxnSpMk id="11" creationId="{A08C1CAA-0C52-4D6F-81E1-9C2645A590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8075-B8E2-4FA6-A845-198DBFFAE18C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B20F-AA44-46E8-8E0A-0867C9D0C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88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2726-2F71-4ADE-BA9D-0B234F98DB91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478B-F911-4557-BE9B-C61BE90B7305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5B6-C87A-4A31-9A95-6975CCF10774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3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1"/>
            <a:ext cx="9144000" cy="824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4929" y="1"/>
            <a:ext cx="8899072" cy="82459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218" y="947057"/>
            <a:ext cx="8964386" cy="522990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A44A-36C4-4F44-95B6-CCFB8909E439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66176" y="229734"/>
            <a:ext cx="2057400" cy="365125"/>
          </a:xfrm>
        </p:spPr>
        <p:txBody>
          <a:bodyPr/>
          <a:lstStyle>
            <a:lvl1pPr>
              <a:defRPr sz="1500"/>
            </a:lvl1pPr>
          </a:lstStyle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5E8C-AED0-42DC-9A05-85A4CE34BCC1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40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C742-C33D-4651-9EE7-CEA2A5C987C1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5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5381-E085-43B8-863D-112842BAF34A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6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14BC-3DC1-4621-A634-4F154FBCBAB4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24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D2-CC70-4091-9283-404C95824E2F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DAA-5F14-4082-AFAF-421B88A3F286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9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4F3C-3C02-46FB-8156-74C9FE296822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CE36-A9B3-4985-802F-9073DCC4C13B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F4D-6B1C-4BBE-8B1A-247EFA2EA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2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B5D96-79D7-4CCE-8970-70D3F019D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シミュレータ解説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342500-5328-4B67-8750-1334BFECB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名古屋工業大学</a:t>
            </a:r>
            <a:endParaRPr kumimoji="1" lang="en-US" altLang="ja-JP" dirty="0"/>
          </a:p>
          <a:p>
            <a:r>
              <a:rPr lang="ja-JP" altLang="en-US" dirty="0"/>
              <a:t>上村知也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447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122C3-B871-4803-97FC-F3E001B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モデルを作る</a:t>
            </a:r>
            <a:endParaRPr kumimoji="1" lang="ja-JP" altLang="en-US" dirty="0"/>
          </a:p>
        </p:txBody>
      </p:sp>
      <p:sp>
        <p:nvSpPr>
          <p:cNvPr id="55" name="スライド番号プレースホルダー 54">
            <a:extLst>
              <a:ext uri="{FF2B5EF4-FFF2-40B4-BE49-F238E27FC236}">
                <a16:creationId xmlns:a16="http://schemas.microsoft.com/office/drawing/2014/main" id="{87B1859B-3E24-42DB-9B6A-F666EF07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36622814-6022-4171-9507-E64ABEB14A32}"/>
                  </a:ext>
                </a:extLst>
              </p:cNvPr>
              <p:cNvSpPr txBox="1"/>
              <p:nvPr/>
            </p:nvSpPr>
            <p:spPr>
              <a:xfrm>
                <a:off x="284710" y="1773223"/>
                <a:ext cx="63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36622814-6022-4171-9507-E64ABEB14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0" y="1773223"/>
                <a:ext cx="6305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A4CFBD1A-AC8E-4B2A-A261-ED8BEB38C30F}"/>
                  </a:ext>
                </a:extLst>
              </p:cNvPr>
              <p:cNvSpPr txBox="1"/>
              <p:nvPr/>
            </p:nvSpPr>
            <p:spPr>
              <a:xfrm>
                <a:off x="271622" y="2180446"/>
                <a:ext cx="650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A4CFBD1A-AC8E-4B2A-A261-ED8BEB38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2" y="2180446"/>
                <a:ext cx="6508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044C352-68F5-492E-A95A-0EF5FCBE2D35}"/>
              </a:ext>
            </a:extLst>
          </p:cNvPr>
          <p:cNvSpPr txBox="1"/>
          <p:nvPr/>
        </p:nvSpPr>
        <p:spPr>
          <a:xfrm>
            <a:off x="244929" y="1131592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運動方程式はラグランジアンから導く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F6FA990-F3EE-40A2-9019-15A4C1601C74}"/>
                  </a:ext>
                </a:extLst>
              </p:cNvPr>
              <p:cNvSpPr txBox="1"/>
              <p:nvPr/>
            </p:nvSpPr>
            <p:spPr>
              <a:xfrm>
                <a:off x="284710" y="2936681"/>
                <a:ext cx="124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F6FA990-F3EE-40A2-9019-15A4C1601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0" y="2936681"/>
                <a:ext cx="12489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9" name="表 138">
                <a:extLst>
                  <a:ext uri="{FF2B5EF4-FFF2-40B4-BE49-F238E27FC236}">
                    <a16:creationId xmlns:a16="http://schemas.microsoft.com/office/drawing/2014/main" id="{8DBF105C-1BB5-4AA4-8B95-F062C9A2E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04353"/>
                  </p:ext>
                </p:extLst>
              </p:nvPr>
            </p:nvGraphicFramePr>
            <p:xfrm>
              <a:off x="6203681" y="3626651"/>
              <a:ext cx="2861331" cy="2588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7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359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97845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Unknown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Nm/rad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452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9" name="表 138">
                <a:extLst>
                  <a:ext uri="{FF2B5EF4-FFF2-40B4-BE49-F238E27FC236}">
                    <a16:creationId xmlns:a16="http://schemas.microsoft.com/office/drawing/2014/main" id="{8DBF105C-1BB5-4AA4-8B95-F062C9A2E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04353"/>
                  </p:ext>
                </p:extLst>
              </p:nvPr>
            </p:nvGraphicFramePr>
            <p:xfrm>
              <a:off x="6203681" y="3626651"/>
              <a:ext cx="2861331" cy="2588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7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359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100000" r="-202548" b="-6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203774" r="-202548" b="-5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303774" r="-202548" b="-4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403774" r="-202548" b="-3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494444" r="-202548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605660" r="-202548" b="-1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97845"/>
                      </a:ext>
                    </a:extLst>
                  </a:tr>
                  <a:tr h="32359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637" t="-705660" r="-202548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Unknown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Nm/rad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452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9171F056-11BF-4F30-B76C-1DF0A730C5CC}"/>
                  </a:ext>
                </a:extLst>
              </p:cNvPr>
              <p:cNvSpPr txBox="1"/>
              <p:nvPr/>
            </p:nvSpPr>
            <p:spPr>
              <a:xfrm>
                <a:off x="336172" y="4501832"/>
                <a:ext cx="3663311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9171F056-11BF-4F30-B76C-1DF0A730C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2" y="4501832"/>
                <a:ext cx="3663311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72AC7290-9F4F-4818-ADCE-09AA3317CEC0}"/>
                  </a:ext>
                </a:extLst>
              </p:cNvPr>
              <p:cNvSpPr txBox="1"/>
              <p:nvPr/>
            </p:nvSpPr>
            <p:spPr>
              <a:xfrm>
                <a:off x="336172" y="3575849"/>
                <a:ext cx="202125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72AC7290-9F4F-4818-ADCE-09AA3317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2" y="3575849"/>
                <a:ext cx="2021259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図 141">
            <a:extLst>
              <a:ext uri="{FF2B5EF4-FFF2-40B4-BE49-F238E27FC236}">
                <a16:creationId xmlns:a16="http://schemas.microsoft.com/office/drawing/2014/main" id="{8B144B1E-6EB0-4ECA-AAE5-645A55A6BE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40" y="824592"/>
            <a:ext cx="3276536" cy="1977469"/>
          </a:xfrm>
          <a:prstGeom prst="rect">
            <a:avLst/>
          </a:prstGeom>
        </p:spPr>
      </p:pic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C3B4E36-0102-4257-A70B-15D03789820B}"/>
              </a:ext>
            </a:extLst>
          </p:cNvPr>
          <p:cNvCxnSpPr>
            <a:cxnSpLocks/>
          </p:cNvCxnSpPr>
          <p:nvPr/>
        </p:nvCxnSpPr>
        <p:spPr>
          <a:xfrm>
            <a:off x="5117690" y="3610929"/>
            <a:ext cx="1085991" cy="49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B8A7C09A-F4C4-4ADD-BEA9-1DE65699F122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5246321" y="5640978"/>
            <a:ext cx="903756" cy="9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6D8786CF-9658-40C6-AD6F-F9BD076C2B00}"/>
              </a:ext>
            </a:extLst>
          </p:cNvPr>
          <p:cNvSpPr txBox="1"/>
          <p:nvPr/>
        </p:nvSpPr>
        <p:spPr>
          <a:xfrm>
            <a:off x="1830001" y="531781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あとから非対称にできるように</a:t>
            </a:r>
            <a:endParaRPr kumimoji="1" lang="en-US" altLang="ja-JP" dirty="0"/>
          </a:p>
          <a:p>
            <a:r>
              <a:rPr kumimoji="1" lang="ja-JP" altLang="en-US" dirty="0"/>
              <a:t>別パラメータにしておく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B99523E-F27F-4D83-8DCB-5C78E9A488B2}"/>
              </a:ext>
            </a:extLst>
          </p:cNvPr>
          <p:cNvSpPr txBox="1"/>
          <p:nvPr/>
        </p:nvSpPr>
        <p:spPr>
          <a:xfrm>
            <a:off x="1533642" y="598266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計測から決定するのは困難なので，</a:t>
            </a:r>
            <a:endParaRPr kumimoji="1" lang="en-US" altLang="ja-JP" dirty="0"/>
          </a:p>
          <a:p>
            <a:r>
              <a:rPr kumimoji="1" lang="ja-JP" altLang="en-US" dirty="0"/>
              <a:t>いろいろな値で計算を行ってみる</a:t>
            </a: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2234F579-676B-4F38-A24F-55C5D581955E}"/>
              </a:ext>
            </a:extLst>
          </p:cNvPr>
          <p:cNvCxnSpPr>
            <a:cxnSpLocks/>
          </p:cNvCxnSpPr>
          <p:nvPr/>
        </p:nvCxnSpPr>
        <p:spPr>
          <a:xfrm flipV="1">
            <a:off x="5267786" y="6183288"/>
            <a:ext cx="903756" cy="10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8D4E433-C2F8-4D51-8B9F-AC2FA1E1D45B}"/>
              </a:ext>
            </a:extLst>
          </p:cNvPr>
          <p:cNvSpPr txBox="1"/>
          <p:nvPr/>
        </p:nvSpPr>
        <p:spPr>
          <a:xfrm>
            <a:off x="2675256" y="2895057"/>
            <a:ext cx="394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前後胴体は良い対称性を示すので，</a:t>
            </a:r>
            <a:endParaRPr kumimoji="1" lang="en-US" altLang="ja-JP" dirty="0"/>
          </a:p>
          <a:p>
            <a:r>
              <a:rPr lang="ja-JP" altLang="en-US" dirty="0"/>
              <a:t>重さ長さのパラメータは前後で同じ値に</a:t>
            </a:r>
            <a:r>
              <a:rPr kumimoji="1" lang="ja-JP" altLang="en-US" dirty="0"/>
              <a:t>しておく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CDF9975C-1886-4621-A689-2137F697062F}"/>
              </a:ext>
            </a:extLst>
          </p:cNvPr>
          <p:cNvCxnSpPr>
            <a:cxnSpLocks/>
          </p:cNvCxnSpPr>
          <p:nvPr/>
        </p:nvCxnSpPr>
        <p:spPr>
          <a:xfrm>
            <a:off x="5134358" y="3635282"/>
            <a:ext cx="1069323" cy="80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FC365644-306C-4FF4-AD1E-7C529A6C6B07}"/>
              </a:ext>
            </a:extLst>
          </p:cNvPr>
          <p:cNvCxnSpPr>
            <a:cxnSpLocks/>
          </p:cNvCxnSpPr>
          <p:nvPr/>
        </p:nvCxnSpPr>
        <p:spPr>
          <a:xfrm>
            <a:off x="5125941" y="3624304"/>
            <a:ext cx="1024136" cy="110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72C273F-1F97-44AB-A834-4519C8DE45FD}"/>
              </a:ext>
            </a:extLst>
          </p:cNvPr>
          <p:cNvCxnSpPr>
            <a:cxnSpLocks/>
          </p:cNvCxnSpPr>
          <p:nvPr/>
        </p:nvCxnSpPr>
        <p:spPr>
          <a:xfrm>
            <a:off x="5125941" y="3628390"/>
            <a:ext cx="1071187" cy="146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96DCC6B4-94C0-4190-9033-B5EBFAD4F707}"/>
              </a:ext>
            </a:extLst>
          </p:cNvPr>
          <p:cNvCxnSpPr>
            <a:cxnSpLocks/>
          </p:cNvCxnSpPr>
          <p:nvPr/>
        </p:nvCxnSpPr>
        <p:spPr>
          <a:xfrm flipV="1">
            <a:off x="5246321" y="5481931"/>
            <a:ext cx="903756" cy="10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E3B77-472C-470E-8467-D8CFAFB9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フェーズの切り替え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E78DC-731E-41FB-9734-0EBE6013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脚の接地・非接地によって運動方程式が切り替わる．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7DADF9-4846-4AAC-89F1-BF300050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87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CA324-321A-4337-BDBE-7FBAB50E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バウンド歩容を定義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3FA9C5-DF8E-4103-8253-39181526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A8E7CD-DDF5-47A5-8039-0D24D836663A}"/>
              </a:ext>
            </a:extLst>
          </p:cNvPr>
          <p:cNvSpPr txBox="1"/>
          <p:nvPr/>
        </p:nvSpPr>
        <p:spPr>
          <a:xfrm>
            <a:off x="153973" y="1061775"/>
            <a:ext cx="950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初期値から順番に数値積分を行い，１周期のバウンド歩容をさせる．</a:t>
            </a:r>
            <a:endParaRPr kumimoji="1" lang="en-US" altLang="ja-JP" dirty="0"/>
          </a:p>
          <a:p>
            <a:r>
              <a:rPr lang="ja-JP" altLang="en-US" dirty="0"/>
              <a:t>定義：初期値は</a:t>
            </a:r>
            <a:r>
              <a:rPr lang="en-US" altLang="ja-JP" dirty="0"/>
              <a:t>Flight</a:t>
            </a:r>
            <a:r>
              <a:rPr lang="ja-JP" altLang="en-US" dirty="0"/>
              <a:t>として，前肢・後肢が順番に関わらずそれぞれ</a:t>
            </a:r>
            <a:r>
              <a:rPr lang="en-US" altLang="ja-JP" dirty="0"/>
              <a:t>1</a:t>
            </a:r>
            <a:r>
              <a:rPr lang="ja-JP" altLang="en-US" dirty="0"/>
              <a:t>回の</a:t>
            </a:r>
            <a:r>
              <a:rPr lang="en-US" altLang="ja-JP" dirty="0"/>
              <a:t>Stance</a:t>
            </a:r>
            <a:r>
              <a:rPr lang="ja-JP" altLang="en-US" dirty="0"/>
              <a:t>を経て，</a:t>
            </a:r>
            <a:br>
              <a:rPr lang="en-US" altLang="ja-JP" dirty="0"/>
            </a:br>
            <a:r>
              <a:rPr lang="ja-JP" altLang="en-US" dirty="0"/>
              <a:t>再び</a:t>
            </a:r>
            <a:r>
              <a:rPr lang="en-US" altLang="ja-JP" dirty="0"/>
              <a:t>Flight</a:t>
            </a:r>
            <a:r>
              <a:rPr lang="ja-JP" altLang="en-US" dirty="0"/>
              <a:t>に戻るような運動を１周期とする．</a:t>
            </a:r>
            <a:endParaRPr kumimoji="1" lang="ja-JP" altLang="en-US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AA23E51-1F13-4F73-8CD4-539EC9829102}"/>
              </a:ext>
            </a:extLst>
          </p:cNvPr>
          <p:cNvGrpSpPr/>
          <p:nvPr/>
        </p:nvGrpSpPr>
        <p:grpSpPr>
          <a:xfrm>
            <a:off x="385426" y="2845129"/>
            <a:ext cx="8618078" cy="2177258"/>
            <a:chOff x="-864728" y="2635579"/>
            <a:chExt cx="11436408" cy="288927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6CC8645-7C3E-47C5-A289-7813E2DF3413}"/>
                </a:ext>
              </a:extLst>
            </p:cNvPr>
            <p:cNvGrpSpPr/>
            <p:nvPr/>
          </p:nvGrpSpPr>
          <p:grpSpPr>
            <a:xfrm>
              <a:off x="-764315" y="3578935"/>
              <a:ext cx="1321297" cy="452927"/>
              <a:chOff x="786213" y="2709017"/>
              <a:chExt cx="1807435" cy="619570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725F47E-7E82-49C8-A818-3E322E0A363A}"/>
                  </a:ext>
                </a:extLst>
              </p:cNvPr>
              <p:cNvSpPr/>
              <p:nvPr/>
            </p:nvSpPr>
            <p:spPr>
              <a:xfrm>
                <a:off x="786213" y="2709017"/>
                <a:ext cx="1384419" cy="162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DC2A0EB8-729E-4A88-8980-28DC904D7C08}"/>
                  </a:ext>
                </a:extLst>
              </p:cNvPr>
              <p:cNvCxnSpPr/>
              <p:nvPr/>
            </p:nvCxnSpPr>
            <p:spPr>
              <a:xfrm>
                <a:off x="88235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881A9C86-B698-4323-A48E-F55E6597EDE4}"/>
                  </a:ext>
                </a:extLst>
              </p:cNvPr>
              <p:cNvCxnSpPr/>
              <p:nvPr/>
            </p:nvCxnSpPr>
            <p:spPr>
              <a:xfrm>
                <a:off x="205526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8EABD93-07DD-4CC1-A645-CFDEC795E12B}"/>
                </a:ext>
              </a:extLst>
            </p:cNvPr>
            <p:cNvSpPr/>
            <p:nvPr/>
          </p:nvSpPr>
          <p:spPr>
            <a:xfrm>
              <a:off x="-864728" y="4234825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A3E1EB-1578-4689-9A75-DCCDBB947B1F}"/>
                </a:ext>
              </a:extLst>
            </p:cNvPr>
            <p:cNvSpPr/>
            <p:nvPr/>
          </p:nvSpPr>
          <p:spPr>
            <a:xfrm rot="20700000">
              <a:off x="1440533" y="2772314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4B244A3-A089-409F-B018-EF214FCA92B5}"/>
                </a:ext>
              </a:extLst>
            </p:cNvPr>
            <p:cNvCxnSpPr>
              <a:cxnSpLocks/>
            </p:cNvCxnSpPr>
            <p:nvPr/>
          </p:nvCxnSpPr>
          <p:spPr>
            <a:xfrm>
              <a:off x="1525663" y="2944442"/>
              <a:ext cx="183335" cy="3801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8EEF979-0A57-4B33-A81A-997E8CC051B0}"/>
                </a:ext>
              </a:extLst>
            </p:cNvPr>
            <p:cNvCxnSpPr/>
            <p:nvPr/>
          </p:nvCxnSpPr>
          <p:spPr>
            <a:xfrm rot="20700000">
              <a:off x="2398111" y="2664883"/>
              <a:ext cx="393578" cy="3935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BB14BA5-F819-4A82-B3D8-68E3CA4D18F3}"/>
                </a:ext>
              </a:extLst>
            </p:cNvPr>
            <p:cNvSpPr/>
            <p:nvPr/>
          </p:nvSpPr>
          <p:spPr>
            <a:xfrm>
              <a:off x="1271720" y="3331107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842B167-72FA-498D-97B1-4ABB1C2B111F}"/>
                </a:ext>
              </a:extLst>
            </p:cNvPr>
            <p:cNvSpPr/>
            <p:nvPr/>
          </p:nvSpPr>
          <p:spPr>
            <a:xfrm rot="900000">
              <a:off x="1440532" y="4693637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3451838-43D2-420B-B062-8181FFA4B6D2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468023" y="4684433"/>
              <a:ext cx="393578" cy="3935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FEDADA2-BA2D-4756-A6CE-A4476877FC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3882" y="4862128"/>
              <a:ext cx="185403" cy="52172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3CE26C6-0C4A-441B-A2A1-E4445D34C21B}"/>
                </a:ext>
              </a:extLst>
            </p:cNvPr>
            <p:cNvSpPr/>
            <p:nvPr/>
          </p:nvSpPr>
          <p:spPr>
            <a:xfrm>
              <a:off x="1271720" y="5383851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857EC78-1DB8-46C0-A272-634A8BFBCC03}"/>
                </a:ext>
              </a:extLst>
            </p:cNvPr>
            <p:cNvGrpSpPr/>
            <p:nvPr/>
          </p:nvGrpSpPr>
          <p:grpSpPr>
            <a:xfrm>
              <a:off x="3739481" y="2675217"/>
              <a:ext cx="1321297" cy="452927"/>
              <a:chOff x="786213" y="2709017"/>
              <a:chExt cx="1807435" cy="619570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B95338C-AC3E-4DE2-A694-39E1C6EA6DBA}"/>
                  </a:ext>
                </a:extLst>
              </p:cNvPr>
              <p:cNvSpPr/>
              <p:nvPr/>
            </p:nvSpPr>
            <p:spPr>
              <a:xfrm>
                <a:off x="786213" y="2709017"/>
                <a:ext cx="1384419" cy="162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5C4407FF-F36C-4C62-B91B-C1B6916ADE1B}"/>
                  </a:ext>
                </a:extLst>
              </p:cNvPr>
              <p:cNvCxnSpPr/>
              <p:nvPr/>
            </p:nvCxnSpPr>
            <p:spPr>
              <a:xfrm>
                <a:off x="88235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5870EB7-104A-4C7A-A4F4-F418FB80056B}"/>
                  </a:ext>
                </a:extLst>
              </p:cNvPr>
              <p:cNvCxnSpPr/>
              <p:nvPr/>
            </p:nvCxnSpPr>
            <p:spPr>
              <a:xfrm>
                <a:off x="205526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F4CD2A3-D18E-4617-9600-EE0B21FE194B}"/>
                </a:ext>
              </a:extLst>
            </p:cNvPr>
            <p:cNvSpPr/>
            <p:nvPr/>
          </p:nvSpPr>
          <p:spPr>
            <a:xfrm>
              <a:off x="3639068" y="3331107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7F46A8B-DE84-4C7C-B26C-74F07FC7D69A}"/>
                </a:ext>
              </a:extLst>
            </p:cNvPr>
            <p:cNvSpPr/>
            <p:nvPr/>
          </p:nvSpPr>
          <p:spPr>
            <a:xfrm>
              <a:off x="3978438" y="4860780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49D978D-3785-424C-92F8-A506FA16A7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438" y="4920129"/>
              <a:ext cx="70282" cy="4529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3F26A011-94BB-4187-8561-9209258F6D9C}"/>
                </a:ext>
              </a:extLst>
            </p:cNvPr>
            <p:cNvCxnSpPr>
              <a:cxnSpLocks/>
            </p:cNvCxnSpPr>
            <p:nvPr/>
          </p:nvCxnSpPr>
          <p:spPr>
            <a:xfrm>
              <a:off x="4906157" y="4920129"/>
              <a:ext cx="154621" cy="45292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FF1817A-8180-4E44-9829-F96A707F7CD7}"/>
                </a:ext>
              </a:extLst>
            </p:cNvPr>
            <p:cNvSpPr/>
            <p:nvPr/>
          </p:nvSpPr>
          <p:spPr>
            <a:xfrm>
              <a:off x="3639068" y="5383851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A3305A1-C536-43FD-B1E9-258747D3102D}"/>
                </a:ext>
              </a:extLst>
            </p:cNvPr>
            <p:cNvSpPr/>
            <p:nvPr/>
          </p:nvSpPr>
          <p:spPr>
            <a:xfrm rot="900000">
              <a:off x="6165038" y="2644783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6D29BF0D-C1AC-4E02-B073-6D44FC31DEC9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6192529" y="2635579"/>
              <a:ext cx="393578" cy="3935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112125C-7BF1-47CC-8837-7FFEE007BDB4}"/>
                </a:ext>
              </a:extLst>
            </p:cNvPr>
            <p:cNvCxnSpPr>
              <a:cxnSpLocks/>
            </p:cNvCxnSpPr>
            <p:nvPr/>
          </p:nvCxnSpPr>
          <p:spPr>
            <a:xfrm>
              <a:off x="7078388" y="2813274"/>
              <a:ext cx="185403" cy="52172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1A85FA1-FB6E-4A63-8A7F-D28DE36FCD8E}"/>
                </a:ext>
              </a:extLst>
            </p:cNvPr>
            <p:cNvSpPr/>
            <p:nvPr/>
          </p:nvSpPr>
          <p:spPr>
            <a:xfrm>
              <a:off x="5996226" y="3334997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A786758-2D5D-48DC-A61E-A85B3914ED72}"/>
                </a:ext>
              </a:extLst>
            </p:cNvPr>
            <p:cNvSpPr/>
            <p:nvPr/>
          </p:nvSpPr>
          <p:spPr>
            <a:xfrm rot="20700000">
              <a:off x="6191257" y="4872059"/>
              <a:ext cx="1012058" cy="118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F9FAA6B2-97CF-4B5F-A4AB-8BB03FBACF2A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87" y="5044187"/>
              <a:ext cx="183335" cy="3801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0C0F46F-CA25-433F-B365-4F87F7667747}"/>
                </a:ext>
              </a:extLst>
            </p:cNvPr>
            <p:cNvCxnSpPr/>
            <p:nvPr/>
          </p:nvCxnSpPr>
          <p:spPr>
            <a:xfrm rot="20700000">
              <a:off x="7148835" y="4764628"/>
              <a:ext cx="393578" cy="39357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22C6275-E8E4-4562-8B9A-6567F7D20D3E}"/>
                </a:ext>
              </a:extLst>
            </p:cNvPr>
            <p:cNvSpPr/>
            <p:nvPr/>
          </p:nvSpPr>
          <p:spPr>
            <a:xfrm>
              <a:off x="6022444" y="5430852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F671308-21F8-4533-AE2E-7B566F670116}"/>
                </a:ext>
              </a:extLst>
            </p:cNvPr>
            <p:cNvGrpSpPr/>
            <p:nvPr/>
          </p:nvGrpSpPr>
          <p:grpSpPr>
            <a:xfrm>
              <a:off x="8960798" y="3625936"/>
              <a:ext cx="1321297" cy="452927"/>
              <a:chOff x="786213" y="2709017"/>
              <a:chExt cx="1807435" cy="619570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D56CBE8-5457-4493-98CD-83B5C53E2008}"/>
                  </a:ext>
                </a:extLst>
              </p:cNvPr>
              <p:cNvSpPr/>
              <p:nvPr/>
            </p:nvSpPr>
            <p:spPr>
              <a:xfrm>
                <a:off x="786213" y="2709017"/>
                <a:ext cx="1384419" cy="162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7102BAE4-936A-474A-9D71-973C8F6B8AE4}"/>
                  </a:ext>
                </a:extLst>
              </p:cNvPr>
              <p:cNvCxnSpPr/>
              <p:nvPr/>
            </p:nvCxnSpPr>
            <p:spPr>
              <a:xfrm>
                <a:off x="88235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BF91FB1E-6E40-4EB0-A288-512769CCE971}"/>
                  </a:ext>
                </a:extLst>
              </p:cNvPr>
              <p:cNvCxnSpPr/>
              <p:nvPr/>
            </p:nvCxnSpPr>
            <p:spPr>
              <a:xfrm>
                <a:off x="2055263" y="2790202"/>
                <a:ext cx="538385" cy="5383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62F9D8A2-9398-4FD9-B51F-B67EBC4C5397}"/>
                </a:ext>
              </a:extLst>
            </p:cNvPr>
            <p:cNvSpPr/>
            <p:nvPr/>
          </p:nvSpPr>
          <p:spPr>
            <a:xfrm>
              <a:off x="8860385" y="4281826"/>
              <a:ext cx="1711295" cy="9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87E6402C-932B-4DBE-BBC7-585B21837090}"/>
                </a:ext>
              </a:extLst>
            </p:cNvPr>
            <p:cNvSpPr/>
            <p:nvPr/>
          </p:nvSpPr>
          <p:spPr>
            <a:xfrm>
              <a:off x="3162569" y="2813274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矢印: 右 41">
              <a:extLst>
                <a:ext uri="{FF2B5EF4-FFF2-40B4-BE49-F238E27FC236}">
                  <a16:creationId xmlns:a16="http://schemas.microsoft.com/office/drawing/2014/main" id="{AC37C2F5-94A1-4F54-BCD7-970B4C2F9F5A}"/>
                </a:ext>
              </a:extLst>
            </p:cNvPr>
            <p:cNvSpPr/>
            <p:nvPr/>
          </p:nvSpPr>
          <p:spPr>
            <a:xfrm>
              <a:off x="3162569" y="4888613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矢印: 右 42">
              <a:extLst>
                <a:ext uri="{FF2B5EF4-FFF2-40B4-BE49-F238E27FC236}">
                  <a16:creationId xmlns:a16="http://schemas.microsoft.com/office/drawing/2014/main" id="{6C844CEE-50AA-4ABA-94B6-177C193E7DDD}"/>
                </a:ext>
              </a:extLst>
            </p:cNvPr>
            <p:cNvSpPr/>
            <p:nvPr/>
          </p:nvSpPr>
          <p:spPr>
            <a:xfrm rot="19800000">
              <a:off x="3162568" y="4128136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矢印: 右 43">
              <a:extLst>
                <a:ext uri="{FF2B5EF4-FFF2-40B4-BE49-F238E27FC236}">
                  <a16:creationId xmlns:a16="http://schemas.microsoft.com/office/drawing/2014/main" id="{D40E7F83-D774-4247-9AC2-D52DD05896D8}"/>
                </a:ext>
              </a:extLst>
            </p:cNvPr>
            <p:cNvSpPr/>
            <p:nvPr/>
          </p:nvSpPr>
          <p:spPr>
            <a:xfrm rot="1800000">
              <a:off x="3162568" y="3429860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矢印: 右 44">
              <a:extLst>
                <a:ext uri="{FF2B5EF4-FFF2-40B4-BE49-F238E27FC236}">
                  <a16:creationId xmlns:a16="http://schemas.microsoft.com/office/drawing/2014/main" id="{DC43F6A5-F343-4B9F-A4DC-9FF52FDD789D}"/>
                </a:ext>
              </a:extLst>
            </p:cNvPr>
            <p:cNvSpPr/>
            <p:nvPr/>
          </p:nvSpPr>
          <p:spPr>
            <a:xfrm rot="19800000">
              <a:off x="914556" y="3228147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0DF6C993-2D56-4869-9B49-51F2EFE61BD9}"/>
                </a:ext>
              </a:extLst>
            </p:cNvPr>
            <p:cNvSpPr/>
            <p:nvPr/>
          </p:nvSpPr>
          <p:spPr>
            <a:xfrm rot="1800000">
              <a:off x="925490" y="4604131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矢印: 右 46">
              <a:extLst>
                <a:ext uri="{FF2B5EF4-FFF2-40B4-BE49-F238E27FC236}">
                  <a16:creationId xmlns:a16="http://schemas.microsoft.com/office/drawing/2014/main" id="{4077BB70-FC88-4A8C-B1FA-2CF2B93A87C9}"/>
                </a:ext>
              </a:extLst>
            </p:cNvPr>
            <p:cNvSpPr/>
            <p:nvPr/>
          </p:nvSpPr>
          <p:spPr>
            <a:xfrm>
              <a:off x="5556590" y="2813274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CC50DEA2-9C0C-4A39-B002-220ECA75F5C0}"/>
                </a:ext>
              </a:extLst>
            </p:cNvPr>
            <p:cNvSpPr/>
            <p:nvPr/>
          </p:nvSpPr>
          <p:spPr>
            <a:xfrm>
              <a:off x="5556590" y="4888613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矢印: 右 48">
              <a:extLst>
                <a:ext uri="{FF2B5EF4-FFF2-40B4-BE49-F238E27FC236}">
                  <a16:creationId xmlns:a16="http://schemas.microsoft.com/office/drawing/2014/main" id="{AAFB64E5-E962-4082-BF47-6A813C7AD2EB}"/>
                </a:ext>
              </a:extLst>
            </p:cNvPr>
            <p:cNvSpPr/>
            <p:nvPr/>
          </p:nvSpPr>
          <p:spPr>
            <a:xfrm rot="19800000">
              <a:off x="8153874" y="4128137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矢印: 右 49">
              <a:extLst>
                <a:ext uri="{FF2B5EF4-FFF2-40B4-BE49-F238E27FC236}">
                  <a16:creationId xmlns:a16="http://schemas.microsoft.com/office/drawing/2014/main" id="{F206225E-6D9C-4F5C-9F66-4171EFD6B3F7}"/>
                </a:ext>
              </a:extLst>
            </p:cNvPr>
            <p:cNvSpPr/>
            <p:nvPr/>
          </p:nvSpPr>
          <p:spPr>
            <a:xfrm rot="1800000">
              <a:off x="8153874" y="3429861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矢印: 右 50">
              <a:extLst>
                <a:ext uri="{FF2B5EF4-FFF2-40B4-BE49-F238E27FC236}">
                  <a16:creationId xmlns:a16="http://schemas.microsoft.com/office/drawing/2014/main" id="{41A3480A-9E54-48F0-B640-3412E57E034B}"/>
                </a:ext>
              </a:extLst>
            </p:cNvPr>
            <p:cNvSpPr/>
            <p:nvPr/>
          </p:nvSpPr>
          <p:spPr>
            <a:xfrm rot="19800000">
              <a:off x="5555071" y="4128138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308464D9-D216-4356-8E52-DA9DB0DED287}"/>
                </a:ext>
              </a:extLst>
            </p:cNvPr>
            <p:cNvSpPr/>
            <p:nvPr/>
          </p:nvSpPr>
          <p:spPr>
            <a:xfrm rot="1800000">
              <a:off x="5555071" y="3429862"/>
              <a:ext cx="183335" cy="311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33BBB-DD36-495D-B207-F3B6441C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シミュレータの設計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B3966-DC7C-4C92-82DA-A0528175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8" y="947057"/>
            <a:ext cx="8964386" cy="5229906"/>
          </a:xfrm>
        </p:spPr>
        <p:txBody>
          <a:bodyPr/>
          <a:lstStyle/>
          <a:p>
            <a:r>
              <a:rPr lang="ja-JP" altLang="en-US" dirty="0"/>
              <a:t>遊脚期から始まるように初期値を与えた場合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EE4251-1BC2-493C-86CE-CA047C5B0F06}"/>
              </a:ext>
            </a:extLst>
          </p:cNvPr>
          <p:cNvCxnSpPr/>
          <p:nvPr/>
        </p:nvCxnSpPr>
        <p:spPr>
          <a:xfrm>
            <a:off x="1134385" y="2349279"/>
            <a:ext cx="669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4BF837F-154A-4AF2-939F-83E039570724}"/>
                  </a:ext>
                </a:extLst>
              </p:cNvPr>
              <p:cNvSpPr txBox="1"/>
              <p:nvPr/>
            </p:nvSpPr>
            <p:spPr>
              <a:xfrm>
                <a:off x="7829384" y="216461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4BF837F-154A-4AF2-939F-83E03957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84" y="2164613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D94EBD-EB04-4B88-9689-65E0F0FA7CB3}"/>
                  </a:ext>
                </a:extLst>
              </p:cNvPr>
              <p:cNvSpPr txBox="1"/>
              <p:nvPr/>
            </p:nvSpPr>
            <p:spPr>
              <a:xfrm>
                <a:off x="1221850" y="247174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D94EBD-EB04-4B88-9689-65E0F0F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50" y="2471743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7DF001-1DBC-46C5-BBC0-903BA282015A}"/>
                  </a:ext>
                </a:extLst>
              </p:cNvPr>
              <p:cNvSpPr txBox="1"/>
              <p:nvPr/>
            </p:nvSpPr>
            <p:spPr>
              <a:xfrm>
                <a:off x="3077873" y="2471743"/>
                <a:ext cx="522964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7DF001-1DBC-46C5-BBC0-903BA282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73" y="2471743"/>
                <a:ext cx="522964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F9DAC09-7BFF-41E4-9EB3-35DE0A0ECBF9}"/>
              </a:ext>
            </a:extLst>
          </p:cNvPr>
          <p:cNvCxnSpPr>
            <a:cxnSpLocks/>
          </p:cNvCxnSpPr>
          <p:nvPr/>
        </p:nvCxnSpPr>
        <p:spPr>
          <a:xfrm>
            <a:off x="1412703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452EC0C-1B43-4057-B5BE-A21338F8C584}"/>
              </a:ext>
            </a:extLst>
          </p:cNvPr>
          <p:cNvCxnSpPr>
            <a:cxnSpLocks/>
          </p:cNvCxnSpPr>
          <p:nvPr/>
        </p:nvCxnSpPr>
        <p:spPr>
          <a:xfrm>
            <a:off x="3344356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D744615-7191-48B2-A8CD-ADD087B90FBE}"/>
              </a:ext>
            </a:extLst>
          </p:cNvPr>
          <p:cNvCxnSpPr>
            <a:cxnSpLocks/>
          </p:cNvCxnSpPr>
          <p:nvPr/>
        </p:nvCxnSpPr>
        <p:spPr>
          <a:xfrm>
            <a:off x="5276009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18532C-8C78-496D-9041-757B41269591}"/>
              </a:ext>
            </a:extLst>
          </p:cNvPr>
          <p:cNvCxnSpPr>
            <a:cxnSpLocks/>
          </p:cNvCxnSpPr>
          <p:nvPr/>
        </p:nvCxnSpPr>
        <p:spPr>
          <a:xfrm>
            <a:off x="7207662" y="2269766"/>
            <a:ext cx="0" cy="15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E4502E3-6AF5-4E31-A741-375F20E78D49}"/>
                  </a:ext>
                </a:extLst>
              </p:cNvPr>
              <p:cNvSpPr txBox="1"/>
              <p:nvPr/>
            </p:nvSpPr>
            <p:spPr>
              <a:xfrm>
                <a:off x="5009526" y="2471743"/>
                <a:ext cx="50533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lo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E4502E3-6AF5-4E31-A741-375F20E78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26" y="2471743"/>
                <a:ext cx="505331" cy="38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8256E55-14BA-4511-96D3-A5B5796BF08F}"/>
                  </a:ext>
                </a:extLst>
              </p:cNvPr>
              <p:cNvSpPr txBox="1"/>
              <p:nvPr/>
            </p:nvSpPr>
            <p:spPr>
              <a:xfrm>
                <a:off x="6981105" y="2471743"/>
                <a:ext cx="736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apex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8256E55-14BA-4511-96D3-A5B5796BF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05" y="2471743"/>
                <a:ext cx="7361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DB8AC3AA-26AF-4BCF-9428-33F1A76E609C}"/>
              </a:ext>
            </a:extLst>
          </p:cNvPr>
          <p:cNvSpPr/>
          <p:nvPr/>
        </p:nvSpPr>
        <p:spPr>
          <a:xfrm>
            <a:off x="1412703" y="1623061"/>
            <a:ext cx="1931648" cy="5671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遊脚期の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数値積分</a:t>
            </a:r>
            <a:endParaRPr kumimoji="1" lang="ja-JP" altLang="en-US" sz="1600" dirty="0"/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0E466A10-A736-4173-8C0E-3E71D77E88E8}"/>
              </a:ext>
            </a:extLst>
          </p:cNvPr>
          <p:cNvSpPr/>
          <p:nvPr/>
        </p:nvSpPr>
        <p:spPr>
          <a:xfrm>
            <a:off x="3344361" y="1623061"/>
            <a:ext cx="1931648" cy="56717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接地期の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数値積分</a:t>
            </a: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C8E84042-8865-4848-8084-6C2541793BCD}"/>
              </a:ext>
            </a:extLst>
          </p:cNvPr>
          <p:cNvSpPr/>
          <p:nvPr/>
        </p:nvSpPr>
        <p:spPr>
          <a:xfrm>
            <a:off x="5276014" y="1623061"/>
            <a:ext cx="1931648" cy="5671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遊脚期の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数値積分</a:t>
            </a:r>
            <a:endParaRPr kumimoji="1" lang="ja-JP" altLang="en-US" sz="1600" dirty="0"/>
          </a:p>
        </p:txBody>
      </p:sp>
      <p:sp>
        <p:nvSpPr>
          <p:cNvPr id="22" name="矢印: 上 21">
            <a:extLst>
              <a:ext uri="{FF2B5EF4-FFF2-40B4-BE49-F238E27FC236}">
                <a16:creationId xmlns:a16="http://schemas.microsoft.com/office/drawing/2014/main" id="{C879D468-9F10-4AE3-9707-A3757A070C19}"/>
              </a:ext>
            </a:extLst>
          </p:cNvPr>
          <p:cNvSpPr/>
          <p:nvPr/>
        </p:nvSpPr>
        <p:spPr>
          <a:xfrm>
            <a:off x="1252683" y="2919947"/>
            <a:ext cx="320040" cy="369331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BDB491-BF7D-487A-878D-E167157FB950}"/>
              </a:ext>
            </a:extLst>
          </p:cNvPr>
          <p:cNvSpPr txBox="1"/>
          <p:nvPr/>
        </p:nvSpPr>
        <p:spPr>
          <a:xfrm>
            <a:off x="289702" y="3396514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初期値を代入する</a:t>
            </a:r>
            <a:endParaRPr lang="en-US" altLang="ja-JP" dirty="0"/>
          </a:p>
          <a:p>
            <a:r>
              <a:rPr lang="ja-JP" altLang="en-US" dirty="0"/>
              <a:t>関数を作成</a:t>
            </a:r>
          </a:p>
          <a:p>
            <a:r>
              <a:rPr kumimoji="1" lang="ja-JP" altLang="en-US" dirty="0"/>
              <a:t>（</a:t>
            </a:r>
            <a:r>
              <a:rPr kumimoji="1" lang="en-US" altLang="ja-JP" dirty="0" err="1"/>
              <a:t>init</a:t>
            </a:r>
            <a:r>
              <a:rPr kumimoji="1" lang="ja-JP" altLang="en-US" dirty="0"/>
              <a:t>関数</a:t>
            </a:r>
            <a:r>
              <a:rPr lang="ja-JP" altLang="en-US" dirty="0"/>
              <a:t>とする）</a:t>
            </a:r>
            <a:endParaRPr kumimoji="1" lang="ja-JP" altLang="en-US" dirty="0"/>
          </a:p>
        </p:txBody>
      </p:sp>
      <p:sp>
        <p:nvSpPr>
          <p:cNvPr id="25" name="矢印: 上 24">
            <a:extLst>
              <a:ext uri="{FF2B5EF4-FFF2-40B4-BE49-F238E27FC236}">
                <a16:creationId xmlns:a16="http://schemas.microsoft.com/office/drawing/2014/main" id="{EB97DCE9-0719-4A16-B3BF-761E4F7CBF76}"/>
              </a:ext>
            </a:extLst>
          </p:cNvPr>
          <p:cNvSpPr/>
          <p:nvPr/>
        </p:nvSpPr>
        <p:spPr>
          <a:xfrm>
            <a:off x="2245687" y="2493581"/>
            <a:ext cx="320040" cy="2142123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FB73C92-0408-4D21-9E33-6A82B2A3FEC2}"/>
                  </a:ext>
                </a:extLst>
              </p:cNvPr>
              <p:cNvSpPr txBox="1"/>
              <p:nvPr/>
            </p:nvSpPr>
            <p:spPr>
              <a:xfrm>
                <a:off x="578107" y="4635723"/>
                <a:ext cx="4014304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ode45</a:t>
                </a:r>
                <a:r>
                  <a:rPr kumimoji="1" lang="ja-JP" altLang="en-US" dirty="0"/>
                  <a:t>関数で数値積分</a:t>
                </a:r>
                <a:endParaRPr kumimoji="1" lang="en-US" altLang="ja-JP" dirty="0"/>
              </a:p>
              <a:p>
                <a:r>
                  <a:rPr kumimoji="1" lang="ja-JP" altLang="en-US" dirty="0"/>
                  <a:t>接地する時刻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td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は予めわからないので</a:t>
                </a:r>
                <a:endParaRPr kumimoji="1" lang="en-US" altLang="ja-JP" dirty="0"/>
              </a:p>
              <a:p>
                <a:r>
                  <a:rPr lang="ja-JP" altLang="en-US" dirty="0"/>
                  <a:t>（ちゃんと計算すればわかるが）</a:t>
                </a:r>
                <a:endParaRPr lang="en-US" altLang="ja-JP" dirty="0"/>
              </a:p>
              <a:p>
                <a:r>
                  <a:rPr lang="ja-JP" altLang="en-US" dirty="0"/>
                  <a:t>イベント関数で検知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FB73C92-0408-4D21-9E33-6A82B2A3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7" y="4635723"/>
                <a:ext cx="4014304" cy="1212640"/>
              </a:xfrm>
              <a:prstGeom prst="rect">
                <a:avLst/>
              </a:prstGeom>
              <a:blipFill>
                <a:blip r:embed="rId7"/>
                <a:stretch>
                  <a:fillRect l="-1368" t="-4020" r="-760" b="-55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45B7856-4ECB-40F9-8041-664911275C4F}"/>
                  </a:ext>
                </a:extLst>
              </p:cNvPr>
              <p:cNvSpPr txBox="1"/>
              <p:nvPr/>
            </p:nvSpPr>
            <p:spPr>
              <a:xfrm>
                <a:off x="3296303" y="3354748"/>
                <a:ext cx="2371162" cy="935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ode45</a:t>
                </a:r>
                <a:r>
                  <a:rPr kumimoji="1" lang="ja-JP" altLang="en-US" dirty="0"/>
                  <a:t>関数で数値積分</a:t>
                </a:r>
                <a:endParaRPr kumimoji="1" lang="en-US" altLang="ja-JP" dirty="0"/>
              </a:p>
              <a:p>
                <a:r>
                  <a:rPr lang="ja-JP" altLang="en-US" dirty="0"/>
                  <a:t>離地</a:t>
                </a:r>
                <a:r>
                  <a:rPr kumimoji="1" lang="ja-JP" altLang="en-US" dirty="0"/>
                  <a:t>する時刻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lang="ja-JP" altLang="en-US" dirty="0"/>
                  <a:t>イベント関数で検知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45B7856-4ECB-40F9-8041-66491127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03" y="3354748"/>
                <a:ext cx="2371162" cy="935641"/>
              </a:xfrm>
              <a:prstGeom prst="rect">
                <a:avLst/>
              </a:prstGeom>
              <a:blipFill>
                <a:blip r:embed="rId8"/>
                <a:stretch>
                  <a:fillRect l="-2314" t="-5195" r="-1799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矢印: 上 30">
            <a:extLst>
              <a:ext uri="{FF2B5EF4-FFF2-40B4-BE49-F238E27FC236}">
                <a16:creationId xmlns:a16="http://schemas.microsoft.com/office/drawing/2014/main" id="{68A8425D-80F1-4350-AF7B-4B909309A078}"/>
              </a:ext>
            </a:extLst>
          </p:cNvPr>
          <p:cNvSpPr/>
          <p:nvPr/>
        </p:nvSpPr>
        <p:spPr>
          <a:xfrm>
            <a:off x="4098885" y="2522551"/>
            <a:ext cx="320040" cy="687375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上 31">
            <a:extLst>
              <a:ext uri="{FF2B5EF4-FFF2-40B4-BE49-F238E27FC236}">
                <a16:creationId xmlns:a16="http://schemas.microsoft.com/office/drawing/2014/main" id="{8A69EE3B-A145-4592-BF70-1CC9BCD18EB6}"/>
              </a:ext>
            </a:extLst>
          </p:cNvPr>
          <p:cNvSpPr/>
          <p:nvPr/>
        </p:nvSpPr>
        <p:spPr>
          <a:xfrm>
            <a:off x="6081818" y="2508324"/>
            <a:ext cx="320040" cy="68737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6B34488-DC70-4A66-9FCC-1C8399D75B5C}"/>
                  </a:ext>
                </a:extLst>
              </p:cNvPr>
              <p:cNvSpPr txBox="1"/>
              <p:nvPr/>
            </p:nvSpPr>
            <p:spPr>
              <a:xfrm>
                <a:off x="5883883" y="3384203"/>
                <a:ext cx="31134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ode45</a:t>
                </a:r>
                <a:r>
                  <a:rPr kumimoji="1" lang="ja-JP" altLang="en-US" dirty="0"/>
                  <a:t>関数で数値積分</a:t>
                </a:r>
                <a:endParaRPr kumimoji="1" lang="en-US" altLang="ja-JP" dirty="0"/>
              </a:p>
              <a:p>
                <a:r>
                  <a:rPr kumimoji="1" lang="ja-JP" altLang="en-US" dirty="0"/>
                  <a:t>頂点高さに達する時刻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apex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lang="ja-JP" altLang="en-US" dirty="0"/>
                  <a:t>イベント関数で検知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6B34488-DC70-4A66-9FCC-1C8399D75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83" y="3384203"/>
                <a:ext cx="3113416" cy="923330"/>
              </a:xfrm>
              <a:prstGeom prst="rect">
                <a:avLst/>
              </a:prstGeom>
              <a:blipFill>
                <a:blip r:embed="rId9"/>
                <a:stretch>
                  <a:fillRect l="-1566" t="-5263" r="-1370" b="-7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9A8B6A2-2C61-4D7A-8261-690EC6DFBD8D}"/>
              </a:ext>
            </a:extLst>
          </p:cNvPr>
          <p:cNvSpPr txBox="1"/>
          <p:nvPr/>
        </p:nvSpPr>
        <p:spPr>
          <a:xfrm>
            <a:off x="5883883" y="4710614"/>
            <a:ext cx="27238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/>
              <a:t>頂点高さ</a:t>
            </a:r>
            <a:endParaRPr kumimoji="1" lang="en-US" altLang="ja-JP" b="1" dirty="0"/>
          </a:p>
          <a:p>
            <a:r>
              <a:rPr lang="ja-JP" altLang="en-US" dirty="0"/>
              <a:t>遊脚期の真ん中</a:t>
            </a:r>
            <a:endParaRPr lang="en-US" altLang="ja-JP" dirty="0"/>
          </a:p>
          <a:p>
            <a:r>
              <a:rPr lang="ja-JP" altLang="en-US" dirty="0"/>
              <a:t>全体の質量中心の速度が</a:t>
            </a:r>
            <a:endParaRPr lang="en-US" altLang="ja-JP" dirty="0"/>
          </a:p>
          <a:p>
            <a:r>
              <a:rPr lang="ja-JP" altLang="en-US" dirty="0"/>
              <a:t>ゼロになった瞬間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2FCCD-CFFB-4710-B8DA-928F0608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3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A4115-36A6-4CA7-AC47-666BD349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D7CFA-E21D-4284-A5E9-70508413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シミュレータとそれに付随する機能と変数はすべてクラスに埋め込む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50BC9FF-33F7-4938-8B2C-3547673BE2AC}"/>
              </a:ext>
            </a:extLst>
          </p:cNvPr>
          <p:cNvSpPr/>
          <p:nvPr/>
        </p:nvSpPr>
        <p:spPr>
          <a:xfrm>
            <a:off x="931984" y="1774660"/>
            <a:ext cx="7280031" cy="3072103"/>
          </a:xfrm>
          <a:prstGeom prst="roundRect">
            <a:avLst>
              <a:gd name="adj" fmla="val 89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257AB9-C7F8-4C8B-A7C8-83B6863F9739}"/>
              </a:ext>
            </a:extLst>
          </p:cNvPr>
          <p:cNvSpPr txBox="1"/>
          <p:nvPr/>
        </p:nvSpPr>
        <p:spPr>
          <a:xfrm>
            <a:off x="3903642" y="1834113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robot</a:t>
            </a:r>
            <a:r>
              <a:rPr lang="ja-JP" altLang="en-US" dirty="0"/>
              <a:t> クラス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6236AE3-D8AD-4821-A1EA-F0BDE5A100E5}"/>
              </a:ext>
            </a:extLst>
          </p:cNvPr>
          <p:cNvSpPr/>
          <p:nvPr/>
        </p:nvSpPr>
        <p:spPr>
          <a:xfrm>
            <a:off x="1222130" y="2400906"/>
            <a:ext cx="3174023" cy="2169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6A0B8EC-D188-4EE0-8B72-AB0DACAD6DF0}"/>
              </a:ext>
            </a:extLst>
          </p:cNvPr>
          <p:cNvSpPr/>
          <p:nvPr/>
        </p:nvSpPr>
        <p:spPr>
          <a:xfrm>
            <a:off x="4819930" y="2400906"/>
            <a:ext cx="3174023" cy="216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31940B-1B9A-4D42-95EE-1E135121A38D}"/>
              </a:ext>
            </a:extLst>
          </p:cNvPr>
          <p:cNvSpPr txBox="1"/>
          <p:nvPr/>
        </p:nvSpPr>
        <p:spPr>
          <a:xfrm>
            <a:off x="2140784" y="2249335"/>
            <a:ext cx="1242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メンバ変数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BF6E2C-C369-41F2-BBB0-1C97AC02C1AB}"/>
              </a:ext>
            </a:extLst>
          </p:cNvPr>
          <p:cNvSpPr txBox="1"/>
          <p:nvPr/>
        </p:nvSpPr>
        <p:spPr>
          <a:xfrm>
            <a:off x="5971565" y="2249335"/>
            <a:ext cx="870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メソッド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49584A-4B9D-4198-8F41-7B531DA9AAB1}"/>
              </a:ext>
            </a:extLst>
          </p:cNvPr>
          <p:cNvSpPr txBox="1"/>
          <p:nvPr/>
        </p:nvSpPr>
        <p:spPr>
          <a:xfrm>
            <a:off x="1291839" y="2816127"/>
            <a:ext cx="299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モデルの物理パラメータ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数値計算の結果を格納する配列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数値計算に用いるパラメータ（精度など）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A01152-32A2-420C-86CD-C14FA4E63D99}"/>
              </a:ext>
            </a:extLst>
          </p:cNvPr>
          <p:cNvSpPr txBox="1"/>
          <p:nvPr/>
        </p:nvSpPr>
        <p:spPr>
          <a:xfrm>
            <a:off x="4907536" y="2816127"/>
            <a:ext cx="299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init</a:t>
            </a:r>
            <a:r>
              <a:rPr lang="en-US" altLang="ja-JP" dirty="0"/>
              <a:t>: </a:t>
            </a:r>
            <a:r>
              <a:rPr lang="ja-JP" altLang="en-US" dirty="0"/>
              <a:t>シミュレーション</a:t>
            </a:r>
            <a:r>
              <a:rPr kumimoji="1" lang="ja-JP" altLang="en-US" dirty="0"/>
              <a:t>の初期値を設定する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bound: </a:t>
            </a:r>
            <a:r>
              <a:rPr lang="ja-JP" altLang="en-US" dirty="0"/>
              <a:t>シミュレーションを実行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plot: </a:t>
            </a:r>
            <a:r>
              <a:rPr kumimoji="1" lang="ja-JP" altLang="en-US" dirty="0"/>
              <a:t>結果をプロットする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anime: </a:t>
            </a:r>
            <a:r>
              <a:rPr lang="ja-JP" altLang="en-US" dirty="0"/>
              <a:t>結果を動画にする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119BC-25E8-47B9-96DD-121CF90D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34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B5605-E419-49FE-A73A-8E9D2FDF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robot</a:t>
            </a:r>
            <a:r>
              <a:rPr kumimoji="1" lang="ja-JP" altLang="en-US" dirty="0"/>
              <a:t>クラスの説明　</a:t>
            </a:r>
            <a:r>
              <a:rPr lang="en-US" altLang="ja-JP" dirty="0"/>
              <a:t>properties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DFAE358-A3F5-490A-8352-C92DAA5D4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" b="2865"/>
          <a:stretch/>
        </p:blipFill>
        <p:spPr>
          <a:xfrm>
            <a:off x="381662" y="947057"/>
            <a:ext cx="2926647" cy="5796501"/>
          </a:xfrm>
          <a:prstGeom prst="rect">
            <a:avLst/>
          </a:prstGeom>
        </p:spPr>
      </p:pic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73BA37C-18A7-4978-B42D-028DAA157E44}"/>
              </a:ext>
            </a:extLst>
          </p:cNvPr>
          <p:cNvSpPr/>
          <p:nvPr/>
        </p:nvSpPr>
        <p:spPr>
          <a:xfrm>
            <a:off x="2798860" y="1327868"/>
            <a:ext cx="302149" cy="1407380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D0CC1274-1812-442D-8876-4EC23CD5A90C}"/>
              </a:ext>
            </a:extLst>
          </p:cNvPr>
          <p:cNvSpPr/>
          <p:nvPr/>
        </p:nvSpPr>
        <p:spPr>
          <a:xfrm>
            <a:off x="2798860" y="2862294"/>
            <a:ext cx="302149" cy="1332020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B24B2B3F-2431-445C-BC09-B2E50044B78E}"/>
              </a:ext>
            </a:extLst>
          </p:cNvPr>
          <p:cNvSpPr/>
          <p:nvPr/>
        </p:nvSpPr>
        <p:spPr>
          <a:xfrm>
            <a:off x="2798860" y="4300874"/>
            <a:ext cx="302149" cy="533517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2427B5-8A75-461F-88E9-1341987EA1E9}"/>
              </a:ext>
            </a:extLst>
          </p:cNvPr>
          <p:cNvSpPr txBox="1"/>
          <p:nvPr/>
        </p:nvSpPr>
        <p:spPr>
          <a:xfrm>
            <a:off x="3338984" y="1846892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モデルの物理パラメータ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991760-9418-49E4-BA14-CF30818F0562}"/>
              </a:ext>
            </a:extLst>
          </p:cNvPr>
          <p:cNvSpPr txBox="1"/>
          <p:nvPr/>
        </p:nvSpPr>
        <p:spPr>
          <a:xfrm>
            <a:off x="3338984" y="3377344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初期値や計算結果を格納する変数（配列）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9E6C83-348C-446D-A985-094238F1E178}"/>
              </a:ext>
            </a:extLst>
          </p:cNvPr>
          <p:cNvSpPr txBox="1"/>
          <p:nvPr/>
        </p:nvSpPr>
        <p:spPr>
          <a:xfrm>
            <a:off x="3338984" y="438296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ode45</a:t>
            </a:r>
            <a:r>
              <a:rPr kumimoji="1" lang="ja-JP" altLang="en-US" dirty="0"/>
              <a:t>関数に渡す計算精度パラメータ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95A5469-B489-4DC6-AC14-12D8893E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6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56CC7B2-DA6B-41C6-A0C8-2229B01AD38C}"/>
              </a:ext>
            </a:extLst>
          </p:cNvPr>
          <p:cNvGrpSpPr/>
          <p:nvPr/>
        </p:nvGrpSpPr>
        <p:grpSpPr>
          <a:xfrm>
            <a:off x="307692" y="957777"/>
            <a:ext cx="4721508" cy="5760622"/>
            <a:chOff x="308540" y="-2633999"/>
            <a:chExt cx="7382217" cy="900690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97EB2415-2950-4495-AB82-95920566C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540" y="2536874"/>
              <a:ext cx="7358364" cy="3836029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336CB86-6D9A-438A-9476-4270032F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013" y="-2633999"/>
              <a:ext cx="7318744" cy="6858000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DB5605-E419-49FE-A73A-8E9D2FDF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robot</a:t>
            </a:r>
            <a:r>
              <a:rPr kumimoji="1" lang="ja-JP" altLang="en-US" dirty="0"/>
              <a:t>クラスの説明　</a:t>
            </a:r>
            <a:r>
              <a:rPr kumimoji="1" lang="en-US" altLang="ja-JP" dirty="0" err="1"/>
              <a:t>method:</a:t>
            </a:r>
            <a:r>
              <a:rPr lang="en-US" altLang="ja-JP" dirty="0" err="1"/>
              <a:t>bound</a:t>
            </a:r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73BA37C-18A7-4978-B42D-028DAA157E44}"/>
              </a:ext>
            </a:extLst>
          </p:cNvPr>
          <p:cNvSpPr/>
          <p:nvPr/>
        </p:nvSpPr>
        <p:spPr>
          <a:xfrm>
            <a:off x="5688341" y="2265868"/>
            <a:ext cx="151075" cy="369332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2427B5-8A75-461F-88E9-1341987EA1E9}"/>
              </a:ext>
            </a:extLst>
          </p:cNvPr>
          <p:cNvSpPr txBox="1"/>
          <p:nvPr/>
        </p:nvSpPr>
        <p:spPr>
          <a:xfrm>
            <a:off x="6105044" y="21343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飛翔期の数値積分</a:t>
            </a:r>
            <a:endParaRPr kumimoji="1" lang="en-US" altLang="ja-JP" dirty="0"/>
          </a:p>
          <a:p>
            <a:r>
              <a:rPr lang="ja-JP" altLang="en-US" dirty="0"/>
              <a:t>（接地するまで）</a:t>
            </a:r>
            <a:endParaRPr kumimoji="1" lang="ja-JP" altLang="en-US" dirty="0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52988474-FCA7-4D63-B3D1-5AA2DB34F676}"/>
              </a:ext>
            </a:extLst>
          </p:cNvPr>
          <p:cNvSpPr/>
          <p:nvPr/>
        </p:nvSpPr>
        <p:spPr>
          <a:xfrm>
            <a:off x="5688341" y="1043252"/>
            <a:ext cx="151075" cy="1128447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8F0AFC-6310-4A65-B9AA-1D61DB6D2A0A}"/>
              </a:ext>
            </a:extLst>
          </p:cNvPr>
          <p:cNvSpPr txBox="1"/>
          <p:nvPr/>
        </p:nvSpPr>
        <p:spPr>
          <a:xfrm>
            <a:off x="6105044" y="12727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イベント関数や</a:t>
            </a:r>
            <a:endParaRPr kumimoji="1" lang="en-US" altLang="ja-JP" dirty="0"/>
          </a:p>
          <a:p>
            <a:r>
              <a:rPr kumimoji="1" lang="ja-JP" altLang="en-US" dirty="0"/>
              <a:t>運動方程式の設定</a:t>
            </a:r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49A7BC0F-D750-4641-9AEC-F8B74D5AEC85}"/>
              </a:ext>
            </a:extLst>
          </p:cNvPr>
          <p:cNvSpPr/>
          <p:nvPr/>
        </p:nvSpPr>
        <p:spPr>
          <a:xfrm>
            <a:off x="5688341" y="2727533"/>
            <a:ext cx="151075" cy="701467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3BC22BB8-CBAE-460A-B05F-8AC73CBFE704}"/>
              </a:ext>
            </a:extLst>
          </p:cNvPr>
          <p:cNvSpPr/>
          <p:nvPr/>
        </p:nvSpPr>
        <p:spPr>
          <a:xfrm>
            <a:off x="5688341" y="3521333"/>
            <a:ext cx="151075" cy="701467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6FF76B6-AB1F-45CA-94CA-0B34A450907F}"/>
              </a:ext>
            </a:extLst>
          </p:cNvPr>
          <p:cNvSpPr txBox="1"/>
          <p:nvPr/>
        </p:nvSpPr>
        <p:spPr>
          <a:xfrm>
            <a:off x="6105044" y="27986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接地期の数値積分</a:t>
            </a:r>
            <a:endParaRPr kumimoji="1" lang="en-US" altLang="ja-JP" dirty="0"/>
          </a:p>
          <a:p>
            <a:r>
              <a:rPr lang="ja-JP" altLang="en-US" dirty="0"/>
              <a:t>（離地するまで）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0176411-726A-4975-8650-F1717BE4C189}"/>
              </a:ext>
            </a:extLst>
          </p:cNvPr>
          <p:cNvSpPr txBox="1"/>
          <p:nvPr/>
        </p:nvSpPr>
        <p:spPr>
          <a:xfrm>
            <a:off x="6105044" y="36874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床反力の計算（出力用）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84B767CC-CF99-49F4-A438-81A6FBB14F6A}"/>
              </a:ext>
            </a:extLst>
          </p:cNvPr>
          <p:cNvSpPr/>
          <p:nvPr/>
        </p:nvSpPr>
        <p:spPr>
          <a:xfrm>
            <a:off x="5688341" y="4315133"/>
            <a:ext cx="151075" cy="1028874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173793-F623-4969-822C-A15ABB2C5FC4}"/>
              </a:ext>
            </a:extLst>
          </p:cNvPr>
          <p:cNvSpPr txBox="1"/>
          <p:nvPr/>
        </p:nvSpPr>
        <p:spPr>
          <a:xfrm>
            <a:off x="6105044" y="436790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離地していたら</a:t>
            </a:r>
            <a:endParaRPr kumimoji="1" lang="en-US" altLang="ja-JP" dirty="0"/>
          </a:p>
          <a:p>
            <a:r>
              <a:rPr kumimoji="1" lang="ja-JP" altLang="en-US" dirty="0"/>
              <a:t>飛翔期の数値積分</a:t>
            </a:r>
            <a:endParaRPr kumimoji="1" lang="en-US" altLang="ja-JP" dirty="0"/>
          </a:p>
          <a:p>
            <a:r>
              <a:rPr lang="ja-JP" altLang="en-US" dirty="0"/>
              <a:t>（頂点高さまで）</a:t>
            </a:r>
            <a:endParaRPr kumimoji="1" lang="ja-JP" altLang="en-US" dirty="0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1AD1DB0E-FC2E-4C8C-8392-D7C985B3C2C5}"/>
              </a:ext>
            </a:extLst>
          </p:cNvPr>
          <p:cNvSpPr/>
          <p:nvPr/>
        </p:nvSpPr>
        <p:spPr>
          <a:xfrm>
            <a:off x="5688340" y="5365404"/>
            <a:ext cx="151075" cy="427946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B784605-5601-4F7C-AFE5-A2D094E269D3}"/>
              </a:ext>
            </a:extLst>
          </p:cNvPr>
          <p:cNvSpPr txBox="1"/>
          <p:nvPr/>
        </p:nvSpPr>
        <p:spPr>
          <a:xfrm>
            <a:off x="6105044" y="541774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計算結果の書き出し</a:t>
            </a: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CD1DDD28-4B9E-483C-A416-BCE2D60B944A}"/>
              </a:ext>
            </a:extLst>
          </p:cNvPr>
          <p:cNvSpPr/>
          <p:nvPr/>
        </p:nvSpPr>
        <p:spPr>
          <a:xfrm>
            <a:off x="5688340" y="5828905"/>
            <a:ext cx="151075" cy="793800"/>
          </a:xfrm>
          <a:prstGeom prst="rightBrace">
            <a:avLst>
              <a:gd name="adj1" fmla="val 21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8C198E3-EA36-4B0E-AFD2-12824DD88468}"/>
              </a:ext>
            </a:extLst>
          </p:cNvPr>
          <p:cNvSpPr txBox="1"/>
          <p:nvPr/>
        </p:nvSpPr>
        <p:spPr>
          <a:xfrm>
            <a:off x="6105044" y="5902639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離地していなかった場合の</a:t>
            </a:r>
            <a:endParaRPr kumimoji="1" lang="en-US" altLang="ja-JP" dirty="0"/>
          </a:p>
          <a:p>
            <a:r>
              <a:rPr lang="ja-JP" altLang="en-US" dirty="0"/>
              <a:t>計算結果書き出し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41EC54-8254-4937-915D-EB6660A1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24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A7373-6D74-47CD-9350-02DCD58E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ode45</a:t>
            </a:r>
            <a:r>
              <a:rPr kumimoji="1" lang="ja-JP" altLang="en-US" dirty="0"/>
              <a:t>関数の詳細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AAD37D-2198-4FCB-995C-CDD847AC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初期値と積分する時間範囲を与える</a:t>
            </a:r>
            <a:endParaRPr kumimoji="1" lang="en-US" altLang="ja-JP" dirty="0"/>
          </a:p>
          <a:p>
            <a:r>
              <a:rPr lang="ja-JP" altLang="en-US" dirty="0"/>
              <a:t>時間履歴と状態変数履歴がセットで帰ってくる（時間刻み幅は均等でない）</a:t>
            </a:r>
            <a:endParaRPr lang="en-US" altLang="ja-JP" dirty="0"/>
          </a:p>
          <a:p>
            <a:r>
              <a:rPr lang="ja-JP" altLang="en-US" dirty="0"/>
              <a:t>イベント関数を設定した場合，イベント発生時の時刻と状態を返す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E0F00C-380A-4903-A1CC-22D4F64DFEE4}"/>
              </a:ext>
            </a:extLst>
          </p:cNvPr>
          <p:cNvSpPr/>
          <p:nvPr/>
        </p:nvSpPr>
        <p:spPr>
          <a:xfrm>
            <a:off x="373711" y="2667063"/>
            <a:ext cx="8126233" cy="381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[tout,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ye,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ode45(ode, [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tstart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tend],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y_ini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options);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70B2D9-6284-4CB8-8F3C-4A8F72B0A804}"/>
              </a:ext>
            </a:extLst>
          </p:cNvPr>
          <p:cNvSpPr/>
          <p:nvPr/>
        </p:nvSpPr>
        <p:spPr>
          <a:xfrm>
            <a:off x="3233172" y="35040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微分方程式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389E89-F12D-4854-B029-EE7DB866AA2F}"/>
              </a:ext>
            </a:extLst>
          </p:cNvPr>
          <p:cNvSpPr/>
          <p:nvPr/>
        </p:nvSpPr>
        <p:spPr>
          <a:xfrm>
            <a:off x="4646156" y="350404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積分する</a:t>
            </a:r>
            <a:endParaRPr lang="en-US" altLang="ja-JP" dirty="0"/>
          </a:p>
          <a:p>
            <a:pPr algn="ctr"/>
            <a:r>
              <a:rPr lang="ja-JP" altLang="en-US" dirty="0"/>
              <a:t>時間範囲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107C8D-8103-43C0-802A-C32EBAF5D094}"/>
              </a:ext>
            </a:extLst>
          </p:cNvPr>
          <p:cNvSpPr/>
          <p:nvPr/>
        </p:nvSpPr>
        <p:spPr>
          <a:xfrm>
            <a:off x="5938365" y="35040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初期値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E9C3CB-2F6F-454A-AAC0-25711258DCD3}"/>
              </a:ext>
            </a:extLst>
          </p:cNvPr>
          <p:cNvSpPr/>
          <p:nvPr/>
        </p:nvSpPr>
        <p:spPr>
          <a:xfrm>
            <a:off x="7027410" y="3504044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オプション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55B385-33BC-4D78-8C7F-80BA05C3A5C6}"/>
              </a:ext>
            </a:extLst>
          </p:cNvPr>
          <p:cNvCxnSpPr/>
          <p:nvPr/>
        </p:nvCxnSpPr>
        <p:spPr>
          <a:xfrm flipV="1">
            <a:off x="4174435" y="2953312"/>
            <a:ext cx="0" cy="4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D4ADD14-51FE-457E-A6B4-CC44B8B92B70}"/>
              </a:ext>
            </a:extLst>
          </p:cNvPr>
          <p:cNvCxnSpPr/>
          <p:nvPr/>
        </p:nvCxnSpPr>
        <p:spPr>
          <a:xfrm flipV="1">
            <a:off x="5200154" y="2953312"/>
            <a:ext cx="0" cy="4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33CFB4-1A32-4216-9501-F94F72C18734}"/>
              </a:ext>
            </a:extLst>
          </p:cNvPr>
          <p:cNvCxnSpPr/>
          <p:nvPr/>
        </p:nvCxnSpPr>
        <p:spPr>
          <a:xfrm flipV="1">
            <a:off x="6376947" y="2953312"/>
            <a:ext cx="0" cy="4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F33AA5D-4237-4D39-ACB7-14B77855E6E5}"/>
              </a:ext>
            </a:extLst>
          </p:cNvPr>
          <p:cNvCxnSpPr/>
          <p:nvPr/>
        </p:nvCxnSpPr>
        <p:spPr>
          <a:xfrm flipV="1">
            <a:off x="7362909" y="2953312"/>
            <a:ext cx="0" cy="4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079725-80DA-4D7E-B10D-ADEE5A5DC184}"/>
              </a:ext>
            </a:extLst>
          </p:cNvPr>
          <p:cNvSpPr/>
          <p:nvPr/>
        </p:nvSpPr>
        <p:spPr>
          <a:xfrm>
            <a:off x="167070" y="3838963"/>
            <a:ext cx="1176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時間履歴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DE25D80-095A-4B19-9B42-425363B8AFC3}"/>
              </a:ext>
            </a:extLst>
          </p:cNvPr>
          <p:cNvSpPr/>
          <p:nvPr/>
        </p:nvSpPr>
        <p:spPr>
          <a:xfrm>
            <a:off x="167070" y="4382084"/>
            <a:ext cx="1614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状態変数履歴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1B56C0B-8A45-4C0C-ACC6-DD65AD3B1097}"/>
              </a:ext>
            </a:extLst>
          </p:cNvPr>
          <p:cNvSpPr/>
          <p:nvPr/>
        </p:nvSpPr>
        <p:spPr>
          <a:xfrm>
            <a:off x="649149" y="5370022"/>
            <a:ext cx="1194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イベント</a:t>
            </a:r>
            <a:endParaRPr lang="en-US" altLang="ja-JP" dirty="0"/>
          </a:p>
          <a:p>
            <a:r>
              <a:rPr lang="ja-JP" altLang="en-US" dirty="0"/>
              <a:t>発生時刻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C64A748-A786-414A-88CB-88876DCF4738}"/>
              </a:ext>
            </a:extLst>
          </p:cNvPr>
          <p:cNvSpPr/>
          <p:nvPr/>
        </p:nvSpPr>
        <p:spPr>
          <a:xfrm>
            <a:off x="1898791" y="5344890"/>
            <a:ext cx="1869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イベント発生時の</a:t>
            </a:r>
            <a:endParaRPr lang="en-US" altLang="ja-JP" dirty="0"/>
          </a:p>
          <a:p>
            <a:r>
              <a:rPr lang="ja-JP" altLang="en-US" dirty="0"/>
              <a:t>状態変数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AF820E-D4A5-457F-9E5F-21FBC41C3AC1}"/>
              </a:ext>
            </a:extLst>
          </p:cNvPr>
          <p:cNvSpPr/>
          <p:nvPr/>
        </p:nvSpPr>
        <p:spPr>
          <a:xfrm>
            <a:off x="3871463" y="5370022"/>
            <a:ext cx="161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どのイベントが</a:t>
            </a:r>
            <a:endParaRPr lang="en-US" altLang="ja-JP" dirty="0"/>
          </a:p>
          <a:p>
            <a:r>
              <a:rPr lang="ja-JP" altLang="en-US" dirty="0"/>
              <a:t>発生したか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A8AB1CB-5E30-4638-B376-58B78424957A}"/>
              </a:ext>
            </a:extLst>
          </p:cNvPr>
          <p:cNvCxnSpPr>
            <a:cxnSpLocks/>
          </p:cNvCxnSpPr>
          <p:nvPr/>
        </p:nvCxnSpPr>
        <p:spPr>
          <a:xfrm flipV="1">
            <a:off x="755375" y="2953313"/>
            <a:ext cx="0" cy="8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ECC828C-F04D-4405-9046-0832C93E661F}"/>
              </a:ext>
            </a:extLst>
          </p:cNvPr>
          <p:cNvCxnSpPr>
            <a:cxnSpLocks/>
          </p:cNvCxnSpPr>
          <p:nvPr/>
        </p:nvCxnSpPr>
        <p:spPr>
          <a:xfrm flipV="1">
            <a:off x="1415334" y="2953313"/>
            <a:ext cx="0" cy="143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D9B617C-9A33-4194-80A7-E9DE913AD4D2}"/>
              </a:ext>
            </a:extLst>
          </p:cNvPr>
          <p:cNvCxnSpPr>
            <a:cxnSpLocks/>
          </p:cNvCxnSpPr>
          <p:nvPr/>
        </p:nvCxnSpPr>
        <p:spPr>
          <a:xfrm flipV="1">
            <a:off x="1948070" y="2953315"/>
            <a:ext cx="0" cy="223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B19AF52-B9D0-441D-8284-3AD4261DE721}"/>
              </a:ext>
            </a:extLst>
          </p:cNvPr>
          <p:cNvCxnSpPr>
            <a:cxnSpLocks/>
          </p:cNvCxnSpPr>
          <p:nvPr/>
        </p:nvCxnSpPr>
        <p:spPr>
          <a:xfrm flipV="1">
            <a:off x="2353586" y="2953315"/>
            <a:ext cx="0" cy="23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348242A-E066-4DF7-9EFD-9E727E0C07A3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1246187" y="5187627"/>
            <a:ext cx="1" cy="18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6F8569-28BD-44DF-BB8A-7F5E9748B2DB}"/>
              </a:ext>
            </a:extLst>
          </p:cNvPr>
          <p:cNvCxnSpPr/>
          <p:nvPr/>
        </p:nvCxnSpPr>
        <p:spPr>
          <a:xfrm>
            <a:off x="1246187" y="5187627"/>
            <a:ext cx="701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A1270C7-7213-4E3B-A983-97FE6B6769AB}"/>
              </a:ext>
            </a:extLst>
          </p:cNvPr>
          <p:cNvCxnSpPr>
            <a:cxnSpLocks/>
          </p:cNvCxnSpPr>
          <p:nvPr/>
        </p:nvCxnSpPr>
        <p:spPr>
          <a:xfrm>
            <a:off x="2814762" y="5187627"/>
            <a:ext cx="148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314EA37-26D6-4305-92D6-F59338D4F1B7}"/>
              </a:ext>
            </a:extLst>
          </p:cNvPr>
          <p:cNvCxnSpPr>
            <a:cxnSpLocks/>
          </p:cNvCxnSpPr>
          <p:nvPr/>
        </p:nvCxnSpPr>
        <p:spPr>
          <a:xfrm flipV="1">
            <a:off x="2814762" y="2953314"/>
            <a:ext cx="0" cy="223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F599505-6866-43F6-B4B3-2CCB4A2167EE}"/>
              </a:ext>
            </a:extLst>
          </p:cNvPr>
          <p:cNvCxnSpPr/>
          <p:nvPr/>
        </p:nvCxnSpPr>
        <p:spPr>
          <a:xfrm flipH="1" flipV="1">
            <a:off x="4301096" y="5187627"/>
            <a:ext cx="1" cy="18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278C151E-CF6D-44E6-8E3B-75E52B64ED70}"/>
              </a:ext>
            </a:extLst>
          </p:cNvPr>
          <p:cNvSpPr/>
          <p:nvPr/>
        </p:nvSpPr>
        <p:spPr>
          <a:xfrm>
            <a:off x="518160" y="5036683"/>
            <a:ext cx="5074920" cy="126274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DD7F39A-2A99-4A05-B00B-149C8B9F6212}"/>
              </a:ext>
            </a:extLst>
          </p:cNvPr>
          <p:cNvSpPr txBox="1"/>
          <p:nvPr/>
        </p:nvSpPr>
        <p:spPr>
          <a:xfrm>
            <a:off x="5833088" y="5351680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イベントを設定したときだけ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必要となる返り値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A9658D5-2C45-4747-9A4C-EA96D3CF3B1F}"/>
              </a:ext>
            </a:extLst>
          </p:cNvPr>
          <p:cNvSpPr txBox="1"/>
          <p:nvPr/>
        </p:nvSpPr>
        <p:spPr>
          <a:xfrm>
            <a:off x="6911832" y="3843597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ode45</a:t>
            </a:r>
            <a:r>
              <a:rPr kumimoji="1" lang="ja-JP" altLang="en-US" dirty="0">
                <a:solidFill>
                  <a:srgbClr val="FF0000"/>
                </a:solidFill>
              </a:rPr>
              <a:t>関数の精度や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イベント関数を設定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4D174E-6564-4FA3-AE90-7AC1F7C0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0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2CC0-82CA-4561-BCD5-A9198AB6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イベント関数の作り方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2878454-3779-4C4B-9B6F-AF10045A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18" y="947057"/>
                <a:ext cx="8964386" cy="5229906"/>
              </a:xfrm>
            </p:spPr>
            <p:txBody>
              <a:bodyPr/>
              <a:lstStyle/>
              <a:p>
                <a:r>
                  <a:rPr kumimoji="1" lang="ja-JP" altLang="en-US" dirty="0"/>
                  <a:t>イベント条件は，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の形で書く．</a:t>
                </a:r>
                <a:r>
                  <a:rPr lang="ja-JP" altLang="en-US" dirty="0"/>
                  <a:t>指定した関数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ゼロになった瞬間がイベント発生時となる．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2878454-3779-4C4B-9B6F-AF10045A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18" y="947057"/>
                <a:ext cx="8964386" cy="5229906"/>
              </a:xfrm>
              <a:blipFill>
                <a:blip r:embed="rId2"/>
                <a:stretch>
                  <a:fillRect l="-680" t="-1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494F53-A13E-4326-913C-411213E41CEC}"/>
              </a:ext>
            </a:extLst>
          </p:cNvPr>
          <p:cNvSpPr/>
          <p:nvPr/>
        </p:nvSpPr>
        <p:spPr>
          <a:xfrm>
            <a:off x="244929" y="1743329"/>
            <a:ext cx="5963479" cy="4556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value,isterminal,direction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event_LiftOff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q,model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わかりやすいように変数を置き換える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= q(1);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x2 = q(2);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dx1 = q(3);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dx2 = q(4);</a:t>
            </a:r>
          </a:p>
          <a:p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GRF = (- model.k1 * x1 - model.c1 * dx1 ) / ( (model.m1 + model.m2) *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model.g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監視する変数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[GRF];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%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計算を終了するか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% 1: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イベント発生で数値積分を修了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% 0: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</a:rPr>
              <a:t>イベント発生を記録するだけで，計算は続行</a:t>
            </a:r>
          </a:p>
          <a:p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isterminal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[1];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監視する方向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1: negative to positive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-1: positive to negative</a:t>
            </a:r>
          </a:p>
          <a:p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0: either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direction = [-1];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E8EAF0-6E20-4687-BD3E-FC2EC1AA720F}"/>
              </a:ext>
            </a:extLst>
          </p:cNvPr>
          <p:cNvSpPr txBox="1"/>
          <p:nvPr/>
        </p:nvSpPr>
        <p:spPr>
          <a:xfrm>
            <a:off x="3514477" y="2345635"/>
            <a:ext cx="50350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返り値は</a:t>
            </a:r>
            <a:r>
              <a:rPr kumimoji="1" lang="en-US" altLang="ja-JP" dirty="0">
                <a:solidFill>
                  <a:schemeClr val="accent2"/>
                </a:solidFill>
              </a:rPr>
              <a:t>[value, </a:t>
            </a:r>
            <a:r>
              <a:rPr kumimoji="1" lang="en-US" altLang="ja-JP" dirty="0" err="1">
                <a:solidFill>
                  <a:schemeClr val="accent2"/>
                </a:solidFill>
              </a:rPr>
              <a:t>isterminal</a:t>
            </a:r>
            <a:r>
              <a:rPr kumimoji="1" lang="en-US" altLang="ja-JP" dirty="0">
                <a:solidFill>
                  <a:schemeClr val="accent2"/>
                </a:solidFill>
              </a:rPr>
              <a:t>, direction]</a:t>
            </a:r>
            <a:r>
              <a:rPr kumimoji="1" lang="ja-JP" altLang="en-US" dirty="0">
                <a:solidFill>
                  <a:schemeClr val="accent2"/>
                </a:solidFill>
              </a:rPr>
              <a:t>のフォーマット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ja-JP" altLang="en-US" dirty="0">
                <a:solidFill>
                  <a:schemeClr val="accent2"/>
                </a:solidFill>
              </a:rPr>
              <a:t>名前は違ってもいいが，順番はこの通り</a:t>
            </a:r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770507-0275-416A-9EB0-7B8E14D3A856}"/>
              </a:ext>
            </a:extLst>
          </p:cNvPr>
          <p:cNvSpPr txBox="1"/>
          <p:nvPr/>
        </p:nvSpPr>
        <p:spPr>
          <a:xfrm>
            <a:off x="3872286" y="3961370"/>
            <a:ext cx="6862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value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702EB6-4234-4A88-B590-EE35825C5494}"/>
              </a:ext>
            </a:extLst>
          </p:cNvPr>
          <p:cNvSpPr txBox="1"/>
          <p:nvPr/>
        </p:nvSpPr>
        <p:spPr>
          <a:xfrm>
            <a:off x="3859118" y="5352794"/>
            <a:ext cx="11173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2"/>
                </a:solidFill>
              </a:rPr>
              <a:t>isterminal</a:t>
            </a:r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050300-8A46-4BBD-9901-C3607FBA9716}"/>
              </a:ext>
            </a:extLst>
          </p:cNvPr>
          <p:cNvSpPr/>
          <p:nvPr/>
        </p:nvSpPr>
        <p:spPr>
          <a:xfrm>
            <a:off x="4976475" y="3831341"/>
            <a:ext cx="3926075" cy="120032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これがゼロになったらイベント発生</a:t>
            </a:r>
            <a:endParaRPr lang="en-US" altLang="ja-JP" dirty="0">
              <a:solidFill>
                <a:schemeClr val="accent2"/>
              </a:solidFill>
            </a:endParaRPr>
          </a:p>
          <a:p>
            <a:r>
              <a:rPr lang="ja-JP" altLang="en-US" dirty="0">
                <a:solidFill>
                  <a:schemeClr val="accent2"/>
                </a:solidFill>
              </a:rPr>
              <a:t>複数の条件を指定することも可能</a:t>
            </a:r>
            <a:endParaRPr lang="en-US" altLang="ja-JP" dirty="0">
              <a:solidFill>
                <a:schemeClr val="accent2"/>
              </a:solidFill>
            </a:endParaRPr>
          </a:p>
          <a:p>
            <a:r>
              <a:rPr lang="ja-JP" altLang="en-US" dirty="0">
                <a:solidFill>
                  <a:schemeClr val="accent2"/>
                </a:solidFill>
              </a:rPr>
              <a:t>（</a:t>
            </a:r>
            <a:r>
              <a:rPr lang="en-US" altLang="ja-JP" dirty="0">
                <a:solidFill>
                  <a:schemeClr val="accent2"/>
                </a:solidFill>
              </a:rPr>
              <a:t>ode45</a:t>
            </a:r>
            <a:r>
              <a:rPr lang="ja-JP" altLang="en-US" dirty="0">
                <a:solidFill>
                  <a:schemeClr val="accent2"/>
                </a:solidFill>
              </a:rPr>
              <a:t>の返り値</a:t>
            </a:r>
            <a:r>
              <a:rPr lang="en-US" altLang="ja-JP" dirty="0" err="1">
                <a:solidFill>
                  <a:schemeClr val="accent2"/>
                </a:solidFill>
              </a:rPr>
              <a:t>ie</a:t>
            </a:r>
            <a:r>
              <a:rPr lang="ja-JP" altLang="en-US" dirty="0">
                <a:solidFill>
                  <a:schemeClr val="accent2"/>
                </a:solidFill>
              </a:rPr>
              <a:t>は，何番目の条件が</a:t>
            </a:r>
            <a:endParaRPr lang="en-US" altLang="ja-JP" dirty="0">
              <a:solidFill>
                <a:schemeClr val="accent2"/>
              </a:solidFill>
            </a:endParaRPr>
          </a:p>
          <a:p>
            <a:r>
              <a:rPr lang="ja-JP" altLang="en-US" dirty="0">
                <a:solidFill>
                  <a:schemeClr val="accent2"/>
                </a:solidFill>
              </a:rPr>
              <a:t>満たされたかを教えてくれる）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CC6BB6-843E-4A2B-B695-1A466D1881F2}"/>
              </a:ext>
            </a:extLst>
          </p:cNvPr>
          <p:cNvSpPr txBox="1"/>
          <p:nvPr/>
        </p:nvSpPr>
        <p:spPr>
          <a:xfrm>
            <a:off x="3859118" y="5726277"/>
            <a:ext cx="10232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direction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DE8EE7-3EAC-4D59-A847-E91305FC6E8E}"/>
              </a:ext>
            </a:extLst>
          </p:cNvPr>
          <p:cNvSpPr/>
          <p:nvPr/>
        </p:nvSpPr>
        <p:spPr>
          <a:xfrm>
            <a:off x="4976475" y="5356945"/>
            <a:ext cx="365356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計算を終了するか，監視するだけか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58319E-33F0-486C-9548-649E90A73DDE}"/>
              </a:ext>
            </a:extLst>
          </p:cNvPr>
          <p:cNvSpPr/>
          <p:nvPr/>
        </p:nvSpPr>
        <p:spPr>
          <a:xfrm>
            <a:off x="4976475" y="5767659"/>
            <a:ext cx="35605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ゼロになるときの方向を指定できる</a:t>
            </a: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BE76A59-4A46-47C8-8911-32E3778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6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4CC69-AE9E-46D4-933D-9CF01162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微分方程式の与え方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4036DB3-AA6E-44D0-9E5D-510A02DE4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１階微分方程式で与える必要がある</a:t>
                </a:r>
                <a:endParaRPr kumimoji="1" lang="en-US" altLang="ja-JP" dirty="0"/>
              </a:p>
              <a:p>
                <a:r>
                  <a:rPr kumimoji="1" lang="ja-JP" altLang="en-US" dirty="0"/>
                  <a:t>運動方程式など</a:t>
                </a:r>
                <a:r>
                  <a:rPr lang="ja-JP" altLang="en-US" dirty="0"/>
                  <a:t>の</a:t>
                </a:r>
                <a:r>
                  <a:rPr kumimoji="1" lang="ja-JP" altLang="en-US" dirty="0"/>
                  <a:t>２階微分方程式を解きたい場合は，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ベクトル形式を用いて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̈"/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kumimoji="1" lang="ja-JP" altLang="en-US" dirty="0"/>
                  <a:t>の形にすればよい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4036DB3-AA6E-44D0-9E5D-510A02DE4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0" t="-17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3677A3-7FCE-47B2-B4E6-851DFA2E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2F7AD6-3C1D-4909-99BB-71D48A763B05}"/>
              </a:ext>
            </a:extLst>
          </p:cNvPr>
          <p:cNvSpPr/>
          <p:nvPr/>
        </p:nvSpPr>
        <p:spPr>
          <a:xfrm>
            <a:off x="244929" y="2406460"/>
            <a:ext cx="564998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function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dqdt1 = </a:t>
            </a:r>
            <a:r>
              <a:rPr lang="en-US" altLang="ja-JP" sz="1400" dirty="0" err="1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eom_flight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t,q,param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x1 = q(1);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x2 = q(2);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dx1 = q(3);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dx2 = q(4);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m1 = param.m1;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m2 = param.m2;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l = </a:t>
            </a:r>
            <a:r>
              <a:rPr lang="en-US" altLang="ja-JP" sz="1400" dirty="0" err="1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param.l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g = </a:t>
            </a:r>
            <a:r>
              <a:rPr lang="en-US" altLang="ja-JP" sz="1400" dirty="0" err="1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param.g</a:t>
            </a:r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k2 = param.k2;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c2 = param.c2;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</a:t>
            </a:r>
          </a:p>
          <a:p>
            <a:r>
              <a:rPr lang="sv-SE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ddx1 = -g+(k2*(x2-x1-l)-c2*(dx1-dx2))/m1;</a:t>
            </a:r>
          </a:p>
          <a:p>
            <a:r>
              <a:rPr lang="sv-SE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ddx2 = -g-(k2*(x2-x1-l)+c2*(dx1-dx2))/m2;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    dqdt1 = [dx1; dx2; ddx1; ddx2];</a:t>
            </a:r>
          </a:p>
          <a:p>
            <a:r>
              <a:rPr lang="en-US" altLang="ja-JP" sz="1400" dirty="0">
                <a:solidFill>
                  <a:srgbClr val="0000FF"/>
                </a:solidFill>
                <a:latin typeface="Courier New" panose="02070309020205020404" pitchFamily="49" charset="0"/>
                <a:ea typeface="Osaka－等幅" panose="020B0609000000000000" pitchFamily="49" charset="-128"/>
                <a:cs typeface="Courier New" panose="02070309020205020404" pitchFamily="49" charset="0"/>
              </a:rPr>
              <a:t>end</a:t>
            </a:r>
          </a:p>
          <a:p>
            <a:endParaRPr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44DF1E-C1B9-4426-9F47-7045CFF868DB}"/>
                  </a:ext>
                </a:extLst>
              </p:cNvPr>
              <p:cNvSpPr txBox="1"/>
              <p:nvPr/>
            </p:nvSpPr>
            <p:spPr>
              <a:xfrm>
                <a:off x="3741000" y="2618830"/>
                <a:ext cx="2110321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としている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44DF1E-C1B9-4426-9F47-7045CFF86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00" y="2618830"/>
                <a:ext cx="2110321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012B8D6-766A-48B1-BDF4-CFB54AFE3360}"/>
                  </a:ext>
                </a:extLst>
              </p:cNvPr>
              <p:cNvSpPr txBox="1"/>
              <p:nvPr/>
            </p:nvSpPr>
            <p:spPr>
              <a:xfrm>
                <a:off x="6558233" y="5136864"/>
                <a:ext cx="1876283" cy="1162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ja-JP" altLang="en-US" dirty="0"/>
                  <a:t>を与える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012B8D6-766A-48B1-BDF4-CFB54AFE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33" y="5136864"/>
                <a:ext cx="1876283" cy="1162562"/>
              </a:xfrm>
              <a:prstGeom prst="rect">
                <a:avLst/>
              </a:prstGeom>
              <a:blipFill>
                <a:blip r:embed="rId4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BAF0AD9-24B5-40D0-AEC1-19286AD04111}"/>
              </a:ext>
            </a:extLst>
          </p:cNvPr>
          <p:cNvCxnSpPr/>
          <p:nvPr/>
        </p:nvCxnSpPr>
        <p:spPr>
          <a:xfrm flipH="1">
            <a:off x="4093828" y="5746459"/>
            <a:ext cx="239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2367C9A-9780-45A5-BD22-19C27F03A4F7}"/>
              </a:ext>
            </a:extLst>
          </p:cNvPr>
          <p:cNvSpPr/>
          <p:nvPr/>
        </p:nvSpPr>
        <p:spPr>
          <a:xfrm>
            <a:off x="2046914" y="2743200"/>
            <a:ext cx="243280" cy="830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08C1CAA-0C52-4D6F-81E1-9C2645A5908A}"/>
              </a:ext>
            </a:extLst>
          </p:cNvPr>
          <p:cNvCxnSpPr>
            <a:cxnSpLocks/>
          </p:cNvCxnSpPr>
          <p:nvPr/>
        </p:nvCxnSpPr>
        <p:spPr>
          <a:xfrm flipH="1">
            <a:off x="2525088" y="3175233"/>
            <a:ext cx="1107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1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521E2C8-1565-4586-B803-02CBC797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41706"/>
          </a:xfrm>
        </p:spPr>
        <p:txBody>
          <a:bodyPr anchor="ctr"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基礎知識編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D41FA5A-E39A-4230-B3D3-C6BEC1B98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構造体</a:t>
            </a: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lang="ja-JP" altLang="en-US" dirty="0"/>
              <a:t>クラス</a:t>
            </a:r>
            <a:endParaRPr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ja-JP" dirty="0"/>
              <a:t>ODE</a:t>
            </a:r>
            <a:r>
              <a:rPr kumimoji="1" lang="ja-JP" altLang="en-US" dirty="0"/>
              <a:t>関数とイベント関数</a:t>
            </a:r>
          </a:p>
        </p:txBody>
      </p:sp>
    </p:spTree>
    <p:extLst>
      <p:ext uri="{BB962C8B-B14F-4D97-AF65-F5344CB8AC3E}">
        <p14:creationId xmlns:p14="http://schemas.microsoft.com/office/powerpoint/2010/main" val="419652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720D9-7C19-464A-86F0-55B16FD2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の機能：関数</a:t>
            </a:r>
            <a:r>
              <a:rPr lang="ja-JP" altLang="en-US" dirty="0"/>
              <a:t>ハンドル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3CAF0-CD0B-4145-A9D8-153AD497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ja-JP" altLang="en-US" dirty="0"/>
              <a:t>は，関数ハンドルと呼ばれる記号</a:t>
            </a:r>
            <a:endParaRPr lang="en-US" altLang="ja-JP" dirty="0"/>
          </a:p>
          <a:p>
            <a:pPr lvl="1"/>
            <a:r>
              <a:rPr lang="ja-JP" altLang="en-US" dirty="0"/>
              <a:t>変数ではなく，</a:t>
            </a:r>
            <a:r>
              <a:rPr lang="ja-JP" altLang="en-US" dirty="0">
                <a:solidFill>
                  <a:schemeClr val="accent2"/>
                </a:solidFill>
              </a:rPr>
              <a:t>引数を持つ関数を作る</a:t>
            </a:r>
            <a:endParaRPr lang="en-US" altLang="ja-JP" dirty="0">
              <a:solidFill>
                <a:schemeClr val="accent2"/>
              </a:solidFill>
            </a:endParaRPr>
          </a:p>
          <a:p>
            <a:pPr lvl="1"/>
            <a:r>
              <a:rPr lang="ja-JP" altLang="en-US" dirty="0"/>
              <a:t>作られた関数ハンドルは，他の関数に渡すことができる</a:t>
            </a:r>
            <a:endParaRPr lang="en-US" altLang="ja-JP" dirty="0"/>
          </a:p>
          <a:p>
            <a:pPr lvl="1"/>
            <a:r>
              <a:rPr lang="en-US" altLang="ja-JP" dirty="0"/>
              <a:t>ode45</a:t>
            </a:r>
            <a:r>
              <a:rPr lang="ja-JP" altLang="en-US" dirty="0"/>
              <a:t>で運動方程式を指定するときに用いる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68EA0-C799-4058-8D04-8413A4975A97}"/>
              </a:ext>
            </a:extLst>
          </p:cNvPr>
          <p:cNvSpPr/>
          <p:nvPr/>
        </p:nvSpPr>
        <p:spPr>
          <a:xfrm>
            <a:off x="671885" y="2386995"/>
            <a:ext cx="780023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ode = @(t, y) EOM(t, y, param);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9122A-EBC1-4C39-A000-3D1EA3EF4C5E}"/>
              </a:ext>
            </a:extLst>
          </p:cNvPr>
          <p:cNvSpPr/>
          <p:nvPr/>
        </p:nvSpPr>
        <p:spPr>
          <a:xfrm>
            <a:off x="628153" y="4448155"/>
            <a:ext cx="8126233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[tout,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ode45(</a:t>
            </a:r>
            <a:r>
              <a:rPr lang="en-US" altLang="ja-JP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Tspan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y_ini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EC6AC4F-8FA6-4A94-9792-C5E264E41187}"/>
              </a:ext>
            </a:extLst>
          </p:cNvPr>
          <p:cNvCxnSpPr/>
          <p:nvPr/>
        </p:nvCxnSpPr>
        <p:spPr>
          <a:xfrm flipV="1">
            <a:off x="993913" y="2844069"/>
            <a:ext cx="0" cy="5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9AD7D8-9F7B-499F-BB8A-7F5FB9C85D33}"/>
              </a:ext>
            </a:extLst>
          </p:cNvPr>
          <p:cNvSpPr txBox="1"/>
          <p:nvPr/>
        </p:nvSpPr>
        <p:spPr>
          <a:xfrm>
            <a:off x="572494" y="3402362"/>
            <a:ext cx="968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</a:t>
            </a:r>
            <a:endParaRPr lang="en-US" altLang="ja-JP" dirty="0"/>
          </a:p>
          <a:p>
            <a:r>
              <a:rPr lang="ja-JP" altLang="en-US" dirty="0"/>
              <a:t>ではなく</a:t>
            </a:r>
            <a:endParaRPr lang="en-US" altLang="ja-JP" dirty="0"/>
          </a:p>
          <a:p>
            <a:r>
              <a:rPr kumimoji="1" lang="ja-JP" altLang="en-US" dirty="0"/>
              <a:t>関数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BBBD9F3-A4D7-40E0-890D-721FB1810F28}"/>
              </a:ext>
            </a:extLst>
          </p:cNvPr>
          <p:cNvCxnSpPr>
            <a:cxnSpLocks/>
          </p:cNvCxnSpPr>
          <p:nvPr/>
        </p:nvCxnSpPr>
        <p:spPr>
          <a:xfrm flipV="1">
            <a:off x="1653871" y="2844070"/>
            <a:ext cx="0" cy="38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7BF605A-FF7F-490B-98D4-16923A697339}"/>
              </a:ext>
            </a:extLst>
          </p:cNvPr>
          <p:cNvCxnSpPr/>
          <p:nvPr/>
        </p:nvCxnSpPr>
        <p:spPr>
          <a:xfrm>
            <a:off x="1653871" y="3233683"/>
            <a:ext cx="34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B587DA-C10F-4843-BBCA-CD21A57433B9}"/>
              </a:ext>
            </a:extLst>
          </p:cNvPr>
          <p:cNvSpPr txBox="1"/>
          <p:nvPr/>
        </p:nvSpPr>
        <p:spPr>
          <a:xfrm>
            <a:off x="1692820" y="3418839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関数ハンドル</a:t>
            </a:r>
            <a:endParaRPr kumimoji="1" lang="en-US" altLang="ja-JP" dirty="0"/>
          </a:p>
          <a:p>
            <a:r>
              <a:rPr kumimoji="1" lang="ja-JP" altLang="en-US" dirty="0"/>
              <a:t>引数は</a:t>
            </a:r>
            <a:r>
              <a:rPr kumimoji="1" lang="en-US" altLang="ja-JP" dirty="0"/>
              <a:t>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5838C5-05D5-41B4-A8EF-5100BAC8ABA2}"/>
              </a:ext>
            </a:extLst>
          </p:cNvPr>
          <p:cNvSpPr txBox="1"/>
          <p:nvPr/>
        </p:nvSpPr>
        <p:spPr>
          <a:xfrm>
            <a:off x="3411109" y="340521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元になる微分方程式を記述した関数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368DEA7-1DD4-4542-BF5C-276E4D62C702}"/>
              </a:ext>
            </a:extLst>
          </p:cNvPr>
          <p:cNvCxnSpPr/>
          <p:nvPr/>
        </p:nvCxnSpPr>
        <p:spPr>
          <a:xfrm>
            <a:off x="1995777" y="3225732"/>
            <a:ext cx="0" cy="17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42A8F5-0491-4FE0-924C-9BFFE7581FAA}"/>
              </a:ext>
            </a:extLst>
          </p:cNvPr>
          <p:cNvCxnSpPr>
            <a:cxnSpLocks/>
          </p:cNvCxnSpPr>
          <p:nvPr/>
        </p:nvCxnSpPr>
        <p:spPr>
          <a:xfrm flipV="1">
            <a:off x="2956360" y="2844070"/>
            <a:ext cx="0" cy="38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8984BC1-D860-4C54-AC32-447FF9007C76}"/>
              </a:ext>
            </a:extLst>
          </p:cNvPr>
          <p:cNvCxnSpPr>
            <a:cxnSpLocks/>
          </p:cNvCxnSpPr>
          <p:nvPr/>
        </p:nvCxnSpPr>
        <p:spPr>
          <a:xfrm>
            <a:off x="2956360" y="3233683"/>
            <a:ext cx="795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0497694-91DF-4BE3-BAC0-9405D83BDA96}"/>
              </a:ext>
            </a:extLst>
          </p:cNvPr>
          <p:cNvCxnSpPr/>
          <p:nvPr/>
        </p:nvCxnSpPr>
        <p:spPr>
          <a:xfrm>
            <a:off x="3751491" y="3225732"/>
            <a:ext cx="0" cy="17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B73FC83-1C35-4786-9B34-C7364C477903}"/>
              </a:ext>
            </a:extLst>
          </p:cNvPr>
          <p:cNvCxnSpPr/>
          <p:nvPr/>
        </p:nvCxnSpPr>
        <p:spPr>
          <a:xfrm flipV="1">
            <a:off x="3584513" y="4939717"/>
            <a:ext cx="0" cy="5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A23FEB-63BC-41FE-9E1C-DCD995880D13}"/>
              </a:ext>
            </a:extLst>
          </p:cNvPr>
          <p:cNvSpPr txBox="1"/>
          <p:nvPr/>
        </p:nvSpPr>
        <p:spPr>
          <a:xfrm>
            <a:off x="3163094" y="5498010"/>
            <a:ext cx="292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</a:t>
            </a:r>
            <a:r>
              <a:rPr lang="en-US" altLang="ja-JP" dirty="0"/>
              <a:t>ode</a:t>
            </a:r>
          </a:p>
          <a:p>
            <a:r>
              <a:rPr lang="ja-JP" altLang="en-US" dirty="0"/>
              <a:t>ではなく</a:t>
            </a:r>
            <a:endParaRPr lang="en-US" altLang="ja-JP" dirty="0"/>
          </a:p>
          <a:p>
            <a:r>
              <a:rPr kumimoji="1" lang="ja-JP" altLang="en-US" dirty="0"/>
              <a:t>関数</a:t>
            </a:r>
            <a:r>
              <a:rPr lang="en-US" altLang="ja-JP" dirty="0"/>
              <a:t>ode</a:t>
            </a:r>
            <a:r>
              <a:rPr lang="ja-JP" altLang="en-US" dirty="0"/>
              <a:t>を引数に取っている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6513C0-77EC-4915-918F-8C83229F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3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D0DBE-BE14-4EB7-9D8A-5DC7CC87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もう一度</a:t>
            </a:r>
            <a:r>
              <a:rPr kumimoji="1" lang="en-US" altLang="ja-JP" dirty="0"/>
              <a:t>bound</a:t>
            </a:r>
            <a:r>
              <a:rPr kumimoji="1" lang="ja-JP" altLang="en-US" dirty="0"/>
              <a:t>を詳しく見てみる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FBD07-9E91-4222-BC39-7A3876AE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FA3D24F-CBAD-4FA4-8B09-9DABF9244162}"/>
              </a:ext>
            </a:extLst>
          </p:cNvPr>
          <p:cNvGrpSpPr/>
          <p:nvPr/>
        </p:nvGrpSpPr>
        <p:grpSpPr>
          <a:xfrm>
            <a:off x="307692" y="957777"/>
            <a:ext cx="4721508" cy="5760622"/>
            <a:chOff x="308540" y="-2633999"/>
            <a:chExt cx="7382217" cy="900690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730B6BE-2135-407F-B7CC-EE79D9E6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540" y="2536874"/>
              <a:ext cx="7358364" cy="3836029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838E273-DCC1-4D16-A8DC-194AFF4F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013" y="-2633999"/>
              <a:ext cx="7318744" cy="6858000"/>
            </a:xfrm>
            <a:prstGeom prst="rect">
              <a:avLst/>
            </a:prstGeom>
          </p:spPr>
        </p:pic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60D10-1478-438B-8297-1E9D0B87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790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D0DBE-BE14-4EB7-9D8A-5DC7CC87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もう一度</a:t>
            </a:r>
            <a:r>
              <a:rPr kumimoji="1" lang="en-US" altLang="ja-JP" dirty="0"/>
              <a:t>bound</a:t>
            </a:r>
            <a:r>
              <a:rPr kumimoji="1" lang="ja-JP" altLang="en-US" dirty="0"/>
              <a:t>を詳しく見てみる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38E273-DCC1-4D16-A8DC-194AFF4FB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27"/>
          <a:stretch/>
        </p:blipFill>
        <p:spPr>
          <a:xfrm>
            <a:off x="96914" y="1265427"/>
            <a:ext cx="8950171" cy="5532938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D45F1DD0-4B7B-4325-AC3D-0DBCB9E51966}"/>
              </a:ext>
            </a:extLst>
          </p:cNvPr>
          <p:cNvSpPr/>
          <p:nvPr/>
        </p:nvSpPr>
        <p:spPr>
          <a:xfrm>
            <a:off x="4031311" y="1590261"/>
            <a:ext cx="294199" cy="646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A60F28-FB61-4647-A2FB-D1DBB9161741}"/>
              </a:ext>
            </a:extLst>
          </p:cNvPr>
          <p:cNvSpPr txBox="1"/>
          <p:nvPr/>
        </p:nvSpPr>
        <p:spPr>
          <a:xfrm>
            <a:off x="4571999" y="1590260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イベント関数３つ</a:t>
            </a:r>
            <a:r>
              <a:rPr lang="ja-JP" altLang="en-US" dirty="0"/>
              <a:t>（接地・離地・頂点）を</a:t>
            </a:r>
            <a:endParaRPr lang="en-US" altLang="ja-JP" dirty="0"/>
          </a:p>
          <a:p>
            <a:r>
              <a:rPr lang="ja-JP" altLang="en-US" dirty="0"/>
              <a:t>関数ハンドルとして設定</a:t>
            </a:r>
            <a:endParaRPr lang="en-US" altLang="ja-JP" dirty="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4D1B6E4B-9B44-4285-B65B-8B3420E7C607}"/>
              </a:ext>
            </a:extLst>
          </p:cNvPr>
          <p:cNvSpPr/>
          <p:nvPr/>
        </p:nvSpPr>
        <p:spPr>
          <a:xfrm>
            <a:off x="4031311" y="2432237"/>
            <a:ext cx="294199" cy="490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89AAD-5785-4CAB-B723-AC46139F6CA8}"/>
              </a:ext>
            </a:extLst>
          </p:cNvPr>
          <p:cNvSpPr txBox="1"/>
          <p:nvPr/>
        </p:nvSpPr>
        <p:spPr>
          <a:xfrm>
            <a:off x="4571999" y="2340289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運動方程式２つ（飛翔期・接地期）を</a:t>
            </a:r>
            <a:endParaRPr lang="en-US" altLang="ja-JP" dirty="0"/>
          </a:p>
          <a:p>
            <a:r>
              <a:rPr lang="ja-JP" altLang="en-US" dirty="0"/>
              <a:t>関数ハンドルとして設定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5AACBE-89AE-423C-A937-C6C8CF7A90B0}"/>
              </a:ext>
            </a:extLst>
          </p:cNvPr>
          <p:cNvSpPr/>
          <p:nvPr/>
        </p:nvSpPr>
        <p:spPr>
          <a:xfrm>
            <a:off x="461176" y="3028763"/>
            <a:ext cx="8585909" cy="646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703CBB-6775-4FE3-B12C-55E4359021A2}"/>
              </a:ext>
            </a:extLst>
          </p:cNvPr>
          <p:cNvSpPr/>
          <p:nvPr/>
        </p:nvSpPr>
        <p:spPr>
          <a:xfrm>
            <a:off x="381663" y="3714783"/>
            <a:ext cx="8515847" cy="31257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701D67-462C-40D8-90A7-9050020A2C63}"/>
              </a:ext>
            </a:extLst>
          </p:cNvPr>
          <p:cNvSpPr txBox="1"/>
          <p:nvPr/>
        </p:nvSpPr>
        <p:spPr>
          <a:xfrm>
            <a:off x="1789043" y="3714783"/>
            <a:ext cx="723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ode45</a:t>
            </a:r>
            <a:r>
              <a:rPr lang="ja-JP" altLang="en-US" dirty="0"/>
              <a:t>関数のオプションを設定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*Tol</a:t>
            </a:r>
            <a:r>
              <a:rPr lang="ja-JP" altLang="en-US" dirty="0"/>
              <a:t>は許容する計算誤差を示す．小さい値になるほど精度がよくなるが，そのかわりに計算が重い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イベント関数をそれぞれ指定している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9704D0-5B49-476B-A8BE-32BFB03E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17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929FF0D-885A-4A7A-AB7A-6DBF1D63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9" y="971336"/>
            <a:ext cx="8619074" cy="569600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4DD0DBE-BE14-4EB7-9D8A-5DC7CC87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もう一度</a:t>
            </a:r>
            <a:r>
              <a:rPr kumimoji="1" lang="en-US" altLang="ja-JP" dirty="0"/>
              <a:t>bound</a:t>
            </a:r>
            <a:r>
              <a:rPr kumimoji="1" lang="ja-JP" altLang="en-US" dirty="0"/>
              <a:t>を詳しく見てみる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A60F28-FB61-4647-A2FB-D1DBB9161741}"/>
              </a:ext>
            </a:extLst>
          </p:cNvPr>
          <p:cNvSpPr txBox="1"/>
          <p:nvPr/>
        </p:nvSpPr>
        <p:spPr>
          <a:xfrm>
            <a:off x="4572000" y="1835634"/>
            <a:ext cx="409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ode1</a:t>
            </a:r>
            <a:r>
              <a:rPr lang="ja-JP" altLang="en-US" dirty="0"/>
              <a:t>（飛翔期）の運動方程式を積分</a:t>
            </a:r>
            <a:endParaRPr lang="en-US" altLang="ja-JP" dirty="0"/>
          </a:p>
          <a:p>
            <a:r>
              <a:rPr lang="en-US" altLang="ja-JP" dirty="0"/>
              <a:t>option1</a:t>
            </a:r>
            <a:r>
              <a:rPr lang="ja-JP" altLang="en-US" dirty="0"/>
              <a:t>で指定した</a:t>
            </a:r>
            <a:r>
              <a:rPr lang="en-US" altLang="ja-JP" dirty="0"/>
              <a:t>event1</a:t>
            </a:r>
            <a:r>
              <a:rPr lang="ja-JP" altLang="en-US" dirty="0"/>
              <a:t>（接地）まで解く</a:t>
            </a:r>
            <a:endParaRPr lang="en-US" altLang="ja-JP" dirty="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4D1B6E4B-9B44-4285-B65B-8B3420E7C607}"/>
              </a:ext>
            </a:extLst>
          </p:cNvPr>
          <p:cNvSpPr/>
          <p:nvPr/>
        </p:nvSpPr>
        <p:spPr>
          <a:xfrm>
            <a:off x="2671638" y="2934240"/>
            <a:ext cx="294199" cy="355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89AAD-5785-4CAB-B723-AC46139F6CA8}"/>
              </a:ext>
            </a:extLst>
          </p:cNvPr>
          <p:cNvSpPr txBox="1"/>
          <p:nvPr/>
        </p:nvSpPr>
        <p:spPr>
          <a:xfrm>
            <a:off x="3076041" y="2943389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飛翔期の終端時刻とその状態を初期値として引き継ぐ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3D3D5EA-FA73-47FD-AC58-54BFFDC8ED52}"/>
              </a:ext>
            </a:extLst>
          </p:cNvPr>
          <p:cNvCxnSpPr>
            <a:cxnSpLocks/>
          </p:cNvCxnSpPr>
          <p:nvPr/>
        </p:nvCxnSpPr>
        <p:spPr>
          <a:xfrm>
            <a:off x="265038" y="1790835"/>
            <a:ext cx="85989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DAECC3-E929-49F8-901A-714EBD2C9E48}"/>
              </a:ext>
            </a:extLst>
          </p:cNvPr>
          <p:cNvCxnSpPr>
            <a:cxnSpLocks/>
          </p:cNvCxnSpPr>
          <p:nvPr/>
        </p:nvCxnSpPr>
        <p:spPr>
          <a:xfrm flipV="1">
            <a:off x="4028514" y="1790835"/>
            <a:ext cx="0" cy="3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A25115-232F-48E4-92EB-C6843C0F9891}"/>
              </a:ext>
            </a:extLst>
          </p:cNvPr>
          <p:cNvCxnSpPr>
            <a:cxnSpLocks/>
          </p:cNvCxnSpPr>
          <p:nvPr/>
        </p:nvCxnSpPr>
        <p:spPr>
          <a:xfrm>
            <a:off x="4028514" y="2158799"/>
            <a:ext cx="46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FAF5EF-563F-43E4-A89E-8412F56F19BA}"/>
              </a:ext>
            </a:extLst>
          </p:cNvPr>
          <p:cNvSpPr txBox="1"/>
          <p:nvPr/>
        </p:nvSpPr>
        <p:spPr>
          <a:xfrm>
            <a:off x="4551891" y="3968137"/>
            <a:ext cx="409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ode2</a:t>
            </a:r>
            <a:r>
              <a:rPr lang="ja-JP" altLang="en-US" dirty="0"/>
              <a:t>（接地期）の運動方程式を積分</a:t>
            </a:r>
            <a:endParaRPr lang="en-US" altLang="ja-JP" dirty="0"/>
          </a:p>
          <a:p>
            <a:r>
              <a:rPr lang="en-US" altLang="ja-JP" dirty="0"/>
              <a:t>option2</a:t>
            </a:r>
            <a:r>
              <a:rPr lang="ja-JP" altLang="en-US" dirty="0"/>
              <a:t>で指定した</a:t>
            </a:r>
            <a:r>
              <a:rPr lang="en-US" altLang="ja-JP" dirty="0"/>
              <a:t>event2</a:t>
            </a:r>
            <a:r>
              <a:rPr lang="ja-JP" altLang="en-US" dirty="0"/>
              <a:t>（離地）まで解く</a:t>
            </a:r>
            <a:endParaRPr lang="en-US" altLang="ja-JP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DC25499-3C15-436F-98EB-D807267C1CE0}"/>
              </a:ext>
            </a:extLst>
          </p:cNvPr>
          <p:cNvCxnSpPr>
            <a:cxnSpLocks/>
          </p:cNvCxnSpPr>
          <p:nvPr/>
        </p:nvCxnSpPr>
        <p:spPr>
          <a:xfrm>
            <a:off x="244929" y="3923338"/>
            <a:ext cx="783227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CA1057A-FE3B-46C4-A661-48600BFB9647}"/>
              </a:ext>
            </a:extLst>
          </p:cNvPr>
          <p:cNvCxnSpPr>
            <a:cxnSpLocks/>
          </p:cNvCxnSpPr>
          <p:nvPr/>
        </p:nvCxnSpPr>
        <p:spPr>
          <a:xfrm flipV="1">
            <a:off x="4008405" y="3923338"/>
            <a:ext cx="0" cy="3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DC77E84-113B-4817-AE3D-CD3BF6EDC1F8}"/>
              </a:ext>
            </a:extLst>
          </p:cNvPr>
          <p:cNvCxnSpPr>
            <a:cxnSpLocks/>
          </p:cNvCxnSpPr>
          <p:nvPr/>
        </p:nvCxnSpPr>
        <p:spPr>
          <a:xfrm>
            <a:off x="4008405" y="4291302"/>
            <a:ext cx="46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EEECB203-67E4-44EC-B5C3-458952FB2B47}"/>
              </a:ext>
            </a:extLst>
          </p:cNvPr>
          <p:cNvSpPr/>
          <p:nvPr/>
        </p:nvSpPr>
        <p:spPr>
          <a:xfrm>
            <a:off x="244929" y="4097309"/>
            <a:ext cx="7202351" cy="809817"/>
          </a:xfrm>
          <a:custGeom>
            <a:avLst/>
            <a:gdLst>
              <a:gd name="connsiteX0" fmla="*/ 0 w 7752522"/>
              <a:gd name="connsiteY0" fmla="*/ 0 h 1430372"/>
              <a:gd name="connsiteX1" fmla="*/ 2282024 w 7752522"/>
              <a:gd name="connsiteY1" fmla="*/ 0 h 1430372"/>
              <a:gd name="connsiteX2" fmla="*/ 2282024 w 7752522"/>
              <a:gd name="connsiteY2" fmla="*/ 914063 h 1430372"/>
              <a:gd name="connsiteX3" fmla="*/ 7752522 w 7752522"/>
              <a:gd name="connsiteY3" fmla="*/ 914063 h 1430372"/>
              <a:gd name="connsiteX4" fmla="*/ 7752522 w 7752522"/>
              <a:gd name="connsiteY4" fmla="*/ 1430372 h 1430372"/>
              <a:gd name="connsiteX5" fmla="*/ 0 w 7752522"/>
              <a:gd name="connsiteY5" fmla="*/ 1430372 h 1430372"/>
              <a:gd name="connsiteX6" fmla="*/ 0 w 7752522"/>
              <a:gd name="connsiteY6" fmla="*/ 0 h 143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2522" h="1430372">
                <a:moveTo>
                  <a:pt x="0" y="0"/>
                </a:moveTo>
                <a:lnTo>
                  <a:pt x="2282024" y="0"/>
                </a:lnTo>
                <a:lnTo>
                  <a:pt x="2282024" y="914063"/>
                </a:lnTo>
                <a:lnTo>
                  <a:pt x="7752522" y="914063"/>
                </a:lnTo>
                <a:lnTo>
                  <a:pt x="7752522" y="1430372"/>
                </a:lnTo>
                <a:lnTo>
                  <a:pt x="0" y="14303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AB7F4A6-97A2-4A93-868E-672553DD13B2}"/>
              </a:ext>
            </a:extLst>
          </p:cNvPr>
          <p:cNvSpPr/>
          <p:nvPr/>
        </p:nvSpPr>
        <p:spPr>
          <a:xfrm>
            <a:off x="265038" y="4993046"/>
            <a:ext cx="8515847" cy="180346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ADD0188-0F01-46E9-8F63-E4565FBC53B6}"/>
              </a:ext>
            </a:extLst>
          </p:cNvPr>
          <p:cNvSpPr txBox="1"/>
          <p:nvPr/>
        </p:nvSpPr>
        <p:spPr>
          <a:xfrm>
            <a:off x="2818737" y="491645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床反力を計算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EF129E-3FCB-4387-8C93-BE93D030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79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73D982C4-0D1D-48E1-A150-E8422EF6D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85" b="13953"/>
          <a:stretch/>
        </p:blipFill>
        <p:spPr>
          <a:xfrm>
            <a:off x="104866" y="957489"/>
            <a:ext cx="8767088" cy="18535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732A58A-2020-4FB0-9C89-34972560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" y="1976583"/>
            <a:ext cx="8944212" cy="466275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4DD0DBE-BE14-4EB7-9D8A-5DC7CC87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もう一度</a:t>
            </a:r>
            <a:r>
              <a:rPr kumimoji="1" lang="en-US" altLang="ja-JP" dirty="0"/>
              <a:t>bound</a:t>
            </a:r>
            <a:r>
              <a:rPr kumimoji="1" lang="ja-JP" altLang="en-US" dirty="0"/>
              <a:t>を詳しく見てみる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A60F28-FB61-4647-A2FB-D1DBB9161741}"/>
              </a:ext>
            </a:extLst>
          </p:cNvPr>
          <p:cNvSpPr txBox="1"/>
          <p:nvPr/>
        </p:nvSpPr>
        <p:spPr>
          <a:xfrm>
            <a:off x="4768138" y="3690520"/>
            <a:ext cx="409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ode1</a:t>
            </a:r>
            <a:r>
              <a:rPr lang="ja-JP" altLang="en-US" dirty="0"/>
              <a:t>（飛翔期）の運動方程式を積分</a:t>
            </a:r>
            <a:endParaRPr lang="en-US" altLang="ja-JP" dirty="0"/>
          </a:p>
          <a:p>
            <a:r>
              <a:rPr lang="en-US" altLang="ja-JP" dirty="0"/>
              <a:t>option3</a:t>
            </a:r>
            <a:r>
              <a:rPr lang="ja-JP" altLang="en-US" dirty="0"/>
              <a:t>で指定した</a:t>
            </a:r>
            <a:r>
              <a:rPr lang="en-US" altLang="ja-JP" dirty="0"/>
              <a:t>event3</a:t>
            </a:r>
            <a:r>
              <a:rPr lang="ja-JP" altLang="en-US" dirty="0"/>
              <a:t>（頂点）まで解く</a:t>
            </a:r>
            <a:endParaRPr lang="en-US" altLang="ja-JP" dirty="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4D1B6E4B-9B44-4285-B65B-8B3420E7C607}"/>
              </a:ext>
            </a:extLst>
          </p:cNvPr>
          <p:cNvSpPr/>
          <p:nvPr/>
        </p:nvSpPr>
        <p:spPr>
          <a:xfrm>
            <a:off x="3069203" y="2752255"/>
            <a:ext cx="294199" cy="355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3D3D5EA-FA73-47FD-AC58-54BFFDC8ED52}"/>
              </a:ext>
            </a:extLst>
          </p:cNvPr>
          <p:cNvCxnSpPr>
            <a:cxnSpLocks/>
          </p:cNvCxnSpPr>
          <p:nvPr/>
        </p:nvCxnSpPr>
        <p:spPr>
          <a:xfrm>
            <a:off x="882595" y="3609988"/>
            <a:ext cx="75944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DAECC3-E929-49F8-901A-714EBD2C9E48}"/>
              </a:ext>
            </a:extLst>
          </p:cNvPr>
          <p:cNvCxnSpPr>
            <a:cxnSpLocks/>
          </p:cNvCxnSpPr>
          <p:nvPr/>
        </p:nvCxnSpPr>
        <p:spPr>
          <a:xfrm flipV="1">
            <a:off x="4542704" y="3645721"/>
            <a:ext cx="0" cy="3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A25115-232F-48E4-92EB-C6843C0F9891}"/>
              </a:ext>
            </a:extLst>
          </p:cNvPr>
          <p:cNvCxnSpPr>
            <a:cxnSpLocks/>
          </p:cNvCxnSpPr>
          <p:nvPr/>
        </p:nvCxnSpPr>
        <p:spPr>
          <a:xfrm>
            <a:off x="4542704" y="4013685"/>
            <a:ext cx="262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FAF5EF-563F-43E4-A89E-8412F56F19BA}"/>
              </a:ext>
            </a:extLst>
          </p:cNvPr>
          <p:cNvSpPr txBox="1"/>
          <p:nvPr/>
        </p:nvSpPr>
        <p:spPr>
          <a:xfrm>
            <a:off x="4542704" y="4614834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最終結果として</a:t>
            </a:r>
            <a:endParaRPr lang="en-US" altLang="ja-JP" dirty="0"/>
          </a:p>
          <a:p>
            <a:r>
              <a:rPr lang="ja-JP" altLang="en-US" dirty="0"/>
              <a:t>全ての</a:t>
            </a:r>
            <a:r>
              <a:rPr lang="en-US" altLang="ja-JP" dirty="0"/>
              <a:t>*out</a:t>
            </a:r>
            <a:r>
              <a:rPr lang="ja-JP" altLang="en-US" dirty="0" err="1"/>
              <a:t>を統</a:t>
            </a:r>
            <a:r>
              <a:rPr lang="ja-JP" altLang="en-US" dirty="0"/>
              <a:t>合する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181E25E-F998-4FEC-A2B2-A93ACD19BC55}"/>
              </a:ext>
            </a:extLst>
          </p:cNvPr>
          <p:cNvCxnSpPr>
            <a:stCxn id="12" idx="1"/>
          </p:cNvCxnSpPr>
          <p:nvPr/>
        </p:nvCxnSpPr>
        <p:spPr>
          <a:xfrm flipH="1">
            <a:off x="1828800" y="1976583"/>
            <a:ext cx="596649" cy="29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03E49-AD63-4F91-8C2D-FCE27557A81C}"/>
              </a:ext>
            </a:extLst>
          </p:cNvPr>
          <p:cNvSpPr txBox="1"/>
          <p:nvPr/>
        </p:nvSpPr>
        <p:spPr>
          <a:xfrm>
            <a:off x="3465610" y="2745356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接地期の終端時刻とその状態を初期値として引き継ぐ</a:t>
            </a:r>
            <a:endParaRPr lang="en-US" altLang="ja-JP" dirty="0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E9AC3F25-4308-4AF8-82EF-353E3EB53FE6}"/>
              </a:ext>
            </a:extLst>
          </p:cNvPr>
          <p:cNvSpPr/>
          <p:nvPr/>
        </p:nvSpPr>
        <p:spPr>
          <a:xfrm>
            <a:off x="4040716" y="4014844"/>
            <a:ext cx="389983" cy="1029004"/>
          </a:xfrm>
          <a:prstGeom prst="rightBrace">
            <a:avLst>
              <a:gd name="adj1" fmla="val 8333"/>
              <a:gd name="adj2" fmla="val 78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EDFB54B-9EF1-46BA-9BC1-E73100BF72A3}"/>
              </a:ext>
            </a:extLst>
          </p:cNvPr>
          <p:cNvSpPr txBox="1"/>
          <p:nvPr/>
        </p:nvSpPr>
        <p:spPr>
          <a:xfrm>
            <a:off x="3894584" y="5831425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最終結果として</a:t>
            </a:r>
            <a:endParaRPr lang="en-US" altLang="ja-JP" dirty="0"/>
          </a:p>
          <a:p>
            <a:r>
              <a:rPr lang="ja-JP" altLang="en-US" dirty="0"/>
              <a:t>全ての</a:t>
            </a:r>
            <a:r>
              <a:rPr lang="en-US" altLang="ja-JP" dirty="0"/>
              <a:t>*out</a:t>
            </a:r>
            <a:r>
              <a:rPr lang="ja-JP" altLang="en-US" dirty="0" err="1"/>
              <a:t>を統</a:t>
            </a:r>
            <a:r>
              <a:rPr lang="ja-JP" altLang="en-US" dirty="0"/>
              <a:t>合する</a:t>
            </a:r>
            <a:endParaRPr lang="en-US" altLang="ja-JP" dirty="0"/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32F349EF-C1B4-4585-B2BE-B2B33630E2A5}"/>
              </a:ext>
            </a:extLst>
          </p:cNvPr>
          <p:cNvSpPr/>
          <p:nvPr/>
        </p:nvSpPr>
        <p:spPr>
          <a:xfrm>
            <a:off x="3472820" y="5191914"/>
            <a:ext cx="294199" cy="1077889"/>
          </a:xfrm>
          <a:prstGeom prst="rightBrace">
            <a:avLst>
              <a:gd name="adj1" fmla="val 8333"/>
              <a:gd name="adj2" fmla="val 78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55A69B-E86F-4826-AB7E-F660EF79D693}"/>
              </a:ext>
            </a:extLst>
          </p:cNvPr>
          <p:cNvSpPr/>
          <p:nvPr/>
        </p:nvSpPr>
        <p:spPr>
          <a:xfrm>
            <a:off x="348156" y="882580"/>
            <a:ext cx="8515847" cy="106279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89AAD-5785-4CAB-B723-AC46139F6CA8}"/>
              </a:ext>
            </a:extLst>
          </p:cNvPr>
          <p:cNvSpPr txBox="1"/>
          <p:nvPr/>
        </p:nvSpPr>
        <p:spPr>
          <a:xfrm>
            <a:off x="2425449" y="1791917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もし接地期で床反力がゼロになり，離地イベントが発生してたら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85412E-F58C-45C6-B8FC-498B2B01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17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77B82-DAF3-4A65-8FF0-F0E47D6D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メイン関数の説明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C4CA97-EE56-4468-9521-A6033238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6" y="1495244"/>
            <a:ext cx="5204448" cy="226610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9ACA02-9FA4-46DE-97AC-1E682A35C2EF}"/>
              </a:ext>
            </a:extLst>
          </p:cNvPr>
          <p:cNvSpPr txBox="1"/>
          <p:nvPr/>
        </p:nvSpPr>
        <p:spPr>
          <a:xfrm>
            <a:off x="4762831" y="1582310"/>
            <a:ext cx="413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robot</a:t>
            </a:r>
            <a:r>
              <a:rPr kumimoji="1" lang="ja-JP" altLang="en-US" dirty="0"/>
              <a:t>クラスから</a:t>
            </a:r>
            <a:r>
              <a:rPr kumimoji="1" lang="en-US" altLang="ja-JP" dirty="0"/>
              <a:t>model</a:t>
            </a:r>
            <a:r>
              <a:rPr kumimoji="1" lang="ja-JP" altLang="en-US" dirty="0"/>
              <a:t>インスタンスを生成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61CDBB6-7129-4A8A-AAE5-FF088A0EE6EF}"/>
              </a:ext>
            </a:extLst>
          </p:cNvPr>
          <p:cNvCxnSpPr/>
          <p:nvPr/>
        </p:nvCxnSpPr>
        <p:spPr>
          <a:xfrm flipH="1">
            <a:off x="2194560" y="1765190"/>
            <a:ext cx="249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D332E3-AA7F-4E4B-B3CD-BFD63799C7DD}"/>
              </a:ext>
            </a:extLst>
          </p:cNvPr>
          <p:cNvSpPr txBox="1"/>
          <p:nvPr/>
        </p:nvSpPr>
        <p:spPr>
          <a:xfrm>
            <a:off x="5552519" y="239563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初期値を生成</a:t>
            </a:r>
            <a:endParaRPr lang="en-US" altLang="ja-JP" dirty="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0B7B7094-94E4-4EC9-8E9F-2B8D4323DA8B}"/>
              </a:ext>
            </a:extLst>
          </p:cNvPr>
          <p:cNvSpPr/>
          <p:nvPr/>
        </p:nvSpPr>
        <p:spPr>
          <a:xfrm>
            <a:off x="5050531" y="2038708"/>
            <a:ext cx="389983" cy="1029004"/>
          </a:xfrm>
          <a:prstGeom prst="rightBrace">
            <a:avLst>
              <a:gd name="adj1" fmla="val 8333"/>
              <a:gd name="adj2" fmla="val 5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1E5CDE-05CD-49DE-9D48-AEEC5545EBFB}"/>
              </a:ext>
            </a:extLst>
          </p:cNvPr>
          <p:cNvSpPr txBox="1"/>
          <p:nvPr/>
        </p:nvSpPr>
        <p:spPr>
          <a:xfrm>
            <a:off x="4563735" y="316744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初期値を代入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CF56BB0-8B9C-43A9-9213-15C8C7542FF2}"/>
              </a:ext>
            </a:extLst>
          </p:cNvPr>
          <p:cNvCxnSpPr/>
          <p:nvPr/>
        </p:nvCxnSpPr>
        <p:spPr>
          <a:xfrm flipH="1">
            <a:off x="1995464" y="3350320"/>
            <a:ext cx="249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C6574AB-B501-4010-AE14-AEBC11EF10E0}"/>
              </a:ext>
            </a:extLst>
          </p:cNvPr>
          <p:cNvCxnSpPr>
            <a:cxnSpLocks/>
          </p:cNvCxnSpPr>
          <p:nvPr/>
        </p:nvCxnSpPr>
        <p:spPr>
          <a:xfrm flipH="1">
            <a:off x="1550193" y="3536772"/>
            <a:ext cx="2682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878BAD-6999-4F1B-A1AC-4A1B3CEEAB24}"/>
              </a:ext>
            </a:extLst>
          </p:cNvPr>
          <p:cNvCxnSpPr/>
          <p:nvPr/>
        </p:nvCxnSpPr>
        <p:spPr>
          <a:xfrm>
            <a:off x="4232976" y="3536772"/>
            <a:ext cx="0" cy="45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FCD141A-0BC7-47E6-9B70-F05D6265D8B1}"/>
              </a:ext>
            </a:extLst>
          </p:cNvPr>
          <p:cNvCxnSpPr/>
          <p:nvPr/>
        </p:nvCxnSpPr>
        <p:spPr>
          <a:xfrm>
            <a:off x="4232976" y="3991555"/>
            <a:ext cx="267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C6B15B5-65CF-4C21-BC8A-9B1EC8CB8582}"/>
              </a:ext>
            </a:extLst>
          </p:cNvPr>
          <p:cNvSpPr txBox="1"/>
          <p:nvPr/>
        </p:nvSpPr>
        <p:spPr>
          <a:xfrm>
            <a:off x="4563735" y="3833809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数値積分を実行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6A49D7-4B5B-4CAE-B059-45EF78B2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9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3E143-BF7C-4EAD-95F3-00EAF115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3B8E2A-B653-4D6F-A706-DCE84549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robot</a:t>
            </a:r>
            <a:r>
              <a:rPr kumimoji="1" lang="ja-JP" altLang="en-US" dirty="0"/>
              <a:t>クラスには，</a:t>
            </a:r>
            <a:r>
              <a:rPr lang="ja-JP" altLang="en-US" dirty="0"/>
              <a:t>状態量をプロットする</a:t>
            </a:r>
            <a:r>
              <a:rPr lang="en-US" altLang="ja-JP" dirty="0"/>
              <a:t>plot</a:t>
            </a:r>
            <a:r>
              <a:rPr lang="ja-JP" altLang="en-US" dirty="0"/>
              <a:t>関数や，ビデオを描画する</a:t>
            </a:r>
            <a:r>
              <a:rPr lang="en-US" altLang="ja-JP" dirty="0"/>
              <a:t>anime</a:t>
            </a:r>
            <a:r>
              <a:rPr lang="ja-JP" altLang="en-US" dirty="0"/>
              <a:t>関数が含まれている</a:t>
            </a:r>
            <a:endParaRPr lang="en-US" altLang="ja-JP" dirty="0"/>
          </a:p>
          <a:p>
            <a:pPr lvl="1"/>
            <a:r>
              <a:rPr kumimoji="1" lang="ja-JP" altLang="en-US" dirty="0"/>
              <a:t>今日は説明しない（内容が本題から</a:t>
            </a:r>
            <a:r>
              <a:rPr lang="ja-JP" altLang="en-US" dirty="0"/>
              <a:t>逸れる</a:t>
            </a:r>
            <a:r>
              <a:rPr kumimoji="1" lang="ja-JP" altLang="en-US" dirty="0"/>
              <a:t>）ので，各自読んでおいてください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E27271-8738-464A-B2F9-B5421337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524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587CC-3799-4E75-A340-6C07EA84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EC65A-0278-4C17-A9B3-CC01651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柴田淳，「</a:t>
            </a:r>
            <a:r>
              <a:rPr lang="ja-JP" altLang="en-US" dirty="0"/>
              <a:t>みんなの</a:t>
            </a:r>
            <a:r>
              <a:rPr lang="en-US" altLang="ja-JP" dirty="0"/>
              <a:t>Python </a:t>
            </a:r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版</a:t>
            </a:r>
            <a:r>
              <a:rPr kumimoji="1" lang="ja-JP" altLang="en-US" dirty="0"/>
              <a:t>」，</a:t>
            </a:r>
            <a:r>
              <a:rPr kumimoji="1" lang="en-US" altLang="ja-JP" dirty="0"/>
              <a:t>SB creative, </a:t>
            </a:r>
            <a:r>
              <a:rPr lang="en-US" altLang="ja-JP" dirty="0"/>
              <a:t>2012</a:t>
            </a:r>
          </a:p>
          <a:p>
            <a:r>
              <a:rPr kumimoji="1" lang="en-US" altLang="ja-JP" dirty="0"/>
              <a:t>MATLAB</a:t>
            </a:r>
            <a:r>
              <a:rPr kumimoji="1" lang="ja-JP" altLang="en-US" dirty="0"/>
              <a:t>ヘルプ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717D1-50C3-407B-A42B-67DB5873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9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25744-4AE1-4C40-8E41-2DF14D2F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構造体でプログラムをシンプルに書く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53A8BF-19E9-4BBB-B32D-0CC08922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関数の引数が長いと書くのが大変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「構造体」を使ってまとめてしまえば，簡単に書き表せる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F303E-194C-47FF-B511-5BE48558D496}"/>
              </a:ext>
            </a:extLst>
          </p:cNvPr>
          <p:cNvSpPr/>
          <p:nvPr/>
        </p:nvSpPr>
        <p:spPr>
          <a:xfrm>
            <a:off x="712177" y="1565032"/>
            <a:ext cx="8071338" cy="641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 = F (t, x, m1, m2, J1, J2, l1, l2, d1, d2, g);</a:t>
            </a:r>
            <a:endParaRPr kumimoji="1" lang="ja-JP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F65809-D3A6-4749-9EF3-EBE9562E13FF}"/>
              </a:ext>
            </a:extLst>
          </p:cNvPr>
          <p:cNvSpPr/>
          <p:nvPr/>
        </p:nvSpPr>
        <p:spPr>
          <a:xfrm>
            <a:off x="712177" y="3108080"/>
            <a:ext cx="3358661" cy="3191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param.m1 = 1.0;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param.m2 = 1.0;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param.J1 = 1.5;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param.J2 = 1.5;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param.l1 = 1.0;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param.l2 = 1.0;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param.d1 = 0.5;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param.d2 = 0.5;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param.g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= 9.8;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 = F (t, x, param);</a:t>
            </a:r>
            <a:endParaRPr kumimoji="1" lang="ja-JP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6094A-A3B2-4C5B-A02A-73EEAC78E835}"/>
              </a:ext>
            </a:extLst>
          </p:cNvPr>
          <p:cNvSpPr txBox="1"/>
          <p:nvPr/>
        </p:nvSpPr>
        <p:spPr>
          <a:xfrm>
            <a:off x="4672797" y="3222420"/>
            <a:ext cx="3767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‘param’ </a:t>
            </a:r>
            <a:r>
              <a:rPr kumimoji="1" lang="ja-JP" altLang="en-US" dirty="0"/>
              <a:t>という構造体の中に，</a:t>
            </a:r>
            <a:endParaRPr kumimoji="1" lang="en-US" altLang="ja-JP" dirty="0"/>
          </a:p>
          <a:p>
            <a:r>
              <a:rPr kumimoji="1" lang="ja-JP" altLang="en-US" dirty="0"/>
              <a:t>たくさんの変数が存在する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「構造体名</a:t>
            </a:r>
            <a:r>
              <a:rPr kumimoji="1" lang="en-US" altLang="ja-JP" dirty="0"/>
              <a:t>.</a:t>
            </a:r>
            <a:r>
              <a:rPr kumimoji="1" lang="ja-JP" altLang="en-US" dirty="0"/>
              <a:t>変数名」というフォーマット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.</a:t>
            </a:r>
            <a:r>
              <a:rPr kumimoji="1" lang="ja-JP" altLang="en-US" dirty="0"/>
              <a:t>の後に変数名を書く）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F650D-A783-46A9-873C-13D889217B6D}"/>
              </a:ext>
            </a:extLst>
          </p:cNvPr>
          <p:cNvSpPr txBox="1"/>
          <p:nvPr/>
        </p:nvSpPr>
        <p:spPr>
          <a:xfrm>
            <a:off x="4592411" y="4992450"/>
            <a:ext cx="301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‘param’</a:t>
            </a:r>
            <a:r>
              <a:rPr kumimoji="1" lang="ja-JP" altLang="en-US" dirty="0"/>
              <a:t> だけ引いてしまえば，</a:t>
            </a:r>
            <a:br>
              <a:rPr kumimoji="1" lang="en-US" altLang="ja-JP" dirty="0"/>
            </a:br>
            <a:r>
              <a:rPr kumimoji="1" lang="ja-JP" altLang="en-US" dirty="0"/>
              <a:t>中身の変数が全部ついてくる</a:t>
            </a:r>
            <a:endParaRPr kumimoji="1" lang="en-US" altLang="ja-JP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2E63DF8-45A9-4C7B-A38E-0C271EFB96E7}"/>
              </a:ext>
            </a:extLst>
          </p:cNvPr>
          <p:cNvSpPr/>
          <p:nvPr/>
        </p:nvSpPr>
        <p:spPr>
          <a:xfrm>
            <a:off x="2628900" y="5884567"/>
            <a:ext cx="870438" cy="388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E43C5FF-7FD1-4FB0-BA2F-303606B777E2}"/>
              </a:ext>
            </a:extLst>
          </p:cNvPr>
          <p:cNvCxnSpPr>
            <a:stCxn id="7" idx="1"/>
            <a:endCxn id="8" idx="7"/>
          </p:cNvCxnSpPr>
          <p:nvPr/>
        </p:nvCxnSpPr>
        <p:spPr>
          <a:xfrm flipH="1">
            <a:off x="3371865" y="5315616"/>
            <a:ext cx="1220546" cy="6258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10E219-CD1C-4029-A192-49FF6693FA41}"/>
              </a:ext>
            </a:extLst>
          </p:cNvPr>
          <p:cNvSpPr txBox="1"/>
          <p:nvPr/>
        </p:nvSpPr>
        <p:spPr>
          <a:xfrm>
            <a:off x="4460527" y="5884567"/>
            <a:ext cx="441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aram = [1.0 1.0 1.5 1.5 1.0 1.0 0.5 0.5 9.8]</a:t>
            </a:r>
          </a:p>
          <a:p>
            <a:r>
              <a:rPr lang="ja-JP" altLang="en-US" dirty="0"/>
              <a:t>とするよりも，各変数の意味がわかりやすい</a:t>
            </a:r>
            <a:endParaRPr kumimoji="1" lang="en-US" altLang="ja-JP" dirty="0"/>
          </a:p>
        </p:txBody>
      </p:sp>
      <p:sp>
        <p:nvSpPr>
          <p:cNvPr id="14" name="大かっこ 13">
            <a:extLst>
              <a:ext uri="{FF2B5EF4-FFF2-40B4-BE49-F238E27FC236}">
                <a16:creationId xmlns:a16="http://schemas.microsoft.com/office/drawing/2014/main" id="{EF75D9CD-3D90-4305-80F0-E44374F14BC3}"/>
              </a:ext>
            </a:extLst>
          </p:cNvPr>
          <p:cNvSpPr/>
          <p:nvPr/>
        </p:nvSpPr>
        <p:spPr>
          <a:xfrm>
            <a:off x="4387362" y="5884567"/>
            <a:ext cx="4483347" cy="6418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50C288-2E4C-47CB-9BDA-3994E63C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6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A539-B717-4C08-B383-F77567F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オブジェクト指向プログラミングへの発展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7FFF-B37D-4F38-B575-AC87A067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8" y="947057"/>
            <a:ext cx="8964386" cy="5229906"/>
          </a:xfrm>
        </p:spPr>
        <p:txBody>
          <a:bodyPr/>
          <a:lstStyle/>
          <a:p>
            <a:r>
              <a:rPr kumimoji="1" lang="ja-JP" altLang="en-US" dirty="0"/>
              <a:t>「</a:t>
            </a:r>
            <a:r>
              <a:rPr lang="ja-JP" altLang="en-US" dirty="0"/>
              <a:t>オブジェクト</a:t>
            </a:r>
            <a:r>
              <a:rPr kumimoji="1" lang="ja-JP" altLang="en-US" dirty="0"/>
              <a:t>」はデータ（メンバ変数）と命令（メソッド）が一体になっている</a:t>
            </a:r>
            <a:endParaRPr kumimoji="1" lang="en-US" altLang="ja-JP" dirty="0"/>
          </a:p>
          <a:p>
            <a:pPr lvl="1"/>
            <a:r>
              <a:rPr lang="ja-JP" altLang="en-US" dirty="0"/>
              <a:t>構造体のように多くの変数をまとめて管理できる</a:t>
            </a:r>
            <a:endParaRPr lang="en-US" altLang="ja-JP" dirty="0"/>
          </a:p>
          <a:p>
            <a:pPr lvl="1"/>
            <a:r>
              <a:rPr kumimoji="1" lang="ja-JP" altLang="en-US" dirty="0"/>
              <a:t>メソッドとして，関数を内部に持つことができる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2ACA24-1A50-482F-B242-44C9080F7814}"/>
              </a:ext>
            </a:extLst>
          </p:cNvPr>
          <p:cNvGrpSpPr/>
          <p:nvPr/>
        </p:nvGrpSpPr>
        <p:grpSpPr>
          <a:xfrm>
            <a:off x="652476" y="2262136"/>
            <a:ext cx="5659647" cy="1835080"/>
            <a:chOff x="931984" y="2262136"/>
            <a:chExt cx="5659647" cy="183508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2882FCF7-F7B6-4BFF-AFA9-496280D650F8}"/>
                </a:ext>
              </a:extLst>
            </p:cNvPr>
            <p:cNvSpPr/>
            <p:nvPr/>
          </p:nvSpPr>
          <p:spPr>
            <a:xfrm>
              <a:off x="931984" y="2262136"/>
              <a:ext cx="5659647" cy="1835080"/>
            </a:xfrm>
            <a:prstGeom prst="roundRect">
              <a:avLst>
                <a:gd name="adj" fmla="val 89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6BDCE55-4469-4EB4-82E4-954259E29B5E}"/>
                </a:ext>
              </a:extLst>
            </p:cNvPr>
            <p:cNvSpPr txBox="1"/>
            <p:nvPr/>
          </p:nvSpPr>
          <p:spPr>
            <a:xfrm>
              <a:off x="2939568" y="2276532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/>
                <a:t>戦隊物クラス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388653B-1F04-4028-B7F3-0A36904405ED}"/>
                </a:ext>
              </a:extLst>
            </p:cNvPr>
            <p:cNvSpPr/>
            <p:nvPr/>
          </p:nvSpPr>
          <p:spPr>
            <a:xfrm>
              <a:off x="1222130" y="2888381"/>
              <a:ext cx="2446163" cy="10725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色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得意技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474FF5F-7458-493D-96CB-DFE93B5C506F}"/>
                </a:ext>
              </a:extLst>
            </p:cNvPr>
            <p:cNvSpPr/>
            <p:nvPr/>
          </p:nvSpPr>
          <p:spPr>
            <a:xfrm>
              <a:off x="3843275" y="2888381"/>
              <a:ext cx="2509818" cy="10725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変身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色，得意技</a:t>
              </a:r>
              <a:r>
                <a:rPr kumimoji="1"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得意技で戦う</a:t>
              </a:r>
              <a:endParaRPr kumimoji="1" lang="en-US" altLang="ja-JP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585C32E-B407-4E9F-86CA-D4D769417364}"/>
                </a:ext>
              </a:extLst>
            </p:cNvPr>
            <p:cNvSpPr txBox="1"/>
            <p:nvPr/>
          </p:nvSpPr>
          <p:spPr>
            <a:xfrm>
              <a:off x="1823887" y="2596287"/>
              <a:ext cx="12426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メンバ変数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66EE92E-00AD-4A99-B5AE-AEFAD1541B4B}"/>
                </a:ext>
              </a:extLst>
            </p:cNvPr>
            <p:cNvSpPr txBox="1"/>
            <p:nvPr/>
          </p:nvSpPr>
          <p:spPr>
            <a:xfrm>
              <a:off x="4626072" y="2564320"/>
              <a:ext cx="870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メソッド</a:t>
              </a:r>
            </a:p>
          </p:txBody>
        </p:sp>
      </p:grpSp>
      <p:pic>
        <p:nvPicPr>
          <p:cNvPr id="1036" name="Picture 12" descr="決めポーズを取る戦隊もののキャラクター（レッド）">
            <a:extLst>
              <a:ext uri="{FF2B5EF4-FFF2-40B4-BE49-F238E27FC236}">
                <a16:creationId xmlns:a16="http://schemas.microsoft.com/office/drawing/2014/main" id="{A2573845-71CB-4935-9126-F955EACC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" y="5283903"/>
            <a:ext cx="838257" cy="13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57D42243-1094-4711-AADA-AC3C64757ADE}"/>
              </a:ext>
            </a:extLst>
          </p:cNvPr>
          <p:cNvSpPr/>
          <p:nvPr/>
        </p:nvSpPr>
        <p:spPr>
          <a:xfrm rot="5400000">
            <a:off x="1016544" y="4559292"/>
            <a:ext cx="710165" cy="4589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23909D-5F46-4969-B77E-EF7A33FF8F9C}"/>
              </a:ext>
            </a:extLst>
          </p:cNvPr>
          <p:cNvSpPr txBox="1"/>
          <p:nvPr/>
        </p:nvSpPr>
        <p:spPr>
          <a:xfrm>
            <a:off x="1601100" y="4261796"/>
            <a:ext cx="188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実体化</a:t>
            </a:r>
            <a:endParaRPr kumimoji="1" lang="en-US" altLang="ja-JP" b="1" dirty="0"/>
          </a:p>
          <a:p>
            <a:r>
              <a:rPr lang="ja-JP" altLang="en-US" dirty="0"/>
              <a:t>色：赤</a:t>
            </a:r>
            <a:endParaRPr lang="en-US" altLang="ja-JP" dirty="0"/>
          </a:p>
          <a:p>
            <a:r>
              <a:rPr kumimoji="1" lang="ja-JP" altLang="en-US" dirty="0"/>
              <a:t>得意技：仁王立ち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091A65-1A77-4643-A48D-862342391FDC}"/>
              </a:ext>
            </a:extLst>
          </p:cNvPr>
          <p:cNvSpPr txBox="1"/>
          <p:nvPr/>
        </p:nvSpPr>
        <p:spPr>
          <a:xfrm>
            <a:off x="244929" y="2077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E58799-1F11-4390-B08D-B4260E0F9CC3}"/>
              </a:ext>
            </a:extLst>
          </p:cNvPr>
          <p:cNvSpPr txBox="1"/>
          <p:nvPr/>
        </p:nvSpPr>
        <p:spPr>
          <a:xfrm>
            <a:off x="6394693" y="2723801"/>
            <a:ext cx="263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「クラス」はオブジェクト</a:t>
            </a:r>
            <a:r>
              <a:rPr lang="ja-JP" altLang="en-US" dirty="0"/>
              <a:t>の設計図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4FC8B1-6460-4599-B732-92C75A48132D}"/>
              </a:ext>
            </a:extLst>
          </p:cNvPr>
          <p:cNvSpPr txBox="1"/>
          <p:nvPr/>
        </p:nvSpPr>
        <p:spPr>
          <a:xfrm>
            <a:off x="3900818" y="4890115"/>
            <a:ext cx="410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クラスから実際にオブジェクトを生成することを実体化という</a:t>
            </a:r>
            <a:endParaRPr lang="en-US" altLang="ja-JP" dirty="0"/>
          </a:p>
          <a:p>
            <a:r>
              <a:rPr lang="ja-JP" altLang="en-US" dirty="0"/>
              <a:t>生成したオブジェクトを「インスタンス」とも呼ぶ</a:t>
            </a:r>
            <a:endParaRPr lang="en-US" altLang="ja-JP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B6953E05-E650-4A5F-BE72-25627058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6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A539-B717-4C08-B383-F77567F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クラスとインスタンス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7FFF-B37D-4F38-B575-AC87A067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8" y="947057"/>
            <a:ext cx="8964386" cy="5229906"/>
          </a:xfrm>
        </p:spPr>
        <p:txBody>
          <a:bodyPr/>
          <a:lstStyle/>
          <a:p>
            <a:r>
              <a:rPr kumimoji="1" lang="ja-JP" altLang="en-US" dirty="0"/>
              <a:t>同じ設計図（クラス）から，様々なインスタンスを作れる</a:t>
            </a:r>
            <a:endParaRPr kumimoji="1" lang="en-US" altLang="ja-JP" dirty="0"/>
          </a:p>
          <a:p>
            <a:pPr lvl="1"/>
            <a:r>
              <a:rPr lang="ja-JP" altLang="en-US" dirty="0"/>
              <a:t>「戦隊物クラス」からたくさんのヒーローが作れる</a:t>
            </a:r>
            <a:endParaRPr lang="en-US" altLang="ja-JP" dirty="0"/>
          </a:p>
          <a:p>
            <a:pPr lvl="1"/>
            <a:r>
              <a:rPr kumimoji="1" lang="ja-JP" altLang="en-US" dirty="0"/>
              <a:t>この場合，「色」と「得意技」は実体化の瞬間に代入しておいたほうがいい</a:t>
            </a:r>
            <a:endParaRPr kumimoji="1" lang="en-US" altLang="ja-JP" dirty="0"/>
          </a:p>
          <a:p>
            <a:pPr lvl="2"/>
            <a:r>
              <a:rPr lang="ja-JP" altLang="en-US" dirty="0"/>
              <a:t>実体化した瞬間に実行されるメソッドを作れる．これをコンストラクタという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2ACA24-1A50-482F-B242-44C9080F7814}"/>
              </a:ext>
            </a:extLst>
          </p:cNvPr>
          <p:cNvGrpSpPr/>
          <p:nvPr/>
        </p:nvGrpSpPr>
        <p:grpSpPr>
          <a:xfrm>
            <a:off x="931984" y="2352419"/>
            <a:ext cx="7280031" cy="1835080"/>
            <a:chOff x="931984" y="2262136"/>
            <a:chExt cx="7280031" cy="183508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2882FCF7-F7B6-4BFF-AFA9-496280D650F8}"/>
                </a:ext>
              </a:extLst>
            </p:cNvPr>
            <p:cNvSpPr/>
            <p:nvPr/>
          </p:nvSpPr>
          <p:spPr>
            <a:xfrm>
              <a:off x="931984" y="2262136"/>
              <a:ext cx="7280031" cy="1835080"/>
            </a:xfrm>
            <a:prstGeom prst="roundRect">
              <a:avLst>
                <a:gd name="adj" fmla="val 89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6BDCE55-4469-4EB4-82E4-954259E29B5E}"/>
                </a:ext>
              </a:extLst>
            </p:cNvPr>
            <p:cNvSpPr txBox="1"/>
            <p:nvPr/>
          </p:nvSpPr>
          <p:spPr>
            <a:xfrm>
              <a:off x="3843274" y="2321589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/>
                <a:t>戦隊物クラス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388653B-1F04-4028-B7F3-0A36904405ED}"/>
                </a:ext>
              </a:extLst>
            </p:cNvPr>
            <p:cNvSpPr/>
            <p:nvPr/>
          </p:nvSpPr>
          <p:spPr>
            <a:xfrm>
              <a:off x="1222130" y="2888381"/>
              <a:ext cx="3174023" cy="96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色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得意技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474FF5F-7458-493D-96CB-DFE93B5C506F}"/>
                </a:ext>
              </a:extLst>
            </p:cNvPr>
            <p:cNvSpPr/>
            <p:nvPr/>
          </p:nvSpPr>
          <p:spPr>
            <a:xfrm>
              <a:off x="4819930" y="2888381"/>
              <a:ext cx="3174023" cy="96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変身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色，得意技</a:t>
              </a:r>
              <a:r>
                <a:rPr kumimoji="1"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得意技で戦う</a:t>
              </a:r>
              <a:endParaRPr kumimoji="1" lang="en-US" altLang="ja-JP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585C32E-B407-4E9F-86CA-D4D769417364}"/>
                </a:ext>
              </a:extLst>
            </p:cNvPr>
            <p:cNvSpPr txBox="1"/>
            <p:nvPr/>
          </p:nvSpPr>
          <p:spPr>
            <a:xfrm>
              <a:off x="2140784" y="2736811"/>
              <a:ext cx="12426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メンバ変数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66EE92E-00AD-4A99-B5AE-AEFAD1541B4B}"/>
                </a:ext>
              </a:extLst>
            </p:cNvPr>
            <p:cNvSpPr txBox="1"/>
            <p:nvPr/>
          </p:nvSpPr>
          <p:spPr>
            <a:xfrm>
              <a:off x="5971565" y="2736811"/>
              <a:ext cx="870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メソッド</a:t>
              </a:r>
            </a:p>
          </p:txBody>
        </p:sp>
      </p:grpSp>
      <p:pic>
        <p:nvPicPr>
          <p:cNvPr id="1028" name="Picture 4" descr="決めポーズを取る戦隊もののキャラクター（ブルー）">
            <a:extLst>
              <a:ext uri="{FF2B5EF4-FFF2-40B4-BE49-F238E27FC236}">
                <a16:creationId xmlns:a16="http://schemas.microsoft.com/office/drawing/2014/main" id="{AA6B154F-D22C-453D-AF50-4A3F58E4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1" y="5444080"/>
            <a:ext cx="1228020" cy="12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決めポーズを取る戦隊もののキャラクター（ピンク）">
            <a:extLst>
              <a:ext uri="{FF2B5EF4-FFF2-40B4-BE49-F238E27FC236}">
                <a16:creationId xmlns:a16="http://schemas.microsoft.com/office/drawing/2014/main" id="{029E9ACA-3989-40AC-8145-14E69C75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43" y="5444080"/>
            <a:ext cx="1228020" cy="12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決めポーズを取る戦隊もののキャラクター（レッド）">
            <a:extLst>
              <a:ext uri="{FF2B5EF4-FFF2-40B4-BE49-F238E27FC236}">
                <a16:creationId xmlns:a16="http://schemas.microsoft.com/office/drawing/2014/main" id="{A2573845-71CB-4935-9126-F955EACC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" y="5283903"/>
            <a:ext cx="838257" cy="13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57D42243-1094-4711-AADA-AC3C64757ADE}"/>
              </a:ext>
            </a:extLst>
          </p:cNvPr>
          <p:cNvSpPr/>
          <p:nvPr/>
        </p:nvSpPr>
        <p:spPr>
          <a:xfrm rot="5400000">
            <a:off x="1016544" y="4559292"/>
            <a:ext cx="710165" cy="4589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23909D-5F46-4969-B77E-EF7A33FF8F9C}"/>
              </a:ext>
            </a:extLst>
          </p:cNvPr>
          <p:cNvSpPr txBox="1"/>
          <p:nvPr/>
        </p:nvSpPr>
        <p:spPr>
          <a:xfrm>
            <a:off x="1601100" y="4261796"/>
            <a:ext cx="188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実体化</a:t>
            </a:r>
            <a:endParaRPr kumimoji="1" lang="en-US" altLang="ja-JP" b="1" dirty="0"/>
          </a:p>
          <a:p>
            <a:r>
              <a:rPr lang="ja-JP" altLang="en-US" dirty="0"/>
              <a:t>色：赤</a:t>
            </a:r>
            <a:endParaRPr lang="en-US" altLang="ja-JP" dirty="0"/>
          </a:p>
          <a:p>
            <a:r>
              <a:rPr kumimoji="1" lang="ja-JP" altLang="en-US" dirty="0"/>
              <a:t>得意技：仁王立ち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3F2AE0C1-7DA2-4978-A42D-D8BAE304CDDC}"/>
              </a:ext>
            </a:extLst>
          </p:cNvPr>
          <p:cNvSpPr/>
          <p:nvPr/>
        </p:nvSpPr>
        <p:spPr>
          <a:xfrm rot="5400000">
            <a:off x="3780705" y="4559292"/>
            <a:ext cx="710165" cy="4589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6ED561-ED5A-4A7A-B389-055FB5ACAF15}"/>
              </a:ext>
            </a:extLst>
          </p:cNvPr>
          <p:cNvSpPr txBox="1"/>
          <p:nvPr/>
        </p:nvSpPr>
        <p:spPr>
          <a:xfrm>
            <a:off x="4365261" y="4261796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実体化</a:t>
            </a:r>
            <a:endParaRPr kumimoji="1" lang="en-US" altLang="ja-JP" b="1" dirty="0"/>
          </a:p>
          <a:p>
            <a:r>
              <a:rPr lang="ja-JP" altLang="en-US" dirty="0"/>
              <a:t>色：青</a:t>
            </a:r>
            <a:endParaRPr lang="en-US" altLang="ja-JP" dirty="0"/>
          </a:p>
          <a:p>
            <a:r>
              <a:rPr kumimoji="1" lang="ja-JP" altLang="en-US" dirty="0"/>
              <a:t>得意技：手刀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3EF0D48-B611-47CF-8465-32A8537D5A38}"/>
              </a:ext>
            </a:extLst>
          </p:cNvPr>
          <p:cNvSpPr/>
          <p:nvPr/>
        </p:nvSpPr>
        <p:spPr>
          <a:xfrm rot="5400000">
            <a:off x="6326414" y="4559292"/>
            <a:ext cx="710165" cy="458947"/>
          </a:xfrm>
          <a:prstGeom prst="rightArrow">
            <a:avLst/>
          </a:prstGeom>
          <a:solidFill>
            <a:srgbClr val="FF1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B532EA2-E1C7-41F8-8CBB-E635D67DA535}"/>
              </a:ext>
            </a:extLst>
          </p:cNvPr>
          <p:cNvSpPr txBox="1"/>
          <p:nvPr/>
        </p:nvSpPr>
        <p:spPr>
          <a:xfrm>
            <a:off x="6910970" y="4261796"/>
            <a:ext cx="1422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実体化</a:t>
            </a:r>
            <a:endParaRPr kumimoji="1" lang="en-US" altLang="ja-JP" b="1" dirty="0"/>
          </a:p>
          <a:p>
            <a:r>
              <a:rPr lang="ja-JP" altLang="en-US" dirty="0"/>
              <a:t>色：ピンク</a:t>
            </a:r>
            <a:endParaRPr lang="en-US" altLang="ja-JP" dirty="0"/>
          </a:p>
          <a:p>
            <a:r>
              <a:rPr kumimoji="1" lang="ja-JP" altLang="en-US" dirty="0"/>
              <a:t>得意技：踊る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091A65-1A77-4643-A48D-862342391FDC}"/>
              </a:ext>
            </a:extLst>
          </p:cNvPr>
          <p:cNvSpPr txBox="1"/>
          <p:nvPr/>
        </p:nvSpPr>
        <p:spPr>
          <a:xfrm>
            <a:off x="244929" y="2352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12C0F6F-F7CD-4657-B633-A69EEA635CD1}"/>
              </a:ext>
            </a:extLst>
          </p:cNvPr>
          <p:cNvSpPr/>
          <p:nvPr/>
        </p:nvSpPr>
        <p:spPr>
          <a:xfrm>
            <a:off x="5057030" y="3196426"/>
            <a:ext cx="2083241" cy="2589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98DB60F-37A9-4BF0-94D0-930158433756}"/>
              </a:ext>
            </a:extLst>
          </p:cNvPr>
          <p:cNvCxnSpPr/>
          <p:nvPr/>
        </p:nvCxnSpPr>
        <p:spPr>
          <a:xfrm flipH="1">
            <a:off x="6910970" y="2721751"/>
            <a:ext cx="229301" cy="4746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E3AF35-D5E0-4A42-8108-8B03205EAA15}"/>
              </a:ext>
            </a:extLst>
          </p:cNvPr>
          <p:cNvSpPr txBox="1"/>
          <p:nvPr/>
        </p:nvSpPr>
        <p:spPr>
          <a:xfrm>
            <a:off x="5765685" y="2420614"/>
            <a:ext cx="33089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コンストラクタにしておくのがよい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EB36D974-9F20-4A67-9E03-B3E96BE3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7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A539-B717-4C08-B383-F77567F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MATLAB</a:t>
            </a:r>
            <a:r>
              <a:rPr lang="ja-JP" altLang="en-US" dirty="0"/>
              <a:t>プログラムにするとこんな感じ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2ACA24-1A50-482F-B242-44C9080F7814}"/>
              </a:ext>
            </a:extLst>
          </p:cNvPr>
          <p:cNvGrpSpPr/>
          <p:nvPr/>
        </p:nvGrpSpPr>
        <p:grpSpPr>
          <a:xfrm>
            <a:off x="931984" y="1017290"/>
            <a:ext cx="7280031" cy="1835080"/>
            <a:chOff x="931984" y="2262136"/>
            <a:chExt cx="7280031" cy="183508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2882FCF7-F7B6-4BFF-AFA9-496280D650F8}"/>
                </a:ext>
              </a:extLst>
            </p:cNvPr>
            <p:cNvSpPr/>
            <p:nvPr/>
          </p:nvSpPr>
          <p:spPr>
            <a:xfrm>
              <a:off x="931984" y="2262136"/>
              <a:ext cx="7280031" cy="1835080"/>
            </a:xfrm>
            <a:prstGeom prst="roundRect">
              <a:avLst>
                <a:gd name="adj" fmla="val 89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6BDCE55-4469-4EB4-82E4-954259E29B5E}"/>
                </a:ext>
              </a:extLst>
            </p:cNvPr>
            <p:cNvSpPr txBox="1"/>
            <p:nvPr/>
          </p:nvSpPr>
          <p:spPr>
            <a:xfrm>
              <a:off x="3843274" y="2321589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/>
                <a:t>戦隊物クラス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388653B-1F04-4028-B7F3-0A36904405ED}"/>
                </a:ext>
              </a:extLst>
            </p:cNvPr>
            <p:cNvSpPr/>
            <p:nvPr/>
          </p:nvSpPr>
          <p:spPr>
            <a:xfrm>
              <a:off x="1222130" y="2888381"/>
              <a:ext cx="3174023" cy="96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色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得意技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474FF5F-7458-493D-96CB-DFE93B5C506F}"/>
                </a:ext>
              </a:extLst>
            </p:cNvPr>
            <p:cNvSpPr/>
            <p:nvPr/>
          </p:nvSpPr>
          <p:spPr>
            <a:xfrm>
              <a:off x="4819930" y="2888381"/>
              <a:ext cx="3174023" cy="96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変身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色，得意技</a:t>
              </a:r>
              <a:r>
                <a:rPr kumimoji="1"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得意技で戦う</a:t>
              </a:r>
              <a:endParaRPr kumimoji="1" lang="en-US" altLang="ja-JP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585C32E-B407-4E9F-86CA-D4D769417364}"/>
                </a:ext>
              </a:extLst>
            </p:cNvPr>
            <p:cNvSpPr txBox="1"/>
            <p:nvPr/>
          </p:nvSpPr>
          <p:spPr>
            <a:xfrm>
              <a:off x="2140784" y="2736811"/>
              <a:ext cx="12426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メンバ変数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66EE92E-00AD-4A99-B5AE-AEFAD1541B4B}"/>
                </a:ext>
              </a:extLst>
            </p:cNvPr>
            <p:cNvSpPr txBox="1"/>
            <p:nvPr/>
          </p:nvSpPr>
          <p:spPr>
            <a:xfrm>
              <a:off x="5971565" y="2736811"/>
              <a:ext cx="870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メソッド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091A65-1A77-4643-A48D-862342391FDC}"/>
              </a:ext>
            </a:extLst>
          </p:cNvPr>
          <p:cNvSpPr txBox="1"/>
          <p:nvPr/>
        </p:nvSpPr>
        <p:spPr>
          <a:xfrm>
            <a:off x="244929" y="1017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12C0F6F-F7CD-4657-B633-A69EEA635CD1}"/>
              </a:ext>
            </a:extLst>
          </p:cNvPr>
          <p:cNvSpPr/>
          <p:nvPr/>
        </p:nvSpPr>
        <p:spPr>
          <a:xfrm>
            <a:off x="5057030" y="1858511"/>
            <a:ext cx="2083241" cy="2589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E3AF35-D5E0-4A42-8108-8B03205EAA15}"/>
              </a:ext>
            </a:extLst>
          </p:cNvPr>
          <p:cNvSpPr txBox="1"/>
          <p:nvPr/>
        </p:nvSpPr>
        <p:spPr>
          <a:xfrm>
            <a:off x="7205323" y="1803322"/>
            <a:ext cx="14734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コンストラクタ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CEA743-C1B8-41E6-9BF9-D5AFE3A85FE9}"/>
              </a:ext>
            </a:extLst>
          </p:cNvPr>
          <p:cNvSpPr/>
          <p:nvPr/>
        </p:nvSpPr>
        <p:spPr>
          <a:xfrm>
            <a:off x="134391" y="3407937"/>
            <a:ext cx="4517902" cy="326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classdef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ranger</a:t>
            </a:r>
          </a:p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 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メンバ変数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color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skill;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ranger(self, color_, skill_)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color_;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self.skill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skill_;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fight(self)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~~~</a:t>
            </a: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ja-JP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F5151A-25EA-4985-8623-941EFD65AA6B}"/>
              </a:ext>
            </a:extLst>
          </p:cNvPr>
          <p:cNvSpPr/>
          <p:nvPr/>
        </p:nvSpPr>
        <p:spPr>
          <a:xfrm>
            <a:off x="4715124" y="3407936"/>
            <a:ext cx="4365268" cy="3267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  <a:p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赤レンジャーの実体化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akaRanger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ranger(‘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red‘,‘Kamehameha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‘);</a:t>
            </a:r>
          </a:p>
          <a:p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赤レンジャーに戦わせる（引数不要）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akaRanger.fight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青レンジャーになってもらう</a:t>
            </a: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akaRanger.color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‘blue‘;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56C2E46-408A-4751-9FF2-C412FDB6AD25}"/>
              </a:ext>
            </a:extLst>
          </p:cNvPr>
          <p:cNvSpPr/>
          <p:nvPr/>
        </p:nvSpPr>
        <p:spPr>
          <a:xfrm>
            <a:off x="1478943" y="4689845"/>
            <a:ext cx="661842" cy="31805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4C4F23-8124-45DB-A10B-B57C1C6F0F6B}"/>
              </a:ext>
            </a:extLst>
          </p:cNvPr>
          <p:cNvSpPr txBox="1"/>
          <p:nvPr/>
        </p:nvSpPr>
        <p:spPr>
          <a:xfrm>
            <a:off x="1786906" y="2983981"/>
            <a:ext cx="103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/>
              <a:t>ranger.m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7125282-B28E-4BB9-8AD9-5048F54B8882}"/>
              </a:ext>
            </a:extLst>
          </p:cNvPr>
          <p:cNvSpPr txBox="1"/>
          <p:nvPr/>
        </p:nvSpPr>
        <p:spPr>
          <a:xfrm>
            <a:off x="6493144" y="298398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err="1"/>
              <a:t>main.m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9FF08-5709-4423-AA53-2E7DEAD1ACAA}"/>
              </a:ext>
            </a:extLst>
          </p:cNvPr>
          <p:cNvSpPr txBox="1"/>
          <p:nvPr/>
        </p:nvSpPr>
        <p:spPr>
          <a:xfrm>
            <a:off x="1314981" y="4354756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コンストラクタはクラス名と同じメソッド</a:t>
            </a:r>
          </a:p>
        </p:txBody>
      </p:sp>
      <p:pic>
        <p:nvPicPr>
          <p:cNvPr id="32" name="Picture 12" descr="決めポーズを取る戦隊もののキャラクター（レッド）">
            <a:extLst>
              <a:ext uri="{FF2B5EF4-FFF2-40B4-BE49-F238E27FC236}">
                <a16:creationId xmlns:a16="http://schemas.microsoft.com/office/drawing/2014/main" id="{F47BBB13-51A8-430A-B85E-865528B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86" y="5041625"/>
            <a:ext cx="838257" cy="13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86B475C-64F6-402A-863C-A29F2E4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B7A7E-C8F0-438F-88E7-1C5292F9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クラスを使ってシミュレータを作る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D3414-407C-41CB-99B8-6E2739E9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モデルはパラメータと支配方程式を持つ</a:t>
            </a:r>
            <a:endParaRPr kumimoji="1" lang="en-US" altLang="ja-JP" dirty="0"/>
          </a:p>
          <a:p>
            <a:r>
              <a:rPr kumimoji="1" lang="ja-JP" altLang="en-US" dirty="0"/>
              <a:t>シミュレータはモデルの支配方程式を数値的に解く</a:t>
            </a:r>
            <a:endParaRPr kumimoji="1" lang="en-US" altLang="ja-JP" dirty="0"/>
          </a:p>
          <a:p>
            <a:r>
              <a:rPr lang="ja-JP" altLang="en-US" dirty="0"/>
              <a:t>まとめて一つのクラスにしてしまえば便利なはず！</a:t>
            </a:r>
            <a:endParaRPr kumimoji="1"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3D6DF80-A765-47D2-BC14-B03CB247FDB0}"/>
              </a:ext>
            </a:extLst>
          </p:cNvPr>
          <p:cNvSpPr/>
          <p:nvPr/>
        </p:nvSpPr>
        <p:spPr>
          <a:xfrm>
            <a:off x="931984" y="2402813"/>
            <a:ext cx="7280031" cy="3072103"/>
          </a:xfrm>
          <a:prstGeom prst="roundRect">
            <a:avLst>
              <a:gd name="adj" fmla="val 89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D65429-248B-4607-8090-C68EA770B75D}"/>
              </a:ext>
            </a:extLst>
          </p:cNvPr>
          <p:cNvSpPr txBox="1"/>
          <p:nvPr/>
        </p:nvSpPr>
        <p:spPr>
          <a:xfrm>
            <a:off x="3903642" y="2462266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robot</a:t>
            </a:r>
            <a:r>
              <a:rPr lang="ja-JP" altLang="en-US" dirty="0"/>
              <a:t> クラス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43CC51-6F79-4A70-B812-D2F94103F440}"/>
              </a:ext>
            </a:extLst>
          </p:cNvPr>
          <p:cNvSpPr/>
          <p:nvPr/>
        </p:nvSpPr>
        <p:spPr>
          <a:xfrm>
            <a:off x="1222130" y="3029059"/>
            <a:ext cx="3174023" cy="2169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4D796ED-2F97-4B95-AF82-741216936DCF}"/>
              </a:ext>
            </a:extLst>
          </p:cNvPr>
          <p:cNvSpPr/>
          <p:nvPr/>
        </p:nvSpPr>
        <p:spPr>
          <a:xfrm>
            <a:off x="4819930" y="3029059"/>
            <a:ext cx="3174023" cy="216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FF8CA0-AF7A-406D-89AE-E98835DE80CD}"/>
              </a:ext>
            </a:extLst>
          </p:cNvPr>
          <p:cNvSpPr txBox="1"/>
          <p:nvPr/>
        </p:nvSpPr>
        <p:spPr>
          <a:xfrm>
            <a:off x="2140784" y="2877488"/>
            <a:ext cx="1242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メンバ変数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459E2E-75F6-4E9E-BBE0-4E7AB007B1B8}"/>
              </a:ext>
            </a:extLst>
          </p:cNvPr>
          <p:cNvSpPr txBox="1"/>
          <p:nvPr/>
        </p:nvSpPr>
        <p:spPr>
          <a:xfrm>
            <a:off x="5971565" y="2877488"/>
            <a:ext cx="870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メソッド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98199F-297B-4E1E-BCC5-A5F32278BE77}"/>
              </a:ext>
            </a:extLst>
          </p:cNvPr>
          <p:cNvSpPr txBox="1"/>
          <p:nvPr/>
        </p:nvSpPr>
        <p:spPr>
          <a:xfrm>
            <a:off x="1291839" y="3444280"/>
            <a:ext cx="299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モデルの物理パラメータ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数値計算の結果を格納する配列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数値計算に用いるパラメータ（精度など）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3F4190-558D-48DE-80CB-BD7FA6DD9731}"/>
              </a:ext>
            </a:extLst>
          </p:cNvPr>
          <p:cNvSpPr txBox="1"/>
          <p:nvPr/>
        </p:nvSpPr>
        <p:spPr>
          <a:xfrm>
            <a:off x="4907536" y="3444280"/>
            <a:ext cx="2998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シミュレーション</a:t>
            </a:r>
            <a:r>
              <a:rPr kumimoji="1" lang="ja-JP" altLang="en-US" dirty="0"/>
              <a:t>の初期値を設定する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シミュレーションを実行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結果をプロットする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結果を動画にする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A0A208-39D8-48C4-8CF1-AE6FE4343178}"/>
              </a:ext>
            </a:extLst>
          </p:cNvPr>
          <p:cNvSpPr txBox="1"/>
          <p:nvPr/>
        </p:nvSpPr>
        <p:spPr>
          <a:xfrm>
            <a:off x="3075008" y="6078339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ヒトのパラメータで実体化</a:t>
            </a:r>
            <a:endParaRPr kumimoji="1" lang="en-US" altLang="ja-JP" dirty="0"/>
          </a:p>
          <a:p>
            <a:r>
              <a:rPr lang="ja-JP" altLang="en-US" dirty="0"/>
              <a:t>ロボットのパラメータで実体化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C2C7342-DA96-4EA5-BAFA-A7713A6E3F77}"/>
              </a:ext>
            </a:extLst>
          </p:cNvPr>
          <p:cNvSpPr/>
          <p:nvPr/>
        </p:nvSpPr>
        <p:spPr>
          <a:xfrm rot="5400000">
            <a:off x="4396946" y="5547154"/>
            <a:ext cx="457360" cy="4589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7C19938B-11D1-4014-95B3-F42F7F4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F12FC-71ED-4B64-B340-2273F562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関数：</a:t>
            </a:r>
            <a:r>
              <a:rPr lang="en-US" altLang="ja-JP" dirty="0"/>
              <a:t>ode45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16AB4-AD7E-4AC4-A56E-FEC6B8F4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常微分方程式を解くソルバ関数として， </a:t>
            </a:r>
            <a:r>
              <a:rPr kumimoji="1" lang="en-US" altLang="ja-JP" dirty="0"/>
              <a:t>‘ode45’</a:t>
            </a:r>
            <a:r>
              <a:rPr kumimoji="1" lang="ja-JP" altLang="en-US" dirty="0"/>
              <a:t> 関数が用意されている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実装されているアルゴリズムとしては，</a:t>
            </a:r>
            <a:r>
              <a:rPr kumimoji="1" lang="en-US" altLang="ja-JP" dirty="0"/>
              <a:t>4</a:t>
            </a:r>
            <a:r>
              <a:rPr kumimoji="1" lang="ja-JP" altLang="en-US" dirty="0"/>
              <a:t>次のルンゲクッタ法を改良したもの</a:t>
            </a:r>
            <a:endParaRPr kumimoji="1" lang="en-US" altLang="ja-JP" dirty="0"/>
          </a:p>
          <a:p>
            <a:pPr lvl="1"/>
            <a:r>
              <a:rPr lang="ja-JP" altLang="en-US" dirty="0"/>
              <a:t>時間刻み幅を最適化しながら数値積分できる</a:t>
            </a:r>
            <a:endParaRPr kumimoji="1" lang="en-US" altLang="ja-JP" dirty="0"/>
          </a:p>
          <a:p>
            <a:r>
              <a:rPr lang="ja-JP" altLang="en-US" dirty="0"/>
              <a:t>計算開始時刻と終了時刻を指定</a:t>
            </a:r>
            <a:endParaRPr lang="en-US" altLang="ja-JP" dirty="0"/>
          </a:p>
          <a:p>
            <a:pPr lvl="1"/>
            <a:r>
              <a:rPr lang="ja-JP" altLang="en-US" dirty="0"/>
              <a:t>イベント関数を引数に取り，そこまで積分するということも可能</a:t>
            </a:r>
            <a:endParaRPr kumimoji="1" lang="ja-JP" altLang="en-US" dirty="0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ABFDF3B-3F12-4932-9D52-1E259371DC61}"/>
              </a:ext>
            </a:extLst>
          </p:cNvPr>
          <p:cNvSpPr/>
          <p:nvPr/>
        </p:nvSpPr>
        <p:spPr>
          <a:xfrm>
            <a:off x="2514599" y="3542658"/>
            <a:ext cx="3323491" cy="1732070"/>
          </a:xfrm>
          <a:custGeom>
            <a:avLst/>
            <a:gdLst>
              <a:gd name="connsiteX0" fmla="*/ 0 w 2655277"/>
              <a:gd name="connsiteY0" fmla="*/ 1461059 h 2322705"/>
              <a:gd name="connsiteX1" fmla="*/ 193431 w 2655277"/>
              <a:gd name="connsiteY1" fmla="*/ 502697 h 2322705"/>
              <a:gd name="connsiteX2" fmla="*/ 404446 w 2655277"/>
              <a:gd name="connsiteY2" fmla="*/ 1536 h 2322705"/>
              <a:gd name="connsiteX3" fmla="*/ 791308 w 2655277"/>
              <a:gd name="connsiteY3" fmla="*/ 652167 h 2322705"/>
              <a:gd name="connsiteX4" fmla="*/ 1072661 w 2655277"/>
              <a:gd name="connsiteY4" fmla="*/ 291682 h 2322705"/>
              <a:gd name="connsiteX5" fmla="*/ 1248508 w 2655277"/>
              <a:gd name="connsiteY5" fmla="*/ 458736 h 2322705"/>
              <a:gd name="connsiteX6" fmla="*/ 1389185 w 2655277"/>
              <a:gd name="connsiteY6" fmla="*/ 318059 h 2322705"/>
              <a:gd name="connsiteX7" fmla="*/ 1582615 w 2655277"/>
              <a:gd name="connsiteY7" fmla="*/ 493905 h 2322705"/>
              <a:gd name="connsiteX8" fmla="*/ 1705708 w 2655277"/>
              <a:gd name="connsiteY8" fmla="*/ 318059 h 2322705"/>
              <a:gd name="connsiteX9" fmla="*/ 1872761 w 2655277"/>
              <a:gd name="connsiteY9" fmla="*/ 476320 h 2322705"/>
              <a:gd name="connsiteX10" fmla="*/ 2074985 w 2655277"/>
              <a:gd name="connsiteY10" fmla="*/ 1276420 h 2322705"/>
              <a:gd name="connsiteX11" fmla="*/ 2162908 w 2655277"/>
              <a:gd name="connsiteY11" fmla="*/ 1531397 h 2322705"/>
              <a:gd name="connsiteX12" fmla="*/ 2655277 w 2655277"/>
              <a:gd name="connsiteY12" fmla="*/ 2322705 h 2322705"/>
              <a:gd name="connsiteX0" fmla="*/ 0 w 2162908"/>
              <a:gd name="connsiteY0" fmla="*/ 1461059 h 1531397"/>
              <a:gd name="connsiteX1" fmla="*/ 193431 w 2162908"/>
              <a:gd name="connsiteY1" fmla="*/ 502697 h 1531397"/>
              <a:gd name="connsiteX2" fmla="*/ 404446 w 2162908"/>
              <a:gd name="connsiteY2" fmla="*/ 1536 h 1531397"/>
              <a:gd name="connsiteX3" fmla="*/ 791308 w 2162908"/>
              <a:gd name="connsiteY3" fmla="*/ 652167 h 1531397"/>
              <a:gd name="connsiteX4" fmla="*/ 1072661 w 2162908"/>
              <a:gd name="connsiteY4" fmla="*/ 291682 h 1531397"/>
              <a:gd name="connsiteX5" fmla="*/ 1248508 w 2162908"/>
              <a:gd name="connsiteY5" fmla="*/ 458736 h 1531397"/>
              <a:gd name="connsiteX6" fmla="*/ 1389185 w 2162908"/>
              <a:gd name="connsiteY6" fmla="*/ 318059 h 1531397"/>
              <a:gd name="connsiteX7" fmla="*/ 1582615 w 2162908"/>
              <a:gd name="connsiteY7" fmla="*/ 493905 h 1531397"/>
              <a:gd name="connsiteX8" fmla="*/ 1705708 w 2162908"/>
              <a:gd name="connsiteY8" fmla="*/ 318059 h 1531397"/>
              <a:gd name="connsiteX9" fmla="*/ 1872761 w 2162908"/>
              <a:gd name="connsiteY9" fmla="*/ 476320 h 1531397"/>
              <a:gd name="connsiteX10" fmla="*/ 2074985 w 2162908"/>
              <a:gd name="connsiteY10" fmla="*/ 1276420 h 1531397"/>
              <a:gd name="connsiteX11" fmla="*/ 2162908 w 2162908"/>
              <a:gd name="connsiteY11" fmla="*/ 1531397 h 1531397"/>
              <a:gd name="connsiteX0" fmla="*/ 0 w 2376683"/>
              <a:gd name="connsiteY0" fmla="*/ 1461059 h 2038419"/>
              <a:gd name="connsiteX1" fmla="*/ 193431 w 2376683"/>
              <a:gd name="connsiteY1" fmla="*/ 502697 h 2038419"/>
              <a:gd name="connsiteX2" fmla="*/ 404446 w 2376683"/>
              <a:gd name="connsiteY2" fmla="*/ 1536 h 2038419"/>
              <a:gd name="connsiteX3" fmla="*/ 791308 w 2376683"/>
              <a:gd name="connsiteY3" fmla="*/ 652167 h 2038419"/>
              <a:gd name="connsiteX4" fmla="*/ 1072661 w 2376683"/>
              <a:gd name="connsiteY4" fmla="*/ 291682 h 2038419"/>
              <a:gd name="connsiteX5" fmla="*/ 1248508 w 2376683"/>
              <a:gd name="connsiteY5" fmla="*/ 458736 h 2038419"/>
              <a:gd name="connsiteX6" fmla="*/ 1389185 w 2376683"/>
              <a:gd name="connsiteY6" fmla="*/ 318059 h 2038419"/>
              <a:gd name="connsiteX7" fmla="*/ 1582615 w 2376683"/>
              <a:gd name="connsiteY7" fmla="*/ 493905 h 2038419"/>
              <a:gd name="connsiteX8" fmla="*/ 1705708 w 2376683"/>
              <a:gd name="connsiteY8" fmla="*/ 318059 h 2038419"/>
              <a:gd name="connsiteX9" fmla="*/ 1872761 w 2376683"/>
              <a:gd name="connsiteY9" fmla="*/ 476320 h 2038419"/>
              <a:gd name="connsiteX10" fmla="*/ 2074985 w 2376683"/>
              <a:gd name="connsiteY10" fmla="*/ 1276420 h 2038419"/>
              <a:gd name="connsiteX11" fmla="*/ 2376683 w 2376683"/>
              <a:gd name="connsiteY11" fmla="*/ 2038419 h 203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683" h="2038419">
                <a:moveTo>
                  <a:pt x="0" y="1461059"/>
                </a:moveTo>
                <a:cubicBezTo>
                  <a:pt x="63011" y="1103505"/>
                  <a:pt x="126023" y="745951"/>
                  <a:pt x="193431" y="502697"/>
                </a:cubicBezTo>
                <a:cubicBezTo>
                  <a:pt x="260839" y="259443"/>
                  <a:pt x="304800" y="-23376"/>
                  <a:pt x="404446" y="1536"/>
                </a:cubicBezTo>
                <a:cubicBezTo>
                  <a:pt x="504092" y="26448"/>
                  <a:pt x="679939" y="603809"/>
                  <a:pt x="791308" y="652167"/>
                </a:cubicBezTo>
                <a:cubicBezTo>
                  <a:pt x="902677" y="700525"/>
                  <a:pt x="996461" y="323920"/>
                  <a:pt x="1072661" y="291682"/>
                </a:cubicBezTo>
                <a:cubicBezTo>
                  <a:pt x="1148861" y="259444"/>
                  <a:pt x="1195754" y="454340"/>
                  <a:pt x="1248508" y="458736"/>
                </a:cubicBezTo>
                <a:cubicBezTo>
                  <a:pt x="1301262" y="463132"/>
                  <a:pt x="1333501" y="312198"/>
                  <a:pt x="1389185" y="318059"/>
                </a:cubicBezTo>
                <a:cubicBezTo>
                  <a:pt x="1444869" y="323920"/>
                  <a:pt x="1529861" y="493905"/>
                  <a:pt x="1582615" y="493905"/>
                </a:cubicBezTo>
                <a:cubicBezTo>
                  <a:pt x="1635369" y="493905"/>
                  <a:pt x="1657350" y="320990"/>
                  <a:pt x="1705708" y="318059"/>
                </a:cubicBezTo>
                <a:cubicBezTo>
                  <a:pt x="1754066" y="315128"/>
                  <a:pt x="1811215" y="316593"/>
                  <a:pt x="1872761" y="476320"/>
                </a:cubicBezTo>
                <a:cubicBezTo>
                  <a:pt x="1934307" y="636047"/>
                  <a:pt x="1990998" y="1016070"/>
                  <a:pt x="2074985" y="1276420"/>
                </a:cubicBezTo>
                <a:cubicBezTo>
                  <a:pt x="2158972" y="1536770"/>
                  <a:pt x="2279968" y="1864038"/>
                  <a:pt x="2376683" y="20384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A1A7581-1E85-40C7-974B-2D133A69B272}"/>
              </a:ext>
            </a:extLst>
          </p:cNvPr>
          <p:cNvCxnSpPr>
            <a:cxnSpLocks/>
          </p:cNvCxnSpPr>
          <p:nvPr/>
        </p:nvCxnSpPr>
        <p:spPr>
          <a:xfrm>
            <a:off x="2514600" y="5152265"/>
            <a:ext cx="36048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52CFAF8-1274-4F0D-8C15-9EE733CBC656}"/>
              </a:ext>
            </a:extLst>
          </p:cNvPr>
          <p:cNvCxnSpPr/>
          <p:nvPr/>
        </p:nvCxnSpPr>
        <p:spPr>
          <a:xfrm flipV="1">
            <a:off x="2514600" y="3244334"/>
            <a:ext cx="0" cy="190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E5895B4-A7E5-458D-98F5-018181E9B3C2}"/>
                  </a:ext>
                </a:extLst>
              </p:cNvPr>
              <p:cNvSpPr txBox="1"/>
              <p:nvPr/>
            </p:nvSpPr>
            <p:spPr>
              <a:xfrm>
                <a:off x="1732086" y="3059668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E5895B4-A7E5-458D-98F5-018181E9B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86" y="3059668"/>
                <a:ext cx="657359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8B1686-F690-45BC-9DE1-5D59404D303E}"/>
                  </a:ext>
                </a:extLst>
              </p:cNvPr>
              <p:cNvSpPr txBox="1"/>
              <p:nvPr/>
            </p:nvSpPr>
            <p:spPr>
              <a:xfrm>
                <a:off x="6223651" y="496759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8B1686-F690-45BC-9DE1-5D59404D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51" y="4967599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B30F971F-8190-4A25-84C5-8820BDD06BFE}"/>
              </a:ext>
            </a:extLst>
          </p:cNvPr>
          <p:cNvSpPr/>
          <p:nvPr/>
        </p:nvSpPr>
        <p:spPr>
          <a:xfrm>
            <a:off x="2466254" y="4739026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184E244-F25A-4668-AEF2-49B53D221CCC}"/>
              </a:ext>
            </a:extLst>
          </p:cNvPr>
          <p:cNvSpPr/>
          <p:nvPr/>
        </p:nvSpPr>
        <p:spPr>
          <a:xfrm>
            <a:off x="2656459" y="4149955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29F76F3-4703-41F7-988C-156C48227D05}"/>
              </a:ext>
            </a:extLst>
          </p:cNvPr>
          <p:cNvSpPr/>
          <p:nvPr/>
        </p:nvSpPr>
        <p:spPr>
          <a:xfrm>
            <a:off x="2850769" y="3657221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9D94E6-DB5C-47C8-BCEF-44E4321DAD61}"/>
              </a:ext>
            </a:extLst>
          </p:cNvPr>
          <p:cNvSpPr/>
          <p:nvPr/>
        </p:nvSpPr>
        <p:spPr>
          <a:xfrm>
            <a:off x="3026029" y="3494314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3ADE822-60F7-4065-B3FF-2DDE144CB545}"/>
              </a:ext>
            </a:extLst>
          </p:cNvPr>
          <p:cNvSpPr/>
          <p:nvPr/>
        </p:nvSpPr>
        <p:spPr>
          <a:xfrm>
            <a:off x="3186937" y="3657221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4D44FA-9926-44FD-91DD-919AEECBD732}"/>
              </a:ext>
            </a:extLst>
          </p:cNvPr>
          <p:cNvSpPr/>
          <p:nvPr/>
        </p:nvSpPr>
        <p:spPr>
          <a:xfrm>
            <a:off x="3446017" y="3935669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F39153-FAB0-4313-937B-6DCEBEB35E49}"/>
              </a:ext>
            </a:extLst>
          </p:cNvPr>
          <p:cNvSpPr/>
          <p:nvPr/>
        </p:nvSpPr>
        <p:spPr>
          <a:xfrm>
            <a:off x="3602227" y="4053267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D6AB5F0-DAC7-41AA-851B-617BF1474DA2}"/>
              </a:ext>
            </a:extLst>
          </p:cNvPr>
          <p:cNvSpPr/>
          <p:nvPr/>
        </p:nvSpPr>
        <p:spPr>
          <a:xfrm>
            <a:off x="3792727" y="3927202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9463D8-AB6B-4458-A0DF-FD67E3366374}"/>
              </a:ext>
            </a:extLst>
          </p:cNvPr>
          <p:cNvSpPr/>
          <p:nvPr/>
        </p:nvSpPr>
        <p:spPr>
          <a:xfrm>
            <a:off x="3990847" y="3754315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04EA64E-CC56-4228-AAB4-0A2C06CEF201}"/>
              </a:ext>
            </a:extLst>
          </p:cNvPr>
          <p:cNvSpPr/>
          <p:nvPr/>
        </p:nvSpPr>
        <p:spPr>
          <a:xfrm>
            <a:off x="4218581" y="3878858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AD94BE4-C72A-4A30-AB7F-3629EAFC25E8}"/>
              </a:ext>
            </a:extLst>
          </p:cNvPr>
          <p:cNvSpPr/>
          <p:nvPr/>
        </p:nvSpPr>
        <p:spPr>
          <a:xfrm>
            <a:off x="4414357" y="3782170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3612F4A-21CD-46BD-8655-6D1A5CFD6AC9}"/>
              </a:ext>
            </a:extLst>
          </p:cNvPr>
          <p:cNvSpPr/>
          <p:nvPr/>
        </p:nvSpPr>
        <p:spPr>
          <a:xfrm>
            <a:off x="4649333" y="3894829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278881A-0F48-44A6-9F77-2C6CD691AC48}"/>
              </a:ext>
            </a:extLst>
          </p:cNvPr>
          <p:cNvSpPr/>
          <p:nvPr/>
        </p:nvSpPr>
        <p:spPr>
          <a:xfrm>
            <a:off x="4831361" y="3803389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E9F04E7-25B7-43BA-8466-5F25CB983910}"/>
              </a:ext>
            </a:extLst>
          </p:cNvPr>
          <p:cNvSpPr/>
          <p:nvPr/>
        </p:nvSpPr>
        <p:spPr>
          <a:xfrm>
            <a:off x="5039047" y="3834324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597DDA2-7A74-400B-8715-ECE3DB88915E}"/>
              </a:ext>
            </a:extLst>
          </p:cNvPr>
          <p:cNvSpPr/>
          <p:nvPr/>
        </p:nvSpPr>
        <p:spPr>
          <a:xfrm>
            <a:off x="5240977" y="4274946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A7AB9FC-0B84-4047-B720-12DD76C76F5B}"/>
              </a:ext>
            </a:extLst>
          </p:cNvPr>
          <p:cNvSpPr/>
          <p:nvPr/>
        </p:nvSpPr>
        <p:spPr>
          <a:xfrm>
            <a:off x="5519107" y="4848958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C97C457-757E-415E-B6BF-16C1AEDD57B6}"/>
              </a:ext>
            </a:extLst>
          </p:cNvPr>
          <p:cNvSpPr/>
          <p:nvPr/>
        </p:nvSpPr>
        <p:spPr>
          <a:xfrm>
            <a:off x="5615795" y="5000611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A8D0E64-E8FA-4EB1-A638-D9E511253462}"/>
              </a:ext>
            </a:extLst>
          </p:cNvPr>
          <p:cNvSpPr/>
          <p:nvPr/>
        </p:nvSpPr>
        <p:spPr>
          <a:xfrm>
            <a:off x="5693059" y="5106635"/>
            <a:ext cx="96688" cy="966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303073-65D8-4129-814A-51F7D46D97D1}"/>
              </a:ext>
            </a:extLst>
          </p:cNvPr>
          <p:cNvSpPr txBox="1"/>
          <p:nvPr/>
        </p:nvSpPr>
        <p:spPr>
          <a:xfrm>
            <a:off x="1062460" y="3716683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単純なところは</a:t>
            </a:r>
            <a:endParaRPr lang="en-US" altLang="ja-JP" dirty="0"/>
          </a:p>
          <a:p>
            <a:r>
              <a:rPr lang="ja-JP" altLang="en-US" dirty="0"/>
              <a:t>荒く計算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3EF3A57-0B68-4808-99B6-A268E119DD17}"/>
              </a:ext>
            </a:extLst>
          </p:cNvPr>
          <p:cNvSpPr txBox="1"/>
          <p:nvPr/>
        </p:nvSpPr>
        <p:spPr>
          <a:xfrm>
            <a:off x="3590691" y="3078807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ややこしいところは</a:t>
            </a:r>
            <a:endParaRPr kumimoji="1" lang="en-US" altLang="ja-JP" dirty="0"/>
          </a:p>
          <a:p>
            <a:r>
              <a:rPr lang="ja-JP" altLang="en-US" dirty="0"/>
              <a:t>細かく計算</a:t>
            </a:r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4CFEDF54-2B71-4AAA-AF3C-588259F7C61C}"/>
              </a:ext>
            </a:extLst>
          </p:cNvPr>
          <p:cNvSpPr/>
          <p:nvPr/>
        </p:nvSpPr>
        <p:spPr>
          <a:xfrm>
            <a:off x="3871822" y="3817627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C6B809C-BF5A-4545-A737-CCF429ECAC8B}"/>
              </a:ext>
            </a:extLst>
          </p:cNvPr>
          <p:cNvSpPr/>
          <p:nvPr/>
        </p:nvSpPr>
        <p:spPr>
          <a:xfrm>
            <a:off x="4114738" y="3817627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AF76B06-F0E9-4AF5-9685-5C4C203C1D63}"/>
              </a:ext>
            </a:extLst>
          </p:cNvPr>
          <p:cNvSpPr/>
          <p:nvPr/>
        </p:nvSpPr>
        <p:spPr>
          <a:xfrm>
            <a:off x="4320423" y="3827800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D2765B-D6D9-468C-827A-537B98C60D73}"/>
              </a:ext>
            </a:extLst>
          </p:cNvPr>
          <p:cNvSpPr/>
          <p:nvPr/>
        </p:nvSpPr>
        <p:spPr>
          <a:xfrm>
            <a:off x="4520786" y="3827800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6DCF02C2-581A-42F7-9008-ED9EF51DC729}"/>
              </a:ext>
            </a:extLst>
          </p:cNvPr>
          <p:cNvSpPr/>
          <p:nvPr/>
        </p:nvSpPr>
        <p:spPr>
          <a:xfrm>
            <a:off x="4749790" y="3864620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8B96D2E-773C-4F95-B6F6-D04E7F4EC3A7}"/>
              </a:ext>
            </a:extLst>
          </p:cNvPr>
          <p:cNvSpPr/>
          <p:nvPr/>
        </p:nvSpPr>
        <p:spPr>
          <a:xfrm>
            <a:off x="4940994" y="3770768"/>
            <a:ext cx="96688" cy="966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3E8BA20-FE04-4954-86DB-C9ECF20A7B73}"/>
              </a:ext>
            </a:extLst>
          </p:cNvPr>
          <p:cNvSpPr txBox="1"/>
          <p:nvPr/>
        </p:nvSpPr>
        <p:spPr>
          <a:xfrm>
            <a:off x="5789747" y="4260702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イベント発生しそうなところも</a:t>
            </a:r>
            <a:endParaRPr kumimoji="1" lang="en-US" altLang="ja-JP" dirty="0"/>
          </a:p>
          <a:p>
            <a:r>
              <a:rPr lang="ja-JP" altLang="en-US" dirty="0"/>
              <a:t>細かく計算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2BCDBCC-045A-4DF8-BCA5-00C32C441AA3}"/>
              </a:ext>
            </a:extLst>
          </p:cNvPr>
          <p:cNvSpPr txBox="1"/>
          <p:nvPr/>
        </p:nvSpPr>
        <p:spPr>
          <a:xfrm>
            <a:off x="1722983" y="5528277"/>
            <a:ext cx="6389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イベント関数として，任意の条件</a:t>
            </a:r>
            <a:r>
              <a:rPr lang="ja-JP" altLang="en-US" dirty="0"/>
              <a:t>を与えられる</a:t>
            </a:r>
            <a:endParaRPr lang="en-US" altLang="ja-JP" dirty="0"/>
          </a:p>
          <a:p>
            <a:r>
              <a:rPr kumimoji="1" lang="ja-JP" altLang="en-US" dirty="0"/>
              <a:t>そこで計算を止めることもできるし，発見だけしてそのまま計算を続けることもできる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C57323-AE9C-4ADB-AFBA-85B1D28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F4D-6B1C-4BBE-8B1A-247EFA2EA2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17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521E2C8-1565-4586-B803-02CBC797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41706"/>
          </a:xfrm>
        </p:spPr>
        <p:txBody>
          <a:bodyPr anchor="ctr"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プログラムの解説編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D41FA5A-E39A-4230-B3D3-C6BEC1B98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ja-JP" altLang="en-US" dirty="0"/>
              <a:t>モデルを作る</a:t>
            </a: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シミュレータの設計</a:t>
            </a: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プログラムの解説</a:t>
            </a:r>
          </a:p>
        </p:txBody>
      </p:sp>
    </p:spTree>
    <p:extLst>
      <p:ext uri="{BB962C8B-B14F-4D97-AF65-F5344CB8AC3E}">
        <p14:creationId xmlns:p14="http://schemas.microsoft.com/office/powerpoint/2010/main" val="1844856939"/>
      </p:ext>
    </p:extLst>
  </p:cSld>
  <p:clrMapOvr>
    <a:masterClrMapping/>
  </p:clrMapOvr>
</p:sld>
</file>

<file path=ppt/theme/theme1.xml><?xml version="1.0" encoding="utf-8"?>
<a:theme xmlns:a="http://schemas.openxmlformats.org/drawingml/2006/main" name="MATLAB講習2020">
  <a:themeElements>
    <a:clrScheme name="material">
      <a:dk1>
        <a:srgbClr val="171616"/>
      </a:dk1>
      <a:lt1>
        <a:sysClr val="window" lastClr="FFFFFF"/>
      </a:lt1>
      <a:dk2>
        <a:srgbClr val="3F51B5"/>
      </a:dk2>
      <a:lt2>
        <a:srgbClr val="E7E6E6"/>
      </a:lt2>
      <a:accent1>
        <a:srgbClr val="2196F3"/>
      </a:accent1>
      <a:accent2>
        <a:srgbClr val="F44336"/>
      </a:accent2>
      <a:accent3>
        <a:srgbClr val="9E9E9E"/>
      </a:accent3>
      <a:accent4>
        <a:srgbClr val="FFC107"/>
      </a:accent4>
      <a:accent5>
        <a:srgbClr val="00BCD4"/>
      </a:accent5>
      <a:accent6>
        <a:srgbClr val="4CAF50"/>
      </a:accent6>
      <a:hlink>
        <a:srgbClr val="3F51B5"/>
      </a:hlink>
      <a:folHlink>
        <a:srgbClr val="673A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250DFA5EAC3064996CDA91DB458AF2B" ma:contentTypeVersion="6" ma:contentTypeDescription="新しいドキュメントを作成します。" ma:contentTypeScope="" ma:versionID="1832430e258d4b6e2e505e98b194104c">
  <xsd:schema xmlns:xsd="http://www.w3.org/2001/XMLSchema" xmlns:xs="http://www.w3.org/2001/XMLSchema" xmlns:p="http://schemas.microsoft.com/office/2006/metadata/properties" xmlns:ns3="94011651-df6b-4bc4-809b-fc7c83000e0d" targetNamespace="http://schemas.microsoft.com/office/2006/metadata/properties" ma:root="true" ma:fieldsID="10d5a74426a6ec66c56bb9e1be86c560" ns3:_="">
    <xsd:import namespace="94011651-df6b-4bc4-809b-fc7c83000e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11651-df6b-4bc4-809b-fc7c8300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47C575-78F6-4D29-A493-C1732C14140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4011651-df6b-4bc4-809b-fc7c83000e0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4FEFB7-E16D-4AD9-BECC-EA21C8E8E2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EA89C-FAD7-455D-8BB3-6E7DE8DC3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11651-df6b-4bc4-809b-fc7c83000e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MATLAB講習2020</Template>
  <TotalTime>415</TotalTime>
  <Words>2248</Words>
  <Application>Microsoft Office PowerPoint</Application>
  <PresentationFormat>画面に合わせる (4:3)</PresentationFormat>
  <Paragraphs>404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6" baseType="lpstr">
      <vt:lpstr>ＭＳ Ｐゴシック</vt:lpstr>
      <vt:lpstr>Osaka－等幅</vt:lpstr>
      <vt:lpstr>游ゴシック</vt:lpstr>
      <vt:lpstr>Arial</vt:lpstr>
      <vt:lpstr>Calibri</vt:lpstr>
      <vt:lpstr>Calibri Light</vt:lpstr>
      <vt:lpstr>Cambria Math</vt:lpstr>
      <vt:lpstr>Courier New</vt:lpstr>
      <vt:lpstr>MATLAB講習2020</vt:lpstr>
      <vt:lpstr>シミュレータ解説</vt:lpstr>
      <vt:lpstr>1. 基礎知識編</vt:lpstr>
      <vt:lpstr>構造体でプログラムをシンプルに書く</vt:lpstr>
      <vt:lpstr>オブジェクト指向プログラミングへの発展</vt:lpstr>
      <vt:lpstr>クラスとインスタンス</vt:lpstr>
      <vt:lpstr>MATLABプログラムにするとこんな感じ</vt:lpstr>
      <vt:lpstr>クラスを使ってシミュレータを作る</vt:lpstr>
      <vt:lpstr>MATLAB関数：ode45</vt:lpstr>
      <vt:lpstr>2. プログラムの解説編</vt:lpstr>
      <vt:lpstr>モデルを作る</vt:lpstr>
      <vt:lpstr>フェーズの切り替え</vt:lpstr>
      <vt:lpstr>バウンド歩容を定義</vt:lpstr>
      <vt:lpstr>シミュレータの設計</vt:lpstr>
      <vt:lpstr>クラスの設計</vt:lpstr>
      <vt:lpstr>robotクラスの説明　properties</vt:lpstr>
      <vt:lpstr>robotクラスの説明　method:bound</vt:lpstr>
      <vt:lpstr>ode45関数の詳細</vt:lpstr>
      <vt:lpstr>イベント関数の作り方</vt:lpstr>
      <vt:lpstr>微分方程式の与え方</vt:lpstr>
      <vt:lpstr>MATLABの機能：関数ハンドル</vt:lpstr>
      <vt:lpstr>もう一度boundを詳しく見てみる</vt:lpstr>
      <vt:lpstr>もう一度boundを詳しく見てみる</vt:lpstr>
      <vt:lpstr>もう一度boundを詳しく見てみる</vt:lpstr>
      <vt:lpstr>もう一度boundを詳しく見てみる</vt:lpstr>
      <vt:lpstr>メイン関数の説明</vt:lpstr>
      <vt:lpstr>その他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シミュレータ解説</dc:title>
  <dc:creator>tomoya kamimura</dc:creator>
  <cp:lastModifiedBy>tomoya kamimura</cp:lastModifiedBy>
  <cp:revision>6</cp:revision>
  <dcterms:created xsi:type="dcterms:W3CDTF">2020-04-18T12:38:27Z</dcterms:created>
  <dcterms:modified xsi:type="dcterms:W3CDTF">2022-08-29T05:19:56Z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0x0101004250DFA5EAC3064996CDA91DB458AF2B</vt:lpwstr>
  </property>
</Properties>
</file>