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12117" r:id="rId2"/>
    <p:sldId id="12118" r:id="rId3"/>
    <p:sldId id="12119" r:id="rId4"/>
    <p:sldId id="1212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0000"/>
  </p:normalViewPr>
  <p:slideViewPr>
    <p:cSldViewPr snapToGrid="0">
      <p:cViewPr varScale="1">
        <p:scale>
          <a:sx n="101" d="100"/>
          <a:sy n="101" d="100"/>
        </p:scale>
        <p:origin x="15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8C545-9A7D-E042-8391-57CAA0886534}" type="datetimeFigureOut">
              <a:rPr lang="en-US" smtClean="0"/>
              <a:t>10/6/23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23B74-CF2B-B349-8A6A-0388F1088F6F}" type="slidenum">
              <a:rPr lang="en-US" smtClean="0"/>
              <a:t>‹#›</a:t>
            </a:fld>
            <a:endParaRPr lang="en-US"/>
          </a:p>
        </p:txBody>
      </p:sp>
    </p:spTree>
    <p:extLst>
      <p:ext uri="{BB962C8B-B14F-4D97-AF65-F5344CB8AC3E}">
        <p14:creationId xmlns:p14="http://schemas.microsoft.com/office/powerpoint/2010/main" val="8565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Client:</a:t>
            </a:r>
            <a:r>
              <a:rPr lang="en-GB" b="1" u="none" dirty="0"/>
              <a:t> </a:t>
            </a:r>
            <a:r>
              <a:rPr lang="en-GB" dirty="0"/>
              <a:t>National Health Service</a:t>
            </a:r>
          </a:p>
          <a:p>
            <a:r>
              <a:rPr lang="en-GB" b="1" u="sng" dirty="0"/>
              <a:t>Industry:</a:t>
            </a:r>
            <a:r>
              <a:rPr lang="en-GB" b="0" u="none" dirty="0"/>
              <a:t> Healthcare</a:t>
            </a:r>
            <a:endParaRPr lang="en-GB" b="1" u="sng" dirty="0"/>
          </a:p>
          <a:p>
            <a:r>
              <a:rPr lang="en-GB" b="1" u="sng" dirty="0"/>
              <a:t>Service Line:</a:t>
            </a:r>
            <a:r>
              <a:rPr lang="en-GB" b="1" u="none" dirty="0"/>
              <a:t> </a:t>
            </a:r>
            <a:r>
              <a:rPr lang="en-GB" dirty="0"/>
              <a:t>OT&amp;C</a:t>
            </a:r>
          </a:p>
          <a:p>
            <a:r>
              <a:rPr lang="en-GB" b="1" u="sng" dirty="0"/>
              <a:t>Offering</a:t>
            </a:r>
            <a:r>
              <a:rPr lang="en-GB" dirty="0"/>
              <a:t>: Process Optimisation</a:t>
            </a:r>
          </a:p>
          <a:p>
            <a:r>
              <a:rPr lang="en-GB" b="1" u="sng" dirty="0"/>
              <a:t>Sub Offering:</a:t>
            </a:r>
            <a:r>
              <a:rPr lang="en-GB" b="0" u="none" dirty="0"/>
              <a:t> TOM</a:t>
            </a:r>
            <a:endParaRPr lang="en-GB" b="1" u="sng" dirty="0"/>
          </a:p>
          <a:p>
            <a:r>
              <a:rPr lang="en-GB" b="1" u="sng" dirty="0"/>
              <a:t>Team:</a:t>
            </a:r>
            <a:r>
              <a:rPr lang="en-GB" b="1" u="none" dirty="0"/>
              <a:t> </a:t>
            </a:r>
            <a:r>
              <a:rPr lang="en-GB" dirty="0"/>
              <a:t>Shaquille O’Neal, Magic Johnson</a:t>
            </a:r>
          </a:p>
          <a:p>
            <a:r>
              <a:rPr lang="en-GB" b="1" u="sng" dirty="0"/>
              <a:t>Notes:</a:t>
            </a:r>
            <a:r>
              <a:rPr lang="en-GB" b="0" u="none" dirty="0"/>
              <a:t> some notes here</a:t>
            </a:r>
            <a:endParaRPr lang="en-GB" b="1" u="sng" dirty="0"/>
          </a:p>
        </p:txBody>
      </p:sp>
      <p:sp>
        <p:nvSpPr>
          <p:cNvPr id="4" name="Slide Number Placeholder 3"/>
          <p:cNvSpPr>
            <a:spLocks noGrp="1"/>
          </p:cNvSpPr>
          <p:nvPr>
            <p:ph type="sldNum" sz="quarter" idx="5"/>
          </p:nvPr>
        </p:nvSpPr>
        <p:spPr/>
        <p:txBody>
          <a:bodyPr/>
          <a:lstStyle/>
          <a:p>
            <a:fld id="{09C00190-DC35-734B-9649-B4753F9EC698}" type="slidenum">
              <a:rPr lang="en-US" smtClean="0"/>
              <a:t>1</a:t>
            </a:fld>
            <a:endParaRPr lang="en-US"/>
          </a:p>
        </p:txBody>
      </p:sp>
    </p:spTree>
    <p:extLst>
      <p:ext uri="{BB962C8B-B14F-4D97-AF65-F5344CB8AC3E}">
        <p14:creationId xmlns:p14="http://schemas.microsoft.com/office/powerpoint/2010/main" val="319453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Client:</a:t>
            </a:r>
            <a:r>
              <a:rPr lang="en-GB" b="1" u="none" dirty="0"/>
              <a:t> </a:t>
            </a:r>
            <a:r>
              <a:rPr lang="en-GB" dirty="0"/>
              <a:t>TSB</a:t>
            </a:r>
          </a:p>
          <a:p>
            <a:r>
              <a:rPr lang="en-GB" b="1" u="sng" dirty="0"/>
              <a:t>Industry:</a:t>
            </a:r>
            <a:r>
              <a:rPr lang="en-GB" b="0" u="none" dirty="0"/>
              <a:t> Financial Services</a:t>
            </a:r>
            <a:endParaRPr lang="en-GB" b="1" u="sng" dirty="0"/>
          </a:p>
          <a:p>
            <a:r>
              <a:rPr lang="en-GB" b="1" u="sng" dirty="0"/>
              <a:t>Service Line:</a:t>
            </a:r>
            <a:r>
              <a:rPr lang="en-GB" b="1" u="none" dirty="0"/>
              <a:t> </a:t>
            </a:r>
            <a:r>
              <a:rPr lang="en-GB" dirty="0"/>
              <a:t>TA</a:t>
            </a:r>
          </a:p>
          <a:p>
            <a:r>
              <a:rPr lang="en-GB" b="1" u="sng" dirty="0"/>
              <a:t>Offering</a:t>
            </a:r>
            <a:r>
              <a:rPr lang="en-GB" dirty="0"/>
              <a:t>: Target Operating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Sub Offering:</a:t>
            </a:r>
            <a:r>
              <a:rPr lang="en-GB" b="0" u="none" dirty="0"/>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Team:</a:t>
            </a:r>
            <a:r>
              <a:rPr lang="en-GB" b="1" u="none" dirty="0"/>
              <a:t> </a:t>
            </a:r>
            <a:r>
              <a:rPr lang="en-GB" dirty="0"/>
              <a:t>Larry Bird, </a:t>
            </a:r>
            <a:r>
              <a:rPr lang="en-GB" b="0" dirty="0">
                <a:solidFill>
                  <a:srgbClr val="CCCCCC"/>
                </a:solidFill>
                <a:effectLst/>
                <a:latin typeface="Menlo" panose="020B0609030804020204" pitchFamily="49" charset="0"/>
              </a:rPr>
              <a:t>Kevin Garnett</a:t>
            </a:r>
          </a:p>
          <a:p>
            <a:endParaRPr lang="en-GB" dirty="0"/>
          </a:p>
          <a:p>
            <a:r>
              <a:rPr lang="en-GB" b="1" u="sng" dirty="0"/>
              <a:t>Notes:</a:t>
            </a:r>
            <a:r>
              <a:rPr lang="en-GB" b="0" u="none" dirty="0"/>
              <a:t> lots of notes, if a colon appears what happens: there?</a:t>
            </a:r>
            <a:endParaRPr lang="en-GB" b="1" u="sng" dirty="0"/>
          </a:p>
        </p:txBody>
      </p:sp>
      <p:sp>
        <p:nvSpPr>
          <p:cNvPr id="4" name="Slide Number Placeholder 3"/>
          <p:cNvSpPr>
            <a:spLocks noGrp="1"/>
          </p:cNvSpPr>
          <p:nvPr>
            <p:ph type="sldNum" sz="quarter" idx="5"/>
          </p:nvPr>
        </p:nvSpPr>
        <p:spPr/>
        <p:txBody>
          <a:bodyPr/>
          <a:lstStyle/>
          <a:p>
            <a:fld id="{09C00190-DC35-734B-9649-B4753F9EC698}" type="slidenum">
              <a:rPr lang="en-US" smtClean="0"/>
              <a:t>2</a:t>
            </a:fld>
            <a:endParaRPr lang="en-US"/>
          </a:p>
        </p:txBody>
      </p:sp>
    </p:spTree>
    <p:extLst>
      <p:ext uri="{BB962C8B-B14F-4D97-AF65-F5344CB8AC3E}">
        <p14:creationId xmlns:p14="http://schemas.microsoft.com/office/powerpoint/2010/main" val="352252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Client:</a:t>
            </a:r>
            <a:r>
              <a:rPr lang="en-GB" b="1" u="none" dirty="0"/>
              <a:t> </a:t>
            </a:r>
            <a:r>
              <a:rPr lang="en-GB" dirty="0"/>
              <a:t>Nike</a:t>
            </a:r>
          </a:p>
          <a:p>
            <a:r>
              <a:rPr lang="en-GB" b="1" u="sng" dirty="0"/>
              <a:t>Industry:</a:t>
            </a:r>
            <a:r>
              <a:rPr lang="en-GB" b="0" u="none" dirty="0"/>
              <a:t> Retail</a:t>
            </a:r>
            <a:endParaRPr lang="en-GB" b="1" u="sng" dirty="0"/>
          </a:p>
          <a:p>
            <a:r>
              <a:rPr lang="en-GB" b="1" u="sng" dirty="0"/>
              <a:t>Service Line:</a:t>
            </a:r>
            <a:r>
              <a:rPr lang="en-GB" b="1" u="none" dirty="0"/>
              <a:t> </a:t>
            </a:r>
            <a:r>
              <a:rPr lang="en-GB" dirty="0"/>
              <a:t>OT&amp;C</a:t>
            </a:r>
          </a:p>
          <a:p>
            <a:r>
              <a:rPr lang="en-GB" b="1" u="sng" dirty="0"/>
              <a:t>Offering</a:t>
            </a:r>
            <a:r>
              <a:rPr lang="en-GB" dirty="0"/>
              <a:t>: Process Optimisation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Sub Offering:</a:t>
            </a:r>
            <a:r>
              <a:rPr lang="en-GB" b="0" u="none" dirty="0"/>
              <a:t> RPA</a:t>
            </a:r>
            <a:endParaRPr lang="en-GB" dirty="0"/>
          </a:p>
          <a:p>
            <a:r>
              <a:rPr lang="en-GB" b="1" u="sng" dirty="0"/>
              <a:t>Team:</a:t>
            </a:r>
            <a:r>
              <a:rPr lang="en-GB" b="1" u="none" dirty="0"/>
              <a:t> </a:t>
            </a:r>
            <a:r>
              <a:rPr lang="en-GB" dirty="0"/>
              <a:t>Michael Jordan, Scottie Pippen</a:t>
            </a:r>
          </a:p>
          <a:p>
            <a:r>
              <a:rPr lang="en-GB" b="1" u="sng" dirty="0"/>
              <a:t>Notes:</a:t>
            </a:r>
            <a:r>
              <a:rPr lang="en-GB" b="0" u="none" dirty="0"/>
              <a:t> ipso lorum</a:t>
            </a:r>
            <a:endParaRPr lang="en-GB" b="1" u="sng" dirty="0"/>
          </a:p>
        </p:txBody>
      </p:sp>
      <p:sp>
        <p:nvSpPr>
          <p:cNvPr id="4" name="Slide Number Placeholder 3"/>
          <p:cNvSpPr>
            <a:spLocks noGrp="1"/>
          </p:cNvSpPr>
          <p:nvPr>
            <p:ph type="sldNum" sz="quarter" idx="5"/>
          </p:nvPr>
        </p:nvSpPr>
        <p:spPr/>
        <p:txBody>
          <a:bodyPr/>
          <a:lstStyle/>
          <a:p>
            <a:fld id="{09C00190-DC35-734B-9649-B4753F9EC698}" type="slidenum">
              <a:rPr lang="en-US" smtClean="0"/>
              <a:t>3</a:t>
            </a:fld>
            <a:endParaRPr lang="en-US"/>
          </a:p>
        </p:txBody>
      </p:sp>
    </p:spTree>
    <p:extLst>
      <p:ext uri="{BB962C8B-B14F-4D97-AF65-F5344CB8AC3E}">
        <p14:creationId xmlns:p14="http://schemas.microsoft.com/office/powerpoint/2010/main" val="345462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Client:</a:t>
            </a:r>
            <a:r>
              <a:rPr lang="en-GB" b="1" u="none" dirty="0"/>
              <a:t> </a:t>
            </a:r>
            <a:r>
              <a:rPr lang="en-GB" dirty="0"/>
              <a:t>National Health Service</a:t>
            </a:r>
          </a:p>
          <a:p>
            <a:r>
              <a:rPr lang="en-GB" b="1" u="sng" dirty="0"/>
              <a:t>Industry:</a:t>
            </a:r>
            <a:r>
              <a:rPr lang="en-GB" b="0" u="none" dirty="0"/>
              <a:t> Healthcare</a:t>
            </a:r>
            <a:endParaRPr lang="en-GB" b="1" u="sng" dirty="0"/>
          </a:p>
          <a:p>
            <a:r>
              <a:rPr lang="en-GB" b="1" u="sng" dirty="0"/>
              <a:t>Service Line:</a:t>
            </a:r>
            <a:r>
              <a:rPr lang="en-GB" b="1" u="none" dirty="0"/>
              <a:t> </a:t>
            </a:r>
            <a:r>
              <a:rPr lang="en-GB" dirty="0"/>
              <a:t>PC</a:t>
            </a:r>
          </a:p>
          <a:p>
            <a:r>
              <a:rPr lang="en-GB" b="1" u="sng" dirty="0"/>
              <a:t>Offering</a:t>
            </a:r>
            <a:r>
              <a:rPr lang="en-GB" dirty="0"/>
              <a:t>: Process Optimisation and something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Sub Offering:</a:t>
            </a:r>
            <a:r>
              <a:rPr lang="en-GB" b="0" u="none" dirty="0"/>
              <a:t> </a:t>
            </a:r>
            <a:r>
              <a:rPr lang="en-GB" b="0" u="none"/>
              <a:t>Some other thing</a:t>
            </a:r>
            <a:endParaRPr lang="en-GB" dirty="0"/>
          </a:p>
          <a:p>
            <a:r>
              <a:rPr lang="en-GB" b="1" u="sng" dirty="0"/>
              <a:t>Team:</a:t>
            </a:r>
            <a:r>
              <a:rPr lang="en-GB" b="1" u="none" dirty="0"/>
              <a:t> </a:t>
            </a:r>
            <a:r>
              <a:rPr lang="en-GB" dirty="0"/>
              <a:t>Allen Iverson, KAJ</a:t>
            </a:r>
          </a:p>
          <a:p>
            <a:r>
              <a:rPr lang="en-GB" b="1" u="sng" dirty="0"/>
              <a:t>Notes:</a:t>
            </a:r>
            <a:r>
              <a:rPr lang="en-GB" b="0" u="none" dirty="0"/>
              <a:t> some other notes</a:t>
            </a:r>
            <a:endParaRPr lang="en-GB" b="1" u="sng" dirty="0"/>
          </a:p>
        </p:txBody>
      </p:sp>
      <p:sp>
        <p:nvSpPr>
          <p:cNvPr id="4" name="Slide Number Placeholder 3"/>
          <p:cNvSpPr>
            <a:spLocks noGrp="1"/>
          </p:cNvSpPr>
          <p:nvPr>
            <p:ph type="sldNum" sz="quarter" idx="5"/>
          </p:nvPr>
        </p:nvSpPr>
        <p:spPr/>
        <p:txBody>
          <a:bodyPr/>
          <a:lstStyle/>
          <a:p>
            <a:fld id="{09C00190-DC35-734B-9649-B4753F9EC698}" type="slidenum">
              <a:rPr lang="en-US" smtClean="0"/>
              <a:t>4</a:t>
            </a:fld>
            <a:endParaRPr lang="en-US"/>
          </a:p>
        </p:txBody>
      </p:sp>
    </p:spTree>
    <p:extLst>
      <p:ext uri="{BB962C8B-B14F-4D97-AF65-F5344CB8AC3E}">
        <p14:creationId xmlns:p14="http://schemas.microsoft.com/office/powerpoint/2010/main" val="394246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A930-D70D-67EC-E444-51ADAA614E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B3B99F-C13B-D1A9-6B2B-89E75D9E6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CFE9123-4E0F-4E62-5A4D-748B19A6310D}"/>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5" name="Footer Placeholder 4">
            <a:extLst>
              <a:ext uri="{FF2B5EF4-FFF2-40B4-BE49-F238E27FC236}">
                <a16:creationId xmlns:a16="http://schemas.microsoft.com/office/drawing/2014/main" id="{C0CC51B3-6298-F769-F979-2E1F0F419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5B87D-4042-79D1-168D-EAF9F8B63797}"/>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138258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0816-3EC3-CAA2-44BD-A5219DBC462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9814C9-0593-D4DC-AC02-9EAF09C7F5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F4C765-A75A-04C5-D020-22254B105B01}"/>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5" name="Footer Placeholder 4">
            <a:extLst>
              <a:ext uri="{FF2B5EF4-FFF2-40B4-BE49-F238E27FC236}">
                <a16:creationId xmlns:a16="http://schemas.microsoft.com/office/drawing/2014/main" id="{117A5E53-158C-77ED-4577-F93E60FF5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A5950-4D5C-D027-93F4-604B14F9DE4A}"/>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57838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7C6B6-A96C-B9BE-1E3E-2782EAF7CF7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7499CD-47F7-859F-F681-7EF1EB5855F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95E55E-72C6-5BDD-7EAF-C79002BF89C7}"/>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5" name="Footer Placeholder 4">
            <a:extLst>
              <a:ext uri="{FF2B5EF4-FFF2-40B4-BE49-F238E27FC236}">
                <a16:creationId xmlns:a16="http://schemas.microsoft.com/office/drawing/2014/main" id="{E82BB131-FA91-8A26-CB7B-6EE2E9FB8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B1537-A301-60FB-1A14-DC936635A62E}"/>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383816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JSSColourful_PlainTitle&amp;Conten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02806A92-9494-47E8-B126-B8CAE6D22630}"/>
              </a:ext>
            </a:extLst>
          </p:cNvPr>
          <p:cNvSpPr>
            <a:spLocks noGrp="1"/>
          </p:cNvSpPr>
          <p:nvPr>
            <p:ph type="title" hasCustomPrompt="1"/>
          </p:nvPr>
        </p:nvSpPr>
        <p:spPr>
          <a:xfrm>
            <a:off x="838200" y="365125"/>
            <a:ext cx="10515600" cy="830997"/>
          </a:xfrm>
          <a:prstGeom prst="rect">
            <a:avLst/>
          </a:prstGeom>
        </p:spPr>
        <p:txBody>
          <a:bodyPr vert="horz" lIns="0" tIns="0" rIns="0" bIns="0" rtlCol="0" anchor="ctr" anchorCtr="0">
            <a:noAutofit/>
          </a:bodyPr>
          <a:lstStyle/>
          <a:p>
            <a:r>
              <a:rPr lang="en-US"/>
              <a:t>Click to edit BJSS Master title style</a:t>
            </a:r>
            <a:endParaRPr lang="en-GB"/>
          </a:p>
        </p:txBody>
      </p:sp>
      <p:sp>
        <p:nvSpPr>
          <p:cNvPr id="3" name="Content Placeholder 2">
            <a:extLst>
              <a:ext uri="{FF2B5EF4-FFF2-40B4-BE49-F238E27FC236}">
                <a16:creationId xmlns:a16="http://schemas.microsoft.com/office/drawing/2014/main" id="{829DE756-0CBA-4F47-86E3-F084C3620FDD}"/>
              </a:ext>
            </a:extLst>
          </p:cNvPr>
          <p:cNvSpPr>
            <a:spLocks noGrp="1"/>
          </p:cNvSpPr>
          <p:nvPr>
            <p:ph sz="quarter" idx="10"/>
          </p:nvPr>
        </p:nvSpPr>
        <p:spPr>
          <a:xfrm>
            <a:off x="838800" y="1389600"/>
            <a:ext cx="10515600" cy="4788000"/>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44344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AE09-49B2-EA3D-DFDA-21BDA65EC2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B78CAF-D7E0-43CC-56E0-E6DD44C6EC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76C620-ABD0-DE1A-47A8-B55CD22B9C0B}"/>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5" name="Footer Placeholder 4">
            <a:extLst>
              <a:ext uri="{FF2B5EF4-FFF2-40B4-BE49-F238E27FC236}">
                <a16:creationId xmlns:a16="http://schemas.microsoft.com/office/drawing/2014/main" id="{20A95EFE-E0C9-BC81-0849-347BB79DF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EC6D9-A3A8-6BDC-B371-9CD6DD2F00C2}"/>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47659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88EA-333A-4FA0-B4DC-B701A0DF1D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BF6E21-93E6-6B23-127D-1A5E0F9A0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2157FE-E464-E59B-BF9D-EBAB53F1322B}"/>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5" name="Footer Placeholder 4">
            <a:extLst>
              <a:ext uri="{FF2B5EF4-FFF2-40B4-BE49-F238E27FC236}">
                <a16:creationId xmlns:a16="http://schemas.microsoft.com/office/drawing/2014/main" id="{9506FF2D-3891-91FB-9FC3-936E7906A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BF161-A519-F96B-43FC-E9370A4DC7EA}"/>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67102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FE01-849A-BE9C-925E-A1F7073F54E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E12908-8B98-99F4-E90C-CC8A3AFBD3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4A2BFED-C24B-1F65-CF5C-0FD238BC66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FAB171D-950C-B848-2A4F-26985CC31F9D}"/>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6" name="Footer Placeholder 5">
            <a:extLst>
              <a:ext uri="{FF2B5EF4-FFF2-40B4-BE49-F238E27FC236}">
                <a16:creationId xmlns:a16="http://schemas.microsoft.com/office/drawing/2014/main" id="{C5E4F510-E879-8726-01B9-B8BB72BD6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1F6B3-C812-8288-BCCF-76881230885F}"/>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43715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4C14-8D18-25CA-4A40-701CAF864FA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FCA5435-057B-BE37-D961-128F42028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05A5BD-61D4-4B07-5DAE-A6FACE7C75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7A10F1-2D9E-67F3-C138-088355C06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CC46FB4-48F0-793D-1B20-3BBF53B6347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BE9BC8B-3854-9B5E-F812-73A3393C7AAF}"/>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8" name="Footer Placeholder 7">
            <a:extLst>
              <a:ext uri="{FF2B5EF4-FFF2-40B4-BE49-F238E27FC236}">
                <a16:creationId xmlns:a16="http://schemas.microsoft.com/office/drawing/2014/main" id="{B50BA094-20E1-3545-FCD7-7CE20A56CB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7F19E2-454C-3450-35E9-03C482082B88}"/>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27683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8DE8-BEAE-C4C5-E92C-D058BE921B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5BA9672-9E23-4D3B-85FD-6EEB08DC45AE}"/>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4" name="Footer Placeholder 3">
            <a:extLst>
              <a:ext uri="{FF2B5EF4-FFF2-40B4-BE49-F238E27FC236}">
                <a16:creationId xmlns:a16="http://schemas.microsoft.com/office/drawing/2014/main" id="{78D3C8DA-9ABE-C325-E3D5-12E0C7E08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5CAB14-8801-3220-7828-E7B626C96D29}"/>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123444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B950F-B135-82B6-E3BE-9BB70322354D}"/>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3" name="Footer Placeholder 2">
            <a:extLst>
              <a:ext uri="{FF2B5EF4-FFF2-40B4-BE49-F238E27FC236}">
                <a16:creationId xmlns:a16="http://schemas.microsoft.com/office/drawing/2014/main" id="{A26D3193-D5EA-5782-036B-9A07C45299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2BD740-DC7B-0D41-C0B3-9611DD8CADF6}"/>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130378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FA90-FED6-05AC-192F-1AB8620674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A7379BD-A6F3-31EF-E4D8-3A955C1DB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F34B184-3573-3E6A-CAE7-0355C3342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5F85F8-9EA5-6B02-66A4-E3FC2DF5E299}"/>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6" name="Footer Placeholder 5">
            <a:extLst>
              <a:ext uri="{FF2B5EF4-FFF2-40B4-BE49-F238E27FC236}">
                <a16:creationId xmlns:a16="http://schemas.microsoft.com/office/drawing/2014/main" id="{D2622B9B-7BD4-1957-C1D8-DD8A06746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4BA95-AAA8-327B-21ED-7F1E868C00C3}"/>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385076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19D-F583-E6AF-218B-D6922A7B24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DB3C4AC-7D9C-AF90-A4C5-1481080A4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BFD138-5015-19F2-99CF-4F4BA6426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AB19CA-34F2-B36E-E514-7A00FD216E99}"/>
              </a:ext>
            </a:extLst>
          </p:cNvPr>
          <p:cNvSpPr>
            <a:spLocks noGrp="1"/>
          </p:cNvSpPr>
          <p:nvPr>
            <p:ph type="dt" sz="half" idx="10"/>
          </p:nvPr>
        </p:nvSpPr>
        <p:spPr/>
        <p:txBody>
          <a:bodyPr/>
          <a:lstStyle/>
          <a:p>
            <a:fld id="{26C5608A-C56E-5041-B3C0-4050BDFF5595}" type="datetimeFigureOut">
              <a:rPr lang="en-US" smtClean="0"/>
              <a:t>10/6/23</a:t>
            </a:fld>
            <a:endParaRPr lang="en-US"/>
          </a:p>
        </p:txBody>
      </p:sp>
      <p:sp>
        <p:nvSpPr>
          <p:cNvPr id="6" name="Footer Placeholder 5">
            <a:extLst>
              <a:ext uri="{FF2B5EF4-FFF2-40B4-BE49-F238E27FC236}">
                <a16:creationId xmlns:a16="http://schemas.microsoft.com/office/drawing/2014/main" id="{2757F92B-E633-0395-0267-B9B77B0EF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B2470-58D5-A1D7-5920-E5B5658396AD}"/>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1850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BB678-A8C4-46E9-6084-1B3C33EDC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CDBB87-5093-C4CF-61BE-CF4B706CA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4D0CE0-67FC-67C6-7E76-E59B7B7C5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5608A-C56E-5041-B3C0-4050BDFF5595}" type="datetimeFigureOut">
              <a:rPr lang="en-US" smtClean="0"/>
              <a:t>10/6/23</a:t>
            </a:fld>
            <a:endParaRPr lang="en-US"/>
          </a:p>
        </p:txBody>
      </p:sp>
      <p:sp>
        <p:nvSpPr>
          <p:cNvPr id="5" name="Footer Placeholder 4">
            <a:extLst>
              <a:ext uri="{FF2B5EF4-FFF2-40B4-BE49-F238E27FC236}">
                <a16:creationId xmlns:a16="http://schemas.microsoft.com/office/drawing/2014/main" id="{851A2299-59D3-BE0D-6CBA-04DBA2B69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067A9C-24B3-790B-3698-6216E0639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6D7F7-C836-3D4E-BEF5-2B5DED7FAEC5}" type="slidenum">
              <a:rPr lang="en-US" smtClean="0"/>
              <a:t>‹#›</a:t>
            </a:fld>
            <a:endParaRPr lang="en-US"/>
          </a:p>
        </p:txBody>
      </p:sp>
    </p:spTree>
    <p:extLst>
      <p:ext uri="{BB962C8B-B14F-4D97-AF65-F5344CB8AC3E}">
        <p14:creationId xmlns:p14="http://schemas.microsoft.com/office/powerpoint/2010/main" val="359711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a:lum bright="70000" contrast="-70000"/>
            <a:extLst>
              <a:ext uri="{BEBA8EAE-BF5A-486C-A8C5-ECC9F3942E4B}">
                <a14:imgProps xmlns:a14="http://schemas.microsoft.com/office/drawing/2010/main">
                  <a14:imgLayer>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2985788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a:lum bright="70000" contrast="-70000"/>
            <a:extLst>
              <a:ext uri="{BEBA8EAE-BF5A-486C-A8C5-ECC9F3942E4B}">
                <a14:imgProps xmlns:a14="http://schemas.microsoft.com/office/drawing/2010/main">
                  <a14:imgLayer>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35510077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SemiBold"/>
                <a:cs typeface="Catamaran SemiBold"/>
              </a:rPr>
              <a:t>Overview</a:t>
            </a:r>
          </a:p>
          <a:p>
            <a:pPr>
              <a:lnSpc>
                <a:spcPct val="100000"/>
              </a:lnSpc>
            </a:pPr>
            <a:r>
              <a:rPr lang="en-GB" sz="1200" dirty="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dirty="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dirty="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dirty="0">
                <a:latin typeface="Catamaran SemiBold"/>
                <a:cs typeface="Catamaran SemiBold"/>
              </a:rPr>
              <a:t>Outcomes</a:t>
            </a:r>
          </a:p>
          <a:p>
            <a:pPr>
              <a:lnSpc>
                <a:spcPct val="100000"/>
              </a:lnSpc>
            </a:pPr>
            <a:r>
              <a:rPr lang="en-GB" sz="1200" dirty="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a:lum bright="70000" contrast="-70000"/>
            <a:extLst>
              <a:ext uri="{BEBA8EAE-BF5A-486C-A8C5-ECC9F3942E4B}">
                <a14:imgProps xmlns:a14="http://schemas.microsoft.com/office/drawing/2010/main">
                  <a14:imgLayer>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3981773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a:lum bright="70000" contrast="-70000"/>
            <a:extLst>
              <a:ext uri="{BEBA8EAE-BF5A-486C-A8C5-ECC9F3942E4B}">
                <a14:imgProps xmlns:a14="http://schemas.microsoft.com/office/drawing/2010/main">
                  <a14:imgLayer>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3303603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1330</Words>
  <Application>Microsoft Macintosh PowerPoint</Application>
  <PresentationFormat>Widescreen</PresentationFormat>
  <Paragraphs>113</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Catamaran</vt:lpstr>
      <vt:lpstr>Catamaran SemiBold</vt:lpstr>
      <vt:lpstr>Menlo</vt:lpstr>
      <vt:lpstr>Office Theme</vt:lpstr>
      <vt:lpstr>overview slide - example</vt:lpstr>
      <vt:lpstr>overview slide - example</vt:lpstr>
      <vt:lpstr>overview slide - example</vt:lpstr>
      <vt:lpstr>overview slide - example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slide - example</dc:title>
  <dc:subject/>
  <dc:creator>Tom Kellett</dc:creator>
  <cp:keywords/>
  <dc:description/>
  <cp:lastModifiedBy>Tom Kellett</cp:lastModifiedBy>
  <cp:revision>3</cp:revision>
  <dcterms:created xsi:type="dcterms:W3CDTF">2023-10-05T14:49:56Z</dcterms:created>
  <dcterms:modified xsi:type="dcterms:W3CDTF">2023-10-06T09:26:05Z</dcterms:modified>
  <cp:category/>
</cp:coreProperties>
</file>