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63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94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54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20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9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25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06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79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53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54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38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CCA44-FD07-47AF-AE10-0456D12BF277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2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97945" y="2700997"/>
            <a:ext cx="6035040" cy="13364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n>
                  <a:solidFill>
                    <a:srgbClr val="FFC000"/>
                  </a:solidFill>
                </a:ln>
                <a:solidFill>
                  <a:srgbClr val="FFFF00"/>
                </a:solidFill>
              </a:rPr>
              <a:t>ゲームスタート</a:t>
            </a:r>
            <a:endParaRPr kumimoji="1" lang="ja-JP" altLang="en-US" sz="4800" dirty="0">
              <a:ln>
                <a:solidFill>
                  <a:srgbClr val="FFC000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77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453" y="282250"/>
            <a:ext cx="1731929" cy="240630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995" y="396875"/>
            <a:ext cx="1742054" cy="242037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458" y="797979"/>
            <a:ext cx="1390460" cy="1843514"/>
          </a:xfrm>
          <a:prstGeom prst="rect">
            <a:avLst/>
          </a:prstGeom>
        </p:spPr>
      </p:pic>
      <p:sp>
        <p:nvSpPr>
          <p:cNvPr id="9" name="フローチャート: 端子 8"/>
          <p:cNvSpPr/>
          <p:nvPr/>
        </p:nvSpPr>
        <p:spPr>
          <a:xfrm>
            <a:off x="4645242" y="273221"/>
            <a:ext cx="2356130" cy="444969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ディーラー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242" y="6032760"/>
            <a:ext cx="2447416" cy="536853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5430368" y="61165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あなた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469195" y="3867715"/>
            <a:ext cx="2080800" cy="12098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8890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 smtClean="0">
                <a:solidFill>
                  <a:srgbClr val="FFFF00"/>
                </a:solidFill>
              </a:rPr>
              <a:t>LOW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6257" y="3778975"/>
            <a:ext cx="2170364" cy="1298561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836270" y="3966589"/>
            <a:ext cx="2013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rgbClr val="FFFF00"/>
                </a:solidFill>
              </a:rPr>
              <a:t>HIGH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sp>
        <p:nvSpPr>
          <p:cNvPr id="18" name="フローチャート: 端子 17"/>
          <p:cNvSpPr/>
          <p:nvPr/>
        </p:nvSpPr>
        <p:spPr>
          <a:xfrm>
            <a:off x="3273460" y="2752455"/>
            <a:ext cx="5190978" cy="679696"/>
          </a:xfrm>
          <a:prstGeom prst="flowChartTerminator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HIGT</a:t>
            </a:r>
            <a:r>
              <a:rPr kumimoji="1" lang="ja-JP" altLang="en-US" dirty="0" smtClean="0"/>
              <a:t>か</a:t>
            </a:r>
            <a:r>
              <a:rPr kumimoji="1" lang="en-US" altLang="ja-JP" dirty="0" smtClean="0"/>
              <a:t>LOW</a:t>
            </a:r>
            <a:r>
              <a:rPr kumimoji="1" lang="ja-JP" altLang="en-US" dirty="0" smtClean="0"/>
              <a:t>を選択してください。</a:t>
            </a:r>
            <a:endParaRPr kumimoji="1" lang="ja-JP" altLang="en-US" dirty="0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267" y="4156766"/>
            <a:ext cx="1731929" cy="2406308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474" y="4157667"/>
            <a:ext cx="1742054" cy="2420376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2" y="297282"/>
            <a:ext cx="1731929" cy="2406308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7" y="277443"/>
            <a:ext cx="1742054" cy="2420376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1" y="235185"/>
            <a:ext cx="1731929" cy="2406308"/>
          </a:xfrm>
          <a:prstGeom prst="rect">
            <a:avLst/>
          </a:prstGeom>
        </p:spPr>
      </p:pic>
      <p:sp>
        <p:nvSpPr>
          <p:cNvPr id="29" name="フローチャート: 端子 28"/>
          <p:cNvSpPr/>
          <p:nvPr/>
        </p:nvSpPr>
        <p:spPr>
          <a:xfrm>
            <a:off x="353314" y="2779333"/>
            <a:ext cx="2233367" cy="399966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山札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47114" y="5345723"/>
            <a:ext cx="2160336" cy="11401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０連勝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15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588" y="723387"/>
            <a:ext cx="1731929" cy="240630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73" y="723387"/>
            <a:ext cx="1742054" cy="242037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158" y="723387"/>
            <a:ext cx="1742054" cy="242037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83" y="3559126"/>
            <a:ext cx="1600301" cy="222342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83" y="797711"/>
            <a:ext cx="1379996" cy="1829641"/>
          </a:xfrm>
          <a:prstGeom prst="rect">
            <a:avLst/>
          </a:prstGeom>
        </p:spPr>
      </p:pic>
      <p:sp>
        <p:nvSpPr>
          <p:cNvPr id="9" name="フローチャート: 端子 8"/>
          <p:cNvSpPr/>
          <p:nvPr/>
        </p:nvSpPr>
        <p:spPr>
          <a:xfrm>
            <a:off x="4645242" y="273221"/>
            <a:ext cx="2356130" cy="444969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ディーラー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242" y="6032760"/>
            <a:ext cx="2447416" cy="536853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5430368" y="61165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あなた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865827" y="3823343"/>
            <a:ext cx="2080800" cy="12098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8890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 smtClean="0">
                <a:solidFill>
                  <a:srgbClr val="FFFF00"/>
                </a:solidFill>
              </a:rPr>
              <a:t>LOW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6257" y="3778975"/>
            <a:ext cx="2170364" cy="1298561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836270" y="3966589"/>
            <a:ext cx="2013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rgbClr val="FFFF00"/>
                </a:solidFill>
              </a:rPr>
              <a:t>HIGH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sp>
        <p:nvSpPr>
          <p:cNvPr id="18" name="フローチャート: 端子 17"/>
          <p:cNvSpPr/>
          <p:nvPr/>
        </p:nvSpPr>
        <p:spPr>
          <a:xfrm>
            <a:off x="3273460" y="2752455"/>
            <a:ext cx="5190978" cy="679696"/>
          </a:xfrm>
          <a:prstGeom prst="flowChartTerminator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HIGT</a:t>
            </a:r>
            <a:r>
              <a:rPr kumimoji="1" lang="ja-JP" altLang="en-US" dirty="0" smtClean="0"/>
              <a:t>か</a:t>
            </a:r>
            <a:r>
              <a:rPr kumimoji="1" lang="en-US" altLang="ja-JP" dirty="0" smtClean="0"/>
              <a:t>LOW</a:t>
            </a:r>
            <a:r>
              <a:rPr kumimoji="1" lang="ja-JP" altLang="en-US" dirty="0" smtClean="0"/>
              <a:t>を選択してください。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167" y="1861296"/>
            <a:ext cx="4065563" cy="246201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t="7442" r="18439" b="5288"/>
          <a:stretch/>
        </p:blipFill>
        <p:spPr>
          <a:xfrm>
            <a:off x="5023383" y="3570124"/>
            <a:ext cx="1514272" cy="2149291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244" y="4149237"/>
            <a:ext cx="1731929" cy="2406308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490" y="4149237"/>
            <a:ext cx="1742054" cy="2420376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2" y="297282"/>
            <a:ext cx="1731929" cy="2406308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7" y="277443"/>
            <a:ext cx="1742054" cy="2420376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1" y="235185"/>
            <a:ext cx="1731929" cy="2406308"/>
          </a:xfrm>
          <a:prstGeom prst="rect">
            <a:avLst/>
          </a:prstGeom>
        </p:spPr>
      </p:pic>
      <p:sp>
        <p:nvSpPr>
          <p:cNvPr id="29" name="フローチャート: 端子 28"/>
          <p:cNvSpPr/>
          <p:nvPr/>
        </p:nvSpPr>
        <p:spPr>
          <a:xfrm>
            <a:off x="353314" y="2779333"/>
            <a:ext cx="2233367" cy="399966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山札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647114" y="5345723"/>
            <a:ext cx="2160336" cy="11401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r>
              <a:rPr kumimoji="1" lang="ja-JP" altLang="en-US" dirty="0" smtClean="0"/>
              <a:t>連勝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12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588" y="723387"/>
            <a:ext cx="1731929" cy="240630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73" y="723387"/>
            <a:ext cx="1742054" cy="242037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158" y="723387"/>
            <a:ext cx="1742054" cy="242037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83" y="3559126"/>
            <a:ext cx="1600301" cy="222342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83" y="827719"/>
            <a:ext cx="1379996" cy="1829641"/>
          </a:xfrm>
          <a:prstGeom prst="rect">
            <a:avLst/>
          </a:prstGeom>
        </p:spPr>
      </p:pic>
      <p:sp>
        <p:nvSpPr>
          <p:cNvPr id="9" name="フローチャート: 端子 8"/>
          <p:cNvSpPr/>
          <p:nvPr/>
        </p:nvSpPr>
        <p:spPr>
          <a:xfrm>
            <a:off x="4645242" y="273221"/>
            <a:ext cx="2356130" cy="444969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ディーラー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242" y="6032760"/>
            <a:ext cx="2447416" cy="536853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5430368" y="61165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あなた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865827" y="3823343"/>
            <a:ext cx="2080800" cy="12098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8890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 smtClean="0">
                <a:solidFill>
                  <a:srgbClr val="FFFF00"/>
                </a:solidFill>
              </a:rPr>
              <a:t>LOW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6257" y="3778975"/>
            <a:ext cx="2170364" cy="1298561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836270" y="3966589"/>
            <a:ext cx="2013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rgbClr val="FFFF00"/>
                </a:solidFill>
              </a:rPr>
              <a:t>HIGH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sp>
        <p:nvSpPr>
          <p:cNvPr id="18" name="フローチャート: 端子 17"/>
          <p:cNvSpPr/>
          <p:nvPr/>
        </p:nvSpPr>
        <p:spPr>
          <a:xfrm>
            <a:off x="3273460" y="2752455"/>
            <a:ext cx="5190978" cy="679696"/>
          </a:xfrm>
          <a:prstGeom prst="flowChartTerminator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HIGT</a:t>
            </a:r>
            <a:r>
              <a:rPr kumimoji="1" lang="ja-JP" altLang="en-US" dirty="0" smtClean="0"/>
              <a:t>か</a:t>
            </a:r>
            <a:r>
              <a:rPr kumimoji="1" lang="en-US" altLang="ja-JP" dirty="0" smtClean="0"/>
              <a:t>LOW</a:t>
            </a:r>
            <a:r>
              <a:rPr kumimoji="1" lang="ja-JP" altLang="en-US" dirty="0" smtClean="0"/>
              <a:t>を選択してください。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912" y="1926541"/>
            <a:ext cx="3904068" cy="2597706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52" y="3600377"/>
            <a:ext cx="1548497" cy="2132221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753" y="4149237"/>
            <a:ext cx="1731929" cy="2406308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999" y="4149237"/>
            <a:ext cx="1742054" cy="2420376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2" y="297282"/>
            <a:ext cx="1731929" cy="2406308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7" y="277443"/>
            <a:ext cx="1742054" cy="2420376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1" y="235185"/>
            <a:ext cx="1731929" cy="2406308"/>
          </a:xfrm>
          <a:prstGeom prst="rect">
            <a:avLst/>
          </a:prstGeom>
        </p:spPr>
      </p:pic>
      <p:sp>
        <p:nvSpPr>
          <p:cNvPr id="31" name="フローチャート: 端子 30"/>
          <p:cNvSpPr/>
          <p:nvPr/>
        </p:nvSpPr>
        <p:spPr>
          <a:xfrm>
            <a:off x="353314" y="2779333"/>
            <a:ext cx="2233367" cy="399966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山札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647114" y="5345723"/>
            <a:ext cx="2160336" cy="11401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０連勝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108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588" y="723387"/>
            <a:ext cx="1731929" cy="240630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73" y="723387"/>
            <a:ext cx="1742054" cy="242037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158" y="723387"/>
            <a:ext cx="1742054" cy="242037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83" y="3559126"/>
            <a:ext cx="1600301" cy="222342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83" y="827719"/>
            <a:ext cx="1379996" cy="1829641"/>
          </a:xfrm>
          <a:prstGeom prst="rect">
            <a:avLst/>
          </a:prstGeom>
        </p:spPr>
      </p:pic>
      <p:sp>
        <p:nvSpPr>
          <p:cNvPr id="9" name="フローチャート: 端子 8"/>
          <p:cNvSpPr/>
          <p:nvPr/>
        </p:nvSpPr>
        <p:spPr>
          <a:xfrm>
            <a:off x="4645242" y="273221"/>
            <a:ext cx="2356130" cy="444969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ディーラー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242" y="6032760"/>
            <a:ext cx="2447416" cy="536853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5430368" y="61165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あなた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865827" y="3823343"/>
            <a:ext cx="2080800" cy="12098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8890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 smtClean="0">
                <a:solidFill>
                  <a:srgbClr val="FFFF00"/>
                </a:solidFill>
              </a:rPr>
              <a:t>LOW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6257" y="3778975"/>
            <a:ext cx="2170364" cy="1298561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836270" y="3966589"/>
            <a:ext cx="2013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smtClean="0">
                <a:solidFill>
                  <a:srgbClr val="FFFF00"/>
                </a:solidFill>
              </a:rPr>
              <a:t>HIGH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sp>
        <p:nvSpPr>
          <p:cNvPr id="18" name="フローチャート: 端子 17"/>
          <p:cNvSpPr/>
          <p:nvPr/>
        </p:nvSpPr>
        <p:spPr>
          <a:xfrm>
            <a:off x="3273460" y="2752455"/>
            <a:ext cx="5190978" cy="679696"/>
          </a:xfrm>
          <a:prstGeom prst="flowChartTerminator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HIGT</a:t>
            </a:r>
            <a:r>
              <a:rPr kumimoji="1" lang="ja-JP" altLang="en-US" dirty="0" smtClean="0"/>
              <a:t>か</a:t>
            </a:r>
            <a:r>
              <a:rPr kumimoji="1" lang="en-US" altLang="ja-JP" dirty="0" smtClean="0"/>
              <a:t>LOW</a:t>
            </a:r>
            <a:r>
              <a:rPr kumimoji="1" lang="ja-JP" altLang="en-US" dirty="0" smtClean="0"/>
              <a:t>を選択してください。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379" y="1410917"/>
            <a:ext cx="2993298" cy="2993298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317" y="3499792"/>
            <a:ext cx="1724078" cy="2407865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244" y="4149237"/>
            <a:ext cx="1731929" cy="2406308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365" y="4149237"/>
            <a:ext cx="1742054" cy="2420376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2" y="297282"/>
            <a:ext cx="1731929" cy="2406308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7" y="277443"/>
            <a:ext cx="1742054" cy="2420376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1" y="235185"/>
            <a:ext cx="1731929" cy="2406308"/>
          </a:xfrm>
          <a:prstGeom prst="rect">
            <a:avLst/>
          </a:prstGeom>
        </p:spPr>
      </p:pic>
      <p:sp>
        <p:nvSpPr>
          <p:cNvPr id="31" name="フローチャート: 端子 30"/>
          <p:cNvSpPr/>
          <p:nvPr/>
        </p:nvSpPr>
        <p:spPr>
          <a:xfrm>
            <a:off x="353314" y="2779333"/>
            <a:ext cx="2233367" cy="399966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山札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647114" y="5345723"/>
            <a:ext cx="2160336" cy="11401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０連勝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447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65</Words>
  <Application>Microsoft Office PowerPoint</Application>
  <PresentationFormat>ワイド画面</PresentationFormat>
  <Paragraphs>29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k-touya</dc:creator>
  <cp:lastModifiedBy>k-touya</cp:lastModifiedBy>
  <cp:revision>12</cp:revision>
  <dcterms:created xsi:type="dcterms:W3CDTF">2024-09-03T05:13:02Z</dcterms:created>
  <dcterms:modified xsi:type="dcterms:W3CDTF">2024-09-05T02:43:35Z</dcterms:modified>
</cp:coreProperties>
</file>