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63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4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4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2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25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0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7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5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5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38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CA44-FD07-47AF-AE10-0456D12BF277}" type="datetimeFigureOut">
              <a:rPr kumimoji="1" lang="ja-JP" altLang="en-US" smtClean="0"/>
              <a:t>2024/9/5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14B2A-CDB7-4946-A5E1-19AB0FC41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2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97945" y="2700997"/>
            <a:ext cx="6035040" cy="13364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ゲームスタート</a:t>
            </a:r>
            <a:endParaRPr kumimoji="1" lang="ja-JP" altLang="en-US" sz="4800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8932985" y="4951828"/>
            <a:ext cx="2067950" cy="9847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コイン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47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18190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27" y="4292301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469195" y="3867715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HIGT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23557" y="5630389"/>
            <a:ext cx="1512713" cy="75634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179025" y="5615030"/>
            <a:ext cx="1572047" cy="787059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900" y="4292301"/>
            <a:ext cx="1742054" cy="242037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8633" y="4283430"/>
            <a:ext cx="1743607" cy="242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HIGT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23557" y="5630389"/>
            <a:ext cx="1512713" cy="75634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179025" y="5615030"/>
            <a:ext cx="1572047" cy="787059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055" y="1754017"/>
            <a:ext cx="4065563" cy="246201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58441" y="3583658"/>
            <a:ext cx="1621015" cy="2300797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900" y="4065476"/>
            <a:ext cx="1742054" cy="242037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58" y="4065476"/>
            <a:ext cx="1742054" cy="2420376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317" y="4022482"/>
            <a:ext cx="1742054" cy="24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HIGT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23557" y="5630389"/>
            <a:ext cx="1512713" cy="75634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179025" y="5615030"/>
            <a:ext cx="1572047" cy="787059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58441" y="3583658"/>
            <a:ext cx="1621015" cy="230079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912" y="1926541"/>
            <a:ext cx="3904068" cy="259770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900" y="4065476"/>
            <a:ext cx="1742054" cy="242037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173" y="3981713"/>
            <a:ext cx="1742054" cy="2420376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446" y="3966356"/>
            <a:ext cx="1742054" cy="24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588" y="723387"/>
            <a:ext cx="1731929" cy="240630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73" y="723387"/>
            <a:ext cx="1742054" cy="24203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158" y="723387"/>
            <a:ext cx="1742054" cy="242037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3559126"/>
            <a:ext cx="1600301" cy="222342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83" y="827719"/>
            <a:ext cx="1379996" cy="1829641"/>
          </a:xfrm>
          <a:prstGeom prst="rect">
            <a:avLst/>
          </a:prstGeom>
        </p:spPr>
      </p:pic>
      <p:sp>
        <p:nvSpPr>
          <p:cNvPr id="9" name="フローチャート: 端子 8"/>
          <p:cNvSpPr/>
          <p:nvPr/>
        </p:nvSpPr>
        <p:spPr>
          <a:xfrm>
            <a:off x="4645242" y="273221"/>
            <a:ext cx="2356130" cy="444969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ディーラー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42" y="6032760"/>
            <a:ext cx="2447416" cy="536853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430368" y="61165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あなた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865827" y="3823343"/>
            <a:ext cx="2080800" cy="120982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889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b="1" dirty="0" smtClean="0">
                <a:solidFill>
                  <a:srgbClr val="FFFF00"/>
                </a:solidFill>
              </a:rPr>
              <a:t>LOW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257" y="3778975"/>
            <a:ext cx="2170364" cy="1298561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836270" y="3966589"/>
            <a:ext cx="1930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>
                <a:solidFill>
                  <a:srgbClr val="FFFF00"/>
                </a:solidFill>
              </a:rPr>
              <a:t>HIGT</a:t>
            </a:r>
            <a:endParaRPr kumimoji="1" lang="ja-JP" altLang="en-US" sz="5400" b="1" dirty="0">
              <a:solidFill>
                <a:srgbClr val="FFFF00"/>
              </a:solidFill>
            </a:endParaRPr>
          </a:p>
        </p:txBody>
      </p:sp>
      <p:sp>
        <p:nvSpPr>
          <p:cNvPr id="18" name="フローチャート: 端子 17"/>
          <p:cNvSpPr/>
          <p:nvPr/>
        </p:nvSpPr>
        <p:spPr>
          <a:xfrm>
            <a:off x="3273460" y="2752455"/>
            <a:ext cx="5190978" cy="679696"/>
          </a:xfrm>
          <a:prstGeom prst="flowChartTerminator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HIGT</a:t>
            </a:r>
            <a:r>
              <a:rPr kumimoji="1" lang="ja-JP" altLang="en-US" dirty="0" smtClean="0"/>
              <a:t>か</a:t>
            </a:r>
            <a:r>
              <a:rPr kumimoji="1" lang="en-US" altLang="ja-JP" dirty="0" smtClean="0"/>
              <a:t>LOW</a:t>
            </a:r>
            <a:r>
              <a:rPr kumimoji="1" lang="ja-JP" altLang="en-US" dirty="0" smtClean="0"/>
              <a:t>を選択してください。</a:t>
            </a:r>
            <a:endParaRPr kumimoji="1" lang="ja-JP" altLang="en-US" dirty="0"/>
          </a:p>
        </p:txBody>
      </p:sp>
      <p:sp>
        <p:nvSpPr>
          <p:cNvPr id="19" name="フローチャート: 代替処理 18"/>
          <p:cNvSpPr/>
          <p:nvPr/>
        </p:nvSpPr>
        <p:spPr>
          <a:xfrm>
            <a:off x="323557" y="5630389"/>
            <a:ext cx="1512713" cy="756343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連勝</a:t>
            </a:r>
            <a:endParaRPr kumimoji="1" lang="ja-JP" altLang="en-US" dirty="0"/>
          </a:p>
        </p:txBody>
      </p:sp>
      <p:sp>
        <p:nvSpPr>
          <p:cNvPr id="21" name="フローチャート: 代替処理 20"/>
          <p:cNvSpPr/>
          <p:nvPr/>
        </p:nvSpPr>
        <p:spPr>
          <a:xfrm>
            <a:off x="2179025" y="5615030"/>
            <a:ext cx="1572047" cy="787059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00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t="7442" r="18439" b="5288"/>
          <a:stretch/>
        </p:blipFill>
        <p:spPr>
          <a:xfrm>
            <a:off x="5058441" y="3583658"/>
            <a:ext cx="1621015" cy="2300797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379" y="1410917"/>
            <a:ext cx="2993298" cy="2993298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185" y="4149237"/>
            <a:ext cx="1742054" cy="242037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734" y="4149237"/>
            <a:ext cx="1742054" cy="2420376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664" y="4149237"/>
            <a:ext cx="1742054" cy="24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63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k-touya</dc:creator>
  <cp:lastModifiedBy>k-touya</cp:lastModifiedBy>
  <cp:revision>8</cp:revision>
  <dcterms:created xsi:type="dcterms:W3CDTF">2024-09-03T05:13:02Z</dcterms:created>
  <dcterms:modified xsi:type="dcterms:W3CDTF">2024-09-05T01:38:45Z</dcterms:modified>
</cp:coreProperties>
</file>