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4" r:id="rId4"/>
    <p:sldId id="263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63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54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0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9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5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06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9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5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54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38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CA44-FD07-47AF-AE10-0456D12BF277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2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fif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5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5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97945" y="2700997"/>
            <a:ext cx="6035040" cy="13364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ゲームスタート</a:t>
            </a:r>
            <a:endParaRPr kumimoji="1" lang="ja-JP" altLang="en-US" sz="4800" dirty="0">
              <a:ln>
                <a:solidFill>
                  <a:srgbClr val="FFC0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53" y="282250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995" y="396875"/>
            <a:ext cx="1742054" cy="242037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58" y="797979"/>
            <a:ext cx="1390460" cy="1843514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枚選択</a:t>
            </a:r>
            <a:r>
              <a:rPr kumimoji="1" lang="ja-JP" altLang="en-US" dirty="0" smtClean="0"/>
              <a:t>してください</a:t>
            </a:r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29" name="フローチャート: 端子 28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０連勝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15" y="797979"/>
            <a:ext cx="1421403" cy="197487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3130970" y="3657810"/>
            <a:ext cx="1514272" cy="214929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5" y="3821467"/>
            <a:ext cx="1427266" cy="196529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09" y="3841811"/>
            <a:ext cx="1407186" cy="19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53" y="282250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995" y="396875"/>
            <a:ext cx="1742054" cy="242037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58" y="797979"/>
            <a:ext cx="1390460" cy="1843514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202887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63708" y="6241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これ</a:t>
            </a:r>
            <a:r>
              <a:rPr lang="ja-JP" altLang="en-US" dirty="0" smtClean="0"/>
              <a:t>にしますか？</a:t>
            </a:r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29" name="フローチャート: 端子 28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17695" y="5546455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０連勝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15" y="797979"/>
            <a:ext cx="1421403" cy="197487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5096199" y="3543113"/>
            <a:ext cx="1514272" cy="214929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116" y="4563810"/>
            <a:ext cx="1427266" cy="196529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122" y="4535474"/>
            <a:ext cx="1407186" cy="196529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3133836" y="4701921"/>
            <a:ext cx="1371486" cy="8445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7006384" y="4701921"/>
            <a:ext cx="1371486" cy="8445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2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53" y="282250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206" y="316220"/>
            <a:ext cx="1742054" cy="242037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58" y="797979"/>
            <a:ext cx="1390460" cy="1843514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469195" y="3867715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HIGH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宣言してください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29" name="フローチャート: 端子 28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０連勝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15" y="797979"/>
            <a:ext cx="1421403" cy="197487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5064458" y="3652679"/>
            <a:ext cx="1514272" cy="214929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49" y="3778975"/>
            <a:ext cx="1427266" cy="196529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85" y="3778975"/>
            <a:ext cx="1407186" cy="19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797711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HIGH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67" y="1861296"/>
            <a:ext cx="4065563" cy="246201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5023383" y="3570124"/>
            <a:ext cx="1514272" cy="214929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29" name="フローチャート: 端子 28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r>
              <a:rPr kumimoji="1" lang="ja-JP" altLang="en-US" dirty="0" smtClean="0"/>
              <a:t>連勝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41" y="670855"/>
            <a:ext cx="1426938" cy="198256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49" y="3778975"/>
            <a:ext cx="1427266" cy="196529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85" y="3778975"/>
            <a:ext cx="1407186" cy="19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HIGH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12" y="1926541"/>
            <a:ext cx="3904068" cy="259770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52" y="3600377"/>
            <a:ext cx="1548497" cy="213222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31" name="フローチャート: 端子 30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０連勝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10209791" y="4420322"/>
            <a:ext cx="1514272" cy="2149291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765" y="4386050"/>
            <a:ext cx="1407186" cy="19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smtClean="0">
                <a:solidFill>
                  <a:srgbClr val="FFFF00"/>
                </a:solidFill>
              </a:rPr>
              <a:t>HIGH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79" y="1410917"/>
            <a:ext cx="2993298" cy="299329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17" y="3499792"/>
            <a:ext cx="1724078" cy="240786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31" name="フローチャート: 端子 30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０連勝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10307805" y="4420322"/>
            <a:ext cx="1514272" cy="214929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777" y="4432801"/>
            <a:ext cx="1427266" cy="19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89</Words>
  <Application>Microsoft Office PowerPoint</Application>
  <PresentationFormat>ワイド画面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k-touya</dc:creator>
  <cp:lastModifiedBy>k-touya</cp:lastModifiedBy>
  <cp:revision>16</cp:revision>
  <dcterms:created xsi:type="dcterms:W3CDTF">2024-09-03T05:13:02Z</dcterms:created>
  <dcterms:modified xsi:type="dcterms:W3CDTF">2024-09-06T01:59:44Z</dcterms:modified>
</cp:coreProperties>
</file>