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fif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枚選択してください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3130970" y="3657810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5" y="3821467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09" y="3841811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202887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63708" y="6241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</a:t>
            </a:r>
            <a:r>
              <a:rPr lang="ja-JP" altLang="en-US" dirty="0" smtClean="0"/>
              <a:t>にしますか？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7695" y="5546455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96199" y="3543113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16" y="4563810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22" y="4535474"/>
            <a:ext cx="1407186" cy="196529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133836" y="4701921"/>
            <a:ext cx="1371486" cy="844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006384" y="4701921"/>
            <a:ext cx="1371486" cy="844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6" y="316220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69195" y="3867715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宣言してください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64458" y="3652679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797711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7" y="1861296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23383" y="3570124"/>
            <a:ext cx="1514272" cy="214929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41" y="670855"/>
            <a:ext cx="1426938" cy="198256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52" y="3600377"/>
            <a:ext cx="1548497" cy="213222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209791" y="4420322"/>
            <a:ext cx="1514272" cy="2149291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65" y="4386050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17" y="3499792"/>
            <a:ext cx="1724078" cy="240786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307805" y="4420322"/>
            <a:ext cx="1514272" cy="214929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77" y="4432801"/>
            <a:ext cx="142726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89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17</cp:revision>
  <dcterms:created xsi:type="dcterms:W3CDTF">2024-09-03T05:13:02Z</dcterms:created>
  <dcterms:modified xsi:type="dcterms:W3CDTF">2024-09-06T02:38:38Z</dcterms:modified>
</cp:coreProperties>
</file>