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69195" y="3867715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枚選択して、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宣言してください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9777777" y="3766496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797711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7" y="1861296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23383" y="3570124"/>
            <a:ext cx="1514272" cy="214929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41" y="670855"/>
            <a:ext cx="1426938" cy="198256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52" y="3600377"/>
            <a:ext cx="1548497" cy="213222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209791" y="4420322"/>
            <a:ext cx="1514272" cy="2149291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65" y="4386050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17" y="3499792"/>
            <a:ext cx="1724078" cy="240786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307805" y="4420322"/>
            <a:ext cx="1514272" cy="214929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77" y="4432801"/>
            <a:ext cx="142726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71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13</cp:revision>
  <dcterms:created xsi:type="dcterms:W3CDTF">2024-09-03T05:13:02Z</dcterms:created>
  <dcterms:modified xsi:type="dcterms:W3CDTF">2024-09-05T03:07:45Z</dcterms:modified>
</cp:coreProperties>
</file>