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6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4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0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5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CA44-FD07-47AF-AE10-0456D12BF277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97945" y="2700997"/>
            <a:ext cx="6035040" cy="1336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ゲームスタート</a:t>
            </a:r>
            <a:endParaRPr kumimoji="1" lang="ja-JP" altLang="en-US" sz="4800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932985" y="4951828"/>
            <a:ext cx="2067950" cy="9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コイン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7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HIGT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23557" y="5630389"/>
            <a:ext cx="1512713" cy="75634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2179025" y="5615030"/>
            <a:ext cx="1572047" cy="787059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HIGT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23557" y="5630389"/>
            <a:ext cx="1512713" cy="75634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2179025" y="5615030"/>
            <a:ext cx="1572047" cy="787059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55" y="1754017"/>
            <a:ext cx="4065563" cy="246201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58441" y="3583658"/>
            <a:ext cx="1621015" cy="23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HIGT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23557" y="5630389"/>
            <a:ext cx="1512713" cy="75634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2179025" y="5615030"/>
            <a:ext cx="1572047" cy="787059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58441" y="3583658"/>
            <a:ext cx="1621015" cy="230079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12" y="1926541"/>
            <a:ext cx="3904068" cy="25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HIGT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23557" y="5630389"/>
            <a:ext cx="1512713" cy="75634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2179025" y="5615030"/>
            <a:ext cx="1572047" cy="787059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58441" y="3583658"/>
            <a:ext cx="1621015" cy="230079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9" y="1410917"/>
            <a:ext cx="2993298" cy="29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63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k-touya</dc:creator>
  <cp:lastModifiedBy>k-touya</cp:lastModifiedBy>
  <cp:revision>7</cp:revision>
  <dcterms:created xsi:type="dcterms:W3CDTF">2024-09-03T05:13:02Z</dcterms:created>
  <dcterms:modified xsi:type="dcterms:W3CDTF">2024-09-03T06:36:06Z</dcterms:modified>
</cp:coreProperties>
</file>