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Lst>
  <p:sldSz cy="5143500" cx="9144000"/>
  <p:notesSz cx="6858000" cy="9144000"/>
  <p:embeddedFontLst>
    <p:embeddedFont>
      <p:font typeface="Lat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font" Target="fonts/Lato-bold.fntdata"/><Relationship Id="rId43" Type="http://schemas.openxmlformats.org/officeDocument/2006/relationships/slide" Target="slides/slide39.xml"/><Relationship Id="rId87" Type="http://schemas.openxmlformats.org/officeDocument/2006/relationships/font" Target="fonts/Lato-regular.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Lato-italic.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0" Type="http://schemas.openxmlformats.org/officeDocument/2006/relationships/font" Target="fonts/Lato-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c1b2fed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c1b2fed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18940634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8940634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18e00a7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e00a7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2540b30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d2540b30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a243dfc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a243dfc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ここはざっくり端折るよ</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a243dfcb1_6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a243dfcb1_6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軽～く</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243dfcb1_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a243dfcb1_6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軽～く</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d264575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d264575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a243dfcb1_6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a243dfcb1_6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d264575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d264575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a243dfcb1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a243dfcb1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d264575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d264575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d2645751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d264575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cc1b2fed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cc1b2fed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e0cb4c3d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e0cb4c3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e0cb4c3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e0cb4c3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メモ：マイルストーンベースの話もする</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e0f6520d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e0f6520d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3a243dfcb1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a243dfcb1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d2645751f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d2645751f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3e0cb4c3d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e0cb4c3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3cc1b2fed4_4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cc1b2fed4_4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18e00a7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8e00a7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3e0cb4c3d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e0cb4c3d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3e0f6520d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e0f6520d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3cc1b2fed4_4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cc1b2fed4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3e0cb4c3d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e0cb4c3d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3e0cb4c3d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e0cb4c3d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3e0cb4c3d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e0cb4c3d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3e0cb4c3d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e0cb4c3d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4047c17e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047c17e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3cc1b2fed4_4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cc1b2fed4_4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3e0f6520d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e0f6520d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8e00a7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8e00a7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404c0325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04c0325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e3506550c_5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e3506550c_5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3e3506550c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e3506550c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3e3506550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e3506550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3cc1b2fed4_4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cc1b2fed4_4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404c032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404c032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3e0cb4c3d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e0cb4c3d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3e0cb4c3d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e0cb4c3d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3e0cb4c3d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e0cb4c3d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3e0cb4c3d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e0cb4c3d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a94e8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da94e8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3e0cb4c3dd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e0cb4c3dd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e0cb4c3dd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e0cb4c3dd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4047c17ea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4047c17ea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3e0f6520d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e0f6520d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405041bd5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405041bd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405041bd5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405041bd5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405041bd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405041bd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3e3bd08c9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3e3bd08c9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404c032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404c032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3e0cb4c3d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3e0cb4c3d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これのサンプルをあとで用意して、実際にチェックアウトしてもらう</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a243dfcb1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a243dfcb1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Google Shape;1019;g404c03250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404c03250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これのサンプルをあとで用意して、実際にチェックアウトしてもらう</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g405041bd5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05041bd5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g3e0cb4c3d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3e0cb4c3d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3e0cb4c3d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e0cb4c3d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g3e0cb4c3dd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3e0cb4c3dd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g3e0cb4c3d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3e0cb4c3d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g3e3bd08c95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3e3bd08c95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この後、SourceTreeで分岐を確認。</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Google Shape;1149;g405041bd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405041bd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g3e0cb4c3d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3e0cb4c3d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9" name="Shape 1159"/>
        <p:cNvGrpSpPr/>
        <p:nvPr/>
      </p:nvGrpSpPr>
      <p:grpSpPr>
        <a:xfrm>
          <a:off x="0" y="0"/>
          <a:ext cx="0" cy="0"/>
          <a:chOff x="0" y="0"/>
          <a:chExt cx="0" cy="0"/>
        </a:xfrm>
      </p:grpSpPr>
      <p:sp>
        <p:nvSpPr>
          <p:cNvPr id="1160" name="Google Shape;1160;g3e0cb4c3d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3e0cb4c3d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a243dfcb1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a243dfcb1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3e0cb4c3d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3e0cb4c3d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echo d1 &gt;&gt; dummy.txt &amp;&amp; git add . &amp;&amp; git commit -m "</a:t>
            </a:r>
            <a:r>
              <a:rPr lang="ja"/>
              <a:t>ダミーコミット"</a:t>
            </a:r>
            <a:br>
              <a:rPr lang="ja"/>
            </a:br>
            <a:r>
              <a:rPr lang="ja"/>
              <a:t>echo d2 &gt;&gt; dummy.txt &amp;&amp; git add . &amp;&amp; git commit -m "ダミーコミット"</a:t>
            </a:r>
            <a:br>
              <a:rPr lang="ja"/>
            </a:br>
            <a:r>
              <a:rPr lang="ja"/>
              <a:t>echo d3 &gt;&gt; dummy.txt &amp;&amp; git add . &amp;&amp; git commit -m "ダミーコミット"</a:t>
            </a:r>
            <a:br>
              <a:rPr lang="ja"/>
            </a:br>
            <a:r>
              <a:rPr lang="ja"/>
              <a:t>echo d4 &gt;&gt; dummy.txt &amp;&amp; git add . &amp;&amp; git commit -m "ダミーコミット"</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42f9988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42f9988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echo d1 &gt;&gt; dummy.txt &amp;&amp; git add . &amp;&amp; git commit -m "ダミーコミット"</a:t>
            </a:r>
            <a:br>
              <a:rPr lang="ja"/>
            </a:br>
            <a:r>
              <a:rPr lang="ja"/>
              <a:t>echo d2 &gt;&gt; dummy.txt &amp;&amp; git add . &amp;&amp; git commit -m "ダミーコミット"</a:t>
            </a:r>
            <a:br>
              <a:rPr lang="ja"/>
            </a:br>
            <a:r>
              <a:rPr lang="ja"/>
              <a:t>echo d3 &gt;&gt; dummy.txt &amp;&amp; git add . &amp;&amp; git commit -m "ダミーコミット"</a:t>
            </a:r>
            <a:br>
              <a:rPr lang="ja"/>
            </a:br>
            <a:r>
              <a:rPr lang="ja"/>
              <a:t>echo d4 &gt;&gt; dummy.txt &amp;&amp; git add . &amp;&amp; git commit -m "ダミーコミット"</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g3e0cb4c3d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3e0cb4c3d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g3e0cb4c3d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3e0cb4c3d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Google Shape;1289;g46e26f30ed_3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46e26f30ed_3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メモ：ブランチ実験用のリポジトリサンプルを共有すると効率が良いかも。</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9" name="Shape 1339"/>
        <p:cNvGrpSpPr/>
        <p:nvPr/>
      </p:nvGrpSpPr>
      <p:grpSpPr>
        <a:xfrm>
          <a:off x="0" y="0"/>
          <a:ext cx="0" cy="0"/>
          <a:chOff x="0" y="0"/>
          <a:chExt cx="0" cy="0"/>
        </a:xfrm>
      </p:grpSpPr>
      <p:sp>
        <p:nvSpPr>
          <p:cNvPr id="1340" name="Google Shape;1340;g46e26f30ed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46e26f30ed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メモ：ブランチ実験用のリポジトリサンプルを共有すると効率が良いかも。</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Google Shape;1392;g46e26f30ed_3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46e26f30ed_3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メモ：ブランチ実験用のリポジトリサンプルを共有すると効率が良いかも。</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4" name="Shape 1444"/>
        <p:cNvGrpSpPr/>
        <p:nvPr/>
      </p:nvGrpSpPr>
      <p:grpSpPr>
        <a:xfrm>
          <a:off x="0" y="0"/>
          <a:ext cx="0" cy="0"/>
          <a:chOff x="0" y="0"/>
          <a:chExt cx="0" cy="0"/>
        </a:xfrm>
      </p:grpSpPr>
      <p:sp>
        <p:nvSpPr>
          <p:cNvPr id="1445" name="Google Shape;1445;g46e26f30ed_3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46e26f30ed_3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メモ：ブランチ実験用のリポジトリサンプルを共有すると効率が良いかも。</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3" name="Shape 1493"/>
        <p:cNvGrpSpPr/>
        <p:nvPr/>
      </p:nvGrpSpPr>
      <p:grpSpPr>
        <a:xfrm>
          <a:off x="0" y="0"/>
          <a:ext cx="0" cy="0"/>
          <a:chOff x="0" y="0"/>
          <a:chExt cx="0" cy="0"/>
        </a:xfrm>
      </p:grpSpPr>
      <p:sp>
        <p:nvSpPr>
          <p:cNvPr id="1494" name="Google Shape;1494;g46e26f30ed_3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46e26f30ed_3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メモ：ブランチ実験用のリポジトリサンプルを共有すると効率が良いかも。</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4" name="Shape 1544"/>
        <p:cNvGrpSpPr/>
        <p:nvPr/>
      </p:nvGrpSpPr>
      <p:grpSpPr>
        <a:xfrm>
          <a:off x="0" y="0"/>
          <a:ext cx="0" cy="0"/>
          <a:chOff x="0" y="0"/>
          <a:chExt cx="0" cy="0"/>
        </a:xfrm>
      </p:grpSpPr>
      <p:sp>
        <p:nvSpPr>
          <p:cNvPr id="1545" name="Google Shape;1545;g46e26f30ed_3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46e26f30ed_3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メモ：ブランチ実験用のリポジトリサンプルを共有すると効率が良いかも。</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d2540b30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d2540b30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g3cc2ece99f_4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3cc2ece99f_4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0" name="Shape 1600"/>
        <p:cNvGrpSpPr/>
        <p:nvPr/>
      </p:nvGrpSpPr>
      <p:grpSpPr>
        <a:xfrm>
          <a:off x="0" y="0"/>
          <a:ext cx="0" cy="0"/>
          <a:chOff x="0" y="0"/>
          <a:chExt cx="0" cy="0"/>
        </a:xfrm>
      </p:grpSpPr>
      <p:sp>
        <p:nvSpPr>
          <p:cNvPr id="1601" name="Google Shape;1601;g3e0cb4c3d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3e0cb4c3d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7" name="Shape 1607"/>
        <p:cNvGrpSpPr/>
        <p:nvPr/>
      </p:nvGrpSpPr>
      <p:grpSpPr>
        <a:xfrm>
          <a:off x="0" y="0"/>
          <a:ext cx="0" cy="0"/>
          <a:chOff x="0" y="0"/>
          <a:chExt cx="0" cy="0"/>
        </a:xfrm>
      </p:grpSpPr>
      <p:sp>
        <p:nvSpPr>
          <p:cNvPr id="1608" name="Google Shape;1608;g3cc2ece99f_4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3cc2ece99f_4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d2540b30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d2540b30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None/>
              <a:defRPr>
                <a:solidFill>
                  <a:schemeClr val="lt1"/>
                </a:solidFill>
              </a:defRPr>
            </a:lvl2pPr>
            <a:lvl3pPr lvl="2" algn="ctr">
              <a:spcBef>
                <a:spcPts val="0"/>
              </a:spcBef>
              <a:spcAft>
                <a:spcPts val="0"/>
              </a:spcAft>
              <a:buClr>
                <a:schemeClr val="lt1"/>
              </a:buClr>
              <a:buSzPts val="3200"/>
              <a:buNone/>
              <a:defRPr>
                <a:solidFill>
                  <a:schemeClr val="lt1"/>
                </a:solidFill>
              </a:defRPr>
            </a:lvl3pPr>
            <a:lvl4pPr lvl="3" algn="ctr">
              <a:spcBef>
                <a:spcPts val="0"/>
              </a:spcBef>
              <a:spcAft>
                <a:spcPts val="0"/>
              </a:spcAft>
              <a:buClr>
                <a:schemeClr val="lt1"/>
              </a:buClr>
              <a:buSzPts val="3200"/>
              <a:buNone/>
              <a:defRPr>
                <a:solidFill>
                  <a:schemeClr val="lt1"/>
                </a:solidFill>
              </a:defRPr>
            </a:lvl4pPr>
            <a:lvl5pPr lvl="4" algn="ctr">
              <a:spcBef>
                <a:spcPts val="0"/>
              </a:spcBef>
              <a:spcAft>
                <a:spcPts val="0"/>
              </a:spcAft>
              <a:buClr>
                <a:schemeClr val="lt1"/>
              </a:buClr>
              <a:buSzPts val="3200"/>
              <a:buNone/>
              <a:defRPr>
                <a:solidFill>
                  <a:schemeClr val="lt1"/>
                </a:solidFill>
              </a:defRPr>
            </a:lvl5pPr>
            <a:lvl6pPr lvl="5" algn="ctr">
              <a:spcBef>
                <a:spcPts val="0"/>
              </a:spcBef>
              <a:spcAft>
                <a:spcPts val="0"/>
              </a:spcAft>
              <a:buClr>
                <a:schemeClr val="lt1"/>
              </a:buClr>
              <a:buSzPts val="3200"/>
              <a:buNone/>
              <a:defRPr>
                <a:solidFill>
                  <a:schemeClr val="lt1"/>
                </a:solidFill>
              </a:defRPr>
            </a:lvl6pPr>
            <a:lvl7pPr lvl="6" algn="ctr">
              <a:spcBef>
                <a:spcPts val="0"/>
              </a:spcBef>
              <a:spcAft>
                <a:spcPts val="0"/>
              </a:spcAft>
              <a:buClr>
                <a:schemeClr val="lt1"/>
              </a:buClr>
              <a:buSzPts val="3200"/>
              <a:buNone/>
              <a:defRPr>
                <a:solidFill>
                  <a:schemeClr val="lt1"/>
                </a:solidFill>
              </a:defRPr>
            </a:lvl7pPr>
            <a:lvl8pPr lvl="7" algn="ctr">
              <a:spcBef>
                <a:spcPts val="0"/>
              </a:spcBef>
              <a:spcAft>
                <a:spcPts val="0"/>
              </a:spcAft>
              <a:buClr>
                <a:schemeClr val="lt1"/>
              </a:buClr>
              <a:buSzPts val="3200"/>
              <a:buNone/>
              <a:defRPr>
                <a:solidFill>
                  <a:schemeClr val="lt1"/>
                </a:solidFill>
              </a:defRPr>
            </a:lvl8pPr>
            <a:lvl9pPr lvl="8" algn="ctr">
              <a:spcBef>
                <a:spcPts val="0"/>
              </a:spcBef>
              <a:spcAft>
                <a:spcPts val="0"/>
              </a:spcAft>
              <a:buClr>
                <a:schemeClr val="lt1"/>
              </a:buClr>
              <a:buSzPts val="3200"/>
              <a:buNone/>
              <a:defRPr>
                <a:solidFill>
                  <a:schemeClr val="lt1"/>
                </a:solidFill>
              </a:defRPr>
            </a:lvl9pPr>
          </a:lstStyle>
          <a:p/>
        </p:txBody>
      </p:sp>
      <p:sp>
        <p:nvSpPr>
          <p:cNvPr id="14" name="Google Shape;14;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None/>
              <a:defRPr b="1">
                <a:solidFill>
                  <a:schemeClr val="lt1"/>
                </a:solidFil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
        <p:nvSpPr>
          <p:cNvPr id="15" name="Google Shape;15;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5" name="Google Shape;55;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b="0" sz="4800">
                <a:solidFill>
                  <a:schemeClr val="lt1"/>
                </a:solidFill>
              </a:defRPr>
            </a:lvl1pPr>
            <a:lvl2pPr lvl="1" algn="ctr">
              <a:spcBef>
                <a:spcPts val="0"/>
              </a:spcBef>
              <a:spcAft>
                <a:spcPts val="0"/>
              </a:spcAft>
              <a:buClr>
                <a:schemeClr val="lt1"/>
              </a:buClr>
              <a:buSzPts val="4800"/>
              <a:buNone/>
              <a:defRPr b="0" sz="4800">
                <a:solidFill>
                  <a:schemeClr val="lt1"/>
                </a:solidFill>
              </a:defRPr>
            </a:lvl2pPr>
            <a:lvl3pPr lvl="2" algn="ctr">
              <a:spcBef>
                <a:spcPts val="0"/>
              </a:spcBef>
              <a:spcAft>
                <a:spcPts val="0"/>
              </a:spcAft>
              <a:buClr>
                <a:schemeClr val="lt1"/>
              </a:buClr>
              <a:buSzPts val="4800"/>
              <a:buNone/>
              <a:defRPr b="0" sz="4800">
                <a:solidFill>
                  <a:schemeClr val="lt1"/>
                </a:solidFill>
              </a:defRPr>
            </a:lvl3pPr>
            <a:lvl4pPr lvl="3" algn="ctr">
              <a:spcBef>
                <a:spcPts val="0"/>
              </a:spcBef>
              <a:spcAft>
                <a:spcPts val="0"/>
              </a:spcAft>
              <a:buClr>
                <a:schemeClr val="lt1"/>
              </a:buClr>
              <a:buSzPts val="4800"/>
              <a:buNone/>
              <a:defRPr b="0" sz="4800">
                <a:solidFill>
                  <a:schemeClr val="lt1"/>
                </a:solidFill>
              </a:defRPr>
            </a:lvl4pPr>
            <a:lvl5pPr lvl="4" algn="ctr">
              <a:spcBef>
                <a:spcPts val="0"/>
              </a:spcBef>
              <a:spcAft>
                <a:spcPts val="0"/>
              </a:spcAft>
              <a:buClr>
                <a:schemeClr val="lt1"/>
              </a:buClr>
              <a:buSzPts val="4800"/>
              <a:buNone/>
              <a:defRPr b="0" sz="4800">
                <a:solidFill>
                  <a:schemeClr val="lt1"/>
                </a:solidFill>
              </a:defRPr>
            </a:lvl5pPr>
            <a:lvl6pPr lvl="5" algn="ctr">
              <a:spcBef>
                <a:spcPts val="0"/>
              </a:spcBef>
              <a:spcAft>
                <a:spcPts val="0"/>
              </a:spcAft>
              <a:buClr>
                <a:schemeClr val="lt1"/>
              </a:buClr>
              <a:buSzPts val="4800"/>
              <a:buNone/>
              <a:defRPr b="0" sz="4800">
                <a:solidFill>
                  <a:schemeClr val="lt1"/>
                </a:solidFill>
              </a:defRPr>
            </a:lvl6pPr>
            <a:lvl7pPr lvl="6" algn="ctr">
              <a:spcBef>
                <a:spcPts val="0"/>
              </a:spcBef>
              <a:spcAft>
                <a:spcPts val="0"/>
              </a:spcAft>
              <a:buClr>
                <a:schemeClr val="lt1"/>
              </a:buClr>
              <a:buSzPts val="4800"/>
              <a:buNone/>
              <a:defRPr b="0" sz="4800">
                <a:solidFill>
                  <a:schemeClr val="lt1"/>
                </a:solidFill>
              </a:defRPr>
            </a:lvl7pPr>
            <a:lvl8pPr lvl="7" algn="ctr">
              <a:spcBef>
                <a:spcPts val="0"/>
              </a:spcBef>
              <a:spcAft>
                <a:spcPts val="0"/>
              </a:spcAft>
              <a:buClr>
                <a:schemeClr val="lt1"/>
              </a:buClr>
              <a:buSzPts val="4800"/>
              <a:buNone/>
              <a:defRPr b="0" sz="4800">
                <a:solidFill>
                  <a:schemeClr val="lt1"/>
                </a:solidFill>
              </a:defRPr>
            </a:lvl8pPr>
            <a:lvl9pPr lvl="8" algn="ctr">
              <a:spcBef>
                <a:spcPts val="0"/>
              </a:spcBef>
              <a:spcAft>
                <a:spcPts val="0"/>
              </a:spcAft>
              <a:buClr>
                <a:schemeClr val="lt1"/>
              </a:buClr>
              <a:buSzPts val="4800"/>
              <a:buNone/>
              <a:defRPr b="0" sz="4800">
                <a:solidFill>
                  <a:schemeClr val="lt1"/>
                </a:solidFill>
              </a:defRPr>
            </a:lvl9pPr>
          </a:lstStyle>
          <a:p/>
        </p:txBody>
      </p:sp>
      <p:sp>
        <p:nvSpPr>
          <p:cNvPr id="18" name="Google Shape;18;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
        <p:nvSpPr>
          <p:cNvPr id="19" name="Google Shape;19;p3"/>
          <p:cNvSpPr txBox="1"/>
          <p:nvPr/>
        </p:nvSpPr>
        <p:spPr>
          <a:xfrm>
            <a:off x="-2175" y="7050"/>
            <a:ext cx="2265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3F3F3"/>
                </a:solidFill>
                <a:latin typeface="Verdana"/>
                <a:ea typeface="Verdana"/>
                <a:cs typeface="Verdana"/>
                <a:sym typeface="Verdana"/>
              </a:rPr>
              <a:t>Gitﾊﾝｽﾞｵﾝ Lv3 (</a:t>
            </a:r>
            <a:r>
              <a:rPr lang="ja" sz="1000">
                <a:solidFill>
                  <a:srgbClr val="FFFFFF"/>
                </a:solidFill>
                <a:latin typeface="Courier New"/>
                <a:ea typeface="Courier New"/>
                <a:cs typeface="Courier New"/>
                <a:sym typeface="Courier New"/>
              </a:rPr>
              <a:t>ﾌﾞﾗﾝﾁ・ｺﾐｯﾄ入替</a:t>
            </a:r>
            <a:r>
              <a:rPr lang="ja" sz="1000">
                <a:solidFill>
                  <a:srgbClr val="F3F3F3"/>
                </a:solidFill>
                <a:latin typeface="Verdana"/>
                <a:ea typeface="Verdana"/>
                <a:cs typeface="Verdana"/>
                <a:sym typeface="Verdana"/>
              </a:rPr>
              <a:t>)</a:t>
            </a:r>
            <a:endParaRPr sz="1000">
              <a:solidFill>
                <a:srgbClr val="F3F3F3"/>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1875500" y="391350"/>
            <a:ext cx="6956700" cy="5856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3" name="Google Shape;23;p4"/>
          <p:cNvSpPr txBox="1"/>
          <p:nvPr>
            <p:ph idx="1" type="body"/>
          </p:nvPr>
        </p:nvSpPr>
        <p:spPr>
          <a:xfrm>
            <a:off x="1875575" y="1044800"/>
            <a:ext cx="6956700" cy="378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25" name="Google Shape;25;p4"/>
          <p:cNvSpPr txBox="1"/>
          <p:nvPr/>
        </p:nvSpPr>
        <p:spPr>
          <a:xfrm>
            <a:off x="270650" y="391350"/>
            <a:ext cx="1352700" cy="443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目次</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・イベント案内等</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・Git,GitHub</a:t>
            </a:r>
            <a:r>
              <a:rPr lang="ja" sz="900">
                <a:solidFill>
                  <a:srgbClr val="666666"/>
                </a:solidFill>
                <a:latin typeface="Verdana"/>
                <a:ea typeface="Verdana"/>
                <a:cs typeface="Verdana"/>
                <a:sym typeface="Verdana"/>
              </a:rPr>
              <a:t>概要</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a:t>
            </a:r>
            <a:r>
              <a:rPr lang="ja" sz="900">
                <a:solidFill>
                  <a:srgbClr val="666666"/>
                </a:solidFill>
                <a:latin typeface="Verdana"/>
                <a:ea typeface="Verdana"/>
                <a:cs typeface="Verdana"/>
                <a:sym typeface="Verdana"/>
              </a:rPr>
              <a:t>ﾘﾎﾟｼﾞﾄﾘ・ｺﾐｯﾄ</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・ブランチ説明</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 ここから実践 ■</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・Git設定確認</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・リポジトリ作成</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・SourceTree</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・コミット詳細</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・HEADと分岐</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・ブランチ操作</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・やり直し操作</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・コミット入替統合</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・その他</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t/>
            </a:r>
            <a:endParaRPr sz="900">
              <a:solidFill>
                <a:srgbClr val="666666"/>
              </a:solidFill>
              <a:latin typeface="Verdana"/>
              <a:ea typeface="Verdana"/>
              <a:cs typeface="Verdana"/>
              <a:sym typeface="Verdana"/>
            </a:endParaRPr>
          </a:p>
        </p:txBody>
      </p:sp>
      <p:sp>
        <p:nvSpPr>
          <p:cNvPr id="26" name="Google Shape;26;p4"/>
          <p:cNvSpPr txBox="1"/>
          <p:nvPr/>
        </p:nvSpPr>
        <p:spPr>
          <a:xfrm>
            <a:off x="-2175" y="7050"/>
            <a:ext cx="2249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Gitﾊﾝｽﾞｵﾝ Lv3 (</a:t>
            </a:r>
            <a:r>
              <a:rPr lang="ja" sz="1000">
                <a:solidFill>
                  <a:srgbClr val="666666"/>
                </a:solidFill>
                <a:latin typeface="Verdana"/>
                <a:ea typeface="Verdana"/>
                <a:cs typeface="Verdana"/>
                <a:sym typeface="Verdana"/>
              </a:rPr>
              <a:t>ﾌﾞﾗﾝﾁ・ｺﾐｯﾄ入替)</a:t>
            </a:r>
            <a:endParaRPr sz="1000">
              <a:solidFill>
                <a:srgbClr val="666666"/>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b="0" sz="4800">
                <a:solidFill>
                  <a:schemeClr val="lt1"/>
                </a:solidFill>
              </a:defRPr>
            </a:lvl1pPr>
            <a:lvl2pPr lvl="1">
              <a:spcBef>
                <a:spcPts val="0"/>
              </a:spcBef>
              <a:spcAft>
                <a:spcPts val="0"/>
              </a:spcAft>
              <a:buClr>
                <a:schemeClr val="lt1"/>
              </a:buClr>
              <a:buSzPts val="4800"/>
              <a:buNone/>
              <a:defRPr b="0" sz="4800">
                <a:solidFill>
                  <a:schemeClr val="lt1"/>
                </a:solidFill>
              </a:defRPr>
            </a:lvl2pPr>
            <a:lvl3pPr lvl="2">
              <a:spcBef>
                <a:spcPts val="0"/>
              </a:spcBef>
              <a:spcAft>
                <a:spcPts val="0"/>
              </a:spcAft>
              <a:buClr>
                <a:schemeClr val="lt1"/>
              </a:buClr>
              <a:buSzPts val="4800"/>
              <a:buNone/>
              <a:defRPr b="0" sz="4800">
                <a:solidFill>
                  <a:schemeClr val="lt1"/>
                </a:solidFill>
              </a:defRPr>
            </a:lvl3pPr>
            <a:lvl4pPr lvl="3">
              <a:spcBef>
                <a:spcPts val="0"/>
              </a:spcBef>
              <a:spcAft>
                <a:spcPts val="0"/>
              </a:spcAft>
              <a:buClr>
                <a:schemeClr val="lt1"/>
              </a:buClr>
              <a:buSzPts val="4800"/>
              <a:buNone/>
              <a:defRPr b="0" sz="4800">
                <a:solidFill>
                  <a:schemeClr val="lt1"/>
                </a:solidFill>
              </a:defRPr>
            </a:lvl4pPr>
            <a:lvl5pPr lvl="4">
              <a:spcBef>
                <a:spcPts val="0"/>
              </a:spcBef>
              <a:spcAft>
                <a:spcPts val="0"/>
              </a:spcAft>
              <a:buClr>
                <a:schemeClr val="lt1"/>
              </a:buClr>
              <a:buSzPts val="4800"/>
              <a:buNone/>
              <a:defRPr b="0" sz="4800">
                <a:solidFill>
                  <a:schemeClr val="lt1"/>
                </a:solidFill>
              </a:defRPr>
            </a:lvl5pPr>
            <a:lvl6pPr lvl="5">
              <a:spcBef>
                <a:spcPts val="0"/>
              </a:spcBef>
              <a:spcAft>
                <a:spcPts val="0"/>
              </a:spcAft>
              <a:buClr>
                <a:schemeClr val="lt1"/>
              </a:buClr>
              <a:buSzPts val="4800"/>
              <a:buNone/>
              <a:defRPr b="0" sz="4800">
                <a:solidFill>
                  <a:schemeClr val="lt1"/>
                </a:solidFill>
              </a:defRPr>
            </a:lvl6pPr>
            <a:lvl7pPr lvl="6">
              <a:spcBef>
                <a:spcPts val="0"/>
              </a:spcBef>
              <a:spcAft>
                <a:spcPts val="0"/>
              </a:spcAft>
              <a:buClr>
                <a:schemeClr val="lt1"/>
              </a:buClr>
              <a:buSzPts val="4800"/>
              <a:buNone/>
              <a:defRPr b="0" sz="4800">
                <a:solidFill>
                  <a:schemeClr val="lt1"/>
                </a:solidFill>
              </a:defRPr>
            </a:lvl7pPr>
            <a:lvl8pPr lvl="7">
              <a:spcBef>
                <a:spcPts val="0"/>
              </a:spcBef>
              <a:spcAft>
                <a:spcPts val="0"/>
              </a:spcAft>
              <a:buClr>
                <a:schemeClr val="lt1"/>
              </a:buClr>
              <a:buSzPts val="4800"/>
              <a:buNone/>
              <a:defRPr b="0" sz="4800">
                <a:solidFill>
                  <a:schemeClr val="lt1"/>
                </a:solidFill>
              </a:defRPr>
            </a:lvl8pPr>
            <a:lvl9pPr lvl="8">
              <a:spcBef>
                <a:spcPts val="0"/>
              </a:spcBef>
              <a:spcAft>
                <a:spcPts val="0"/>
              </a:spcAft>
              <a:buClr>
                <a:schemeClr val="lt1"/>
              </a:buClr>
              <a:buSzPts val="4800"/>
              <a:buNone/>
              <a:defRPr b="0" sz="4800">
                <a:solidFill>
                  <a:schemeClr val="lt1"/>
                </a:solidFill>
              </a:defRPr>
            </a:lvl9pPr>
          </a:lstStyle>
          <a:p/>
        </p:txBody>
      </p:sp>
      <p:sp>
        <p:nvSpPr>
          <p:cNvPr id="41" name="Google Shape;41;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1pPr>
            <a:lvl2pPr lvl="1">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2pPr>
            <a:lvl3pPr lvl="2">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3pPr>
            <a:lvl4pPr lvl="3">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4pPr>
            <a:lvl5pPr lvl="4">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5pPr>
            <a:lvl6pPr lvl="5">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6pPr>
            <a:lvl7pPr lvl="6">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7pPr>
            <a:lvl8pPr lvl="7">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8pPr>
            <a:lvl9pPr lvl="8">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9pPr>
          </a:lstStyle>
          <a:p/>
        </p:txBody>
      </p:sp>
      <p:sp>
        <p:nvSpPr>
          <p:cNvPr id="7" name="Google Shape;7;p1"/>
          <p:cNvSpPr txBox="1"/>
          <p:nvPr>
            <p:ph idx="1" type="body"/>
          </p:nvPr>
        </p:nvSpPr>
        <p:spPr>
          <a:xfrm>
            <a:off x="2281175" y="1152475"/>
            <a:ext cx="65511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Verdana"/>
              <a:buChar char="●"/>
              <a:defRPr sz="1800">
                <a:solidFill>
                  <a:schemeClr val="dk2"/>
                </a:solidFill>
                <a:latin typeface="Verdana"/>
                <a:ea typeface="Verdana"/>
                <a:cs typeface="Verdana"/>
                <a:sym typeface="Verdana"/>
              </a:defRPr>
            </a:lvl1pPr>
            <a:lvl2pPr indent="-317500" lvl="1" marL="914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2pPr>
            <a:lvl3pPr indent="-317500" lvl="2" marL="1371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3pPr>
            <a:lvl4pPr indent="-317500" lvl="3" marL="18288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4pPr>
            <a:lvl5pPr indent="-317500" lvl="4" marL="22860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5pPr>
            <a:lvl6pPr indent="-317500" lvl="5" marL="27432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6pPr>
            <a:lvl7pPr indent="-317500" lvl="6" marL="3200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7pPr>
            <a:lvl8pPr indent="-317500" lvl="7" marL="3657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8pPr>
            <a:lvl9pPr indent="-317500" lvl="8" marL="4114800">
              <a:lnSpc>
                <a:spcPct val="115000"/>
              </a:lnSpc>
              <a:spcBef>
                <a:spcPts val="1600"/>
              </a:spcBef>
              <a:spcAft>
                <a:spcPts val="1600"/>
              </a:spcAft>
              <a:buClr>
                <a:schemeClr val="dk2"/>
              </a:buClr>
              <a:buSzPts val="1400"/>
              <a:buFont typeface="Verdana"/>
              <a:buChar char="■"/>
              <a:defRPr>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pic>
        <p:nvPicPr>
          <p:cNvPr id="9" name="Google Shape;9;p1"/>
          <p:cNvPicPr preferRelativeResize="0"/>
          <p:nvPr/>
        </p:nvPicPr>
        <p:blipFill>
          <a:blip r:embed="rId1">
            <a:alphaModFix amt="50000"/>
          </a:blip>
          <a:stretch>
            <a:fillRect/>
          </a:stretch>
        </p:blipFill>
        <p:spPr>
          <a:xfrm>
            <a:off x="7896277" y="202625"/>
            <a:ext cx="1142674" cy="9498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oo.gl/AACWT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witter.com/kobake_" TargetMode="External"/><Relationship Id="rId4" Type="http://schemas.openxmlformats.org/officeDocument/2006/relationships/hyperlink" Target="http://clock-up.jp/" TargetMode="External"/><Relationship Id="rId5" Type="http://schemas.openxmlformats.org/officeDocument/2006/relationships/hyperlink" Target="http://blog.clock-up.jp/" TargetMode="External"/><Relationship Id="rId6" Type="http://schemas.openxmlformats.org/officeDocument/2006/relationships/hyperlink" Target="https://github.com/kobake" TargetMode="External"/><Relationship Id="rId7" Type="http://schemas.openxmlformats.org/officeDocument/2006/relationships/hyperlink" Target="https://github.com/sakura-editor/sakura" TargetMode="External"/><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trend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7.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30.png"/><Relationship Id="rId6"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9.png"/><Relationship Id="rId4" Type="http://schemas.openxmlformats.org/officeDocument/2006/relationships/image" Target="../media/image29.png"/><Relationship Id="rId5"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 TargetMode="External"/><Relationship Id="rId4" Type="http://schemas.openxmlformats.org/officeDocument/2006/relationships/hyperlink" Target="https://git-scm.com/" TargetMode="External"/><Relationship Id="rId5" Type="http://schemas.openxmlformats.org/officeDocument/2006/relationships/hyperlink" Target="https://docs.google.com/presentation/d/1B-Cwi38c7cL2FFd5K4g8d7rwbdE4PEscWwhBwSVYlHM/edit#slide=id.g3d2645751f_5_73" TargetMode="External"/><Relationship Id="rId6" Type="http://schemas.openxmlformats.org/officeDocument/2006/relationships/hyperlink" Target="https://ja.atlassian.com/software/sourcetre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iscord.gg/2mJ5uTb" TargetMode="External"/><Relationship Id="rId4" Type="http://schemas.openxmlformats.org/officeDocument/2006/relationships/hyperlink" Target="https://discordapp.com/download"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oss.connpas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96250" y="1281000"/>
            <a:ext cx="2951400" cy="27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400"/>
              <a:t>Gitハンズオン Lv3</a:t>
            </a:r>
            <a:br>
              <a:rPr lang="ja" sz="2400"/>
            </a:br>
            <a:br>
              <a:rPr lang="ja" sz="2400"/>
            </a:br>
            <a:r>
              <a:rPr lang="ja" sz="2400"/>
              <a:t>ブランチ操作と</a:t>
            </a:r>
            <a:br>
              <a:rPr lang="ja" sz="2400"/>
            </a:br>
            <a:r>
              <a:rPr lang="ja" sz="2400"/>
              <a:t>コミット入れ替え</a:t>
            </a:r>
            <a:br>
              <a:rPr lang="ja" sz="2400"/>
            </a:br>
            <a:br>
              <a:rPr lang="ja" sz="2400"/>
            </a:br>
            <a:r>
              <a:rPr lang="ja" sz="2400"/>
              <a:t>(茅場町)</a:t>
            </a:r>
            <a:endParaRPr sz="2400"/>
          </a:p>
        </p:txBody>
      </p:sp>
      <p:sp>
        <p:nvSpPr>
          <p:cNvPr id="64" name="Google Shape;64;p13"/>
          <p:cNvSpPr txBox="1"/>
          <p:nvPr/>
        </p:nvSpPr>
        <p:spPr>
          <a:xfrm>
            <a:off x="2760175" y="4510500"/>
            <a:ext cx="36363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u="sng">
                <a:solidFill>
                  <a:schemeClr val="hlink"/>
                </a:solidFill>
                <a:latin typeface="Verdana"/>
                <a:ea typeface="Verdana"/>
                <a:cs typeface="Verdana"/>
                <a:sym typeface="Verdana"/>
                <a:hlinkClick r:id="rId3"/>
              </a:rPr>
              <a:t>https://goo.gl/AACWTU</a:t>
            </a:r>
            <a:endParaRPr b="1" sz="18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注記</a:t>
            </a:r>
            <a:endParaRPr/>
          </a:p>
        </p:txBody>
      </p:sp>
      <p:sp>
        <p:nvSpPr>
          <p:cNvPr id="132" name="Google Shape;132;p22"/>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操作はコマンドラインベースで説明します。</a:t>
            </a:r>
            <a:br>
              <a:rPr lang="ja"/>
            </a:br>
            <a:r>
              <a:rPr lang="ja"/>
              <a:t>・SourceTree はログ閲覧に用います。</a:t>
            </a:r>
            <a:endParaRPr/>
          </a:p>
          <a:p>
            <a:pPr indent="0" lvl="0" marL="0" rtl="0" algn="l">
              <a:spcBef>
                <a:spcPts val="1600"/>
              </a:spcBef>
              <a:spcAft>
                <a:spcPts val="0"/>
              </a:spcAft>
              <a:buNone/>
            </a:pPr>
            <a:r>
              <a:rPr lang="ja"/>
              <a:t>・コンフリクト解消等のやっかいな部分の説明は省きます。</a:t>
            </a:r>
            <a:br>
              <a:rPr lang="ja"/>
            </a:br>
            <a:r>
              <a:rPr lang="ja"/>
              <a:t>（これをやりだすと時間のキリがない）</a:t>
            </a:r>
            <a:endParaRPr/>
          </a:p>
          <a:p>
            <a:pPr indent="0" lvl="0" marL="0" rtl="0" algn="l">
              <a:spcBef>
                <a:spcPts val="1600"/>
              </a:spcBef>
              <a:spcAft>
                <a:spcPts val="1600"/>
              </a:spcAft>
              <a:buNone/>
            </a:pPr>
            <a:r>
              <a:t/>
            </a:r>
            <a:endParaRPr/>
          </a:p>
        </p:txBody>
      </p:sp>
      <p:sp>
        <p:nvSpPr>
          <p:cNvPr id="133" name="Google Shape;133;p22"/>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登壇者自己紹介</a:t>
            </a:r>
            <a:endParaRPr/>
          </a:p>
        </p:txBody>
      </p:sp>
      <p:sp>
        <p:nvSpPr>
          <p:cNvPr id="139" name="Google Shape;139;p23"/>
          <p:cNvSpPr txBox="1"/>
          <p:nvPr>
            <p:ph idx="1" type="body"/>
          </p:nvPr>
        </p:nvSpPr>
        <p:spPr>
          <a:xfrm>
            <a:off x="3428225" y="1044800"/>
            <a:ext cx="54042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accent5"/>
                </a:solidFill>
                <a:hlinkClick r:id="rId3"/>
              </a:rPr>
              <a:t>@kobake_</a:t>
            </a:r>
            <a:r>
              <a:rPr lang="ja"/>
              <a:t> (こばやん)</a:t>
            </a:r>
            <a:endParaRPr/>
          </a:p>
          <a:p>
            <a:pPr indent="0" lvl="0" marL="0" rtl="0" algn="l">
              <a:spcBef>
                <a:spcPts val="1600"/>
              </a:spcBef>
              <a:spcAft>
                <a:spcPts val="0"/>
              </a:spcAft>
              <a:buNone/>
            </a:pPr>
            <a:r>
              <a:rPr lang="ja" u="sng">
                <a:solidFill>
                  <a:schemeClr val="accent5"/>
                </a:solidFill>
                <a:hlinkClick r:id="rId4"/>
              </a:rPr>
              <a:t>http://clock-up.jp/</a:t>
            </a:r>
            <a:r>
              <a:rPr lang="ja"/>
              <a:t>			clock-up.jp</a:t>
            </a:r>
            <a:br>
              <a:rPr lang="ja"/>
            </a:br>
            <a:r>
              <a:rPr lang="ja" u="sng">
                <a:solidFill>
                  <a:schemeClr val="accent5"/>
                </a:solidFill>
                <a:hlinkClick r:id="rId5"/>
              </a:rPr>
              <a:t>http://blog.clock-up.jp/</a:t>
            </a:r>
            <a:r>
              <a:rPr lang="ja"/>
              <a:t>		clock-up-blog</a:t>
            </a:r>
            <a:br>
              <a:rPr lang="ja"/>
            </a:br>
            <a:r>
              <a:rPr lang="ja" u="sng">
                <a:solidFill>
                  <a:schemeClr val="hlink"/>
                </a:solidFill>
                <a:hlinkClick r:id="rId6"/>
              </a:rPr>
              <a:t>https://github.com/kobake</a:t>
            </a:r>
            <a:r>
              <a:rPr lang="ja"/>
              <a:t>	GitHub: kobake</a:t>
            </a:r>
            <a:br>
              <a:rPr lang="ja"/>
            </a:br>
            <a:endParaRPr/>
          </a:p>
          <a:p>
            <a:pPr indent="0" lvl="0" marL="0" rtl="0" algn="l">
              <a:spcBef>
                <a:spcPts val="1600"/>
              </a:spcBef>
              <a:spcAft>
                <a:spcPts val="0"/>
              </a:spcAft>
              <a:buNone/>
            </a:pPr>
            <a:r>
              <a:rPr lang="ja"/>
              <a:t>元ゲームプログラマ。</a:t>
            </a:r>
            <a:br>
              <a:rPr lang="ja"/>
            </a:br>
            <a:r>
              <a:rPr lang="ja"/>
              <a:t>C++ / C# / Bitcoin / サクラエディタ等。</a:t>
            </a:r>
            <a:endParaRPr/>
          </a:p>
          <a:p>
            <a:pPr indent="0" lvl="0" marL="0" rtl="0" algn="l">
              <a:spcBef>
                <a:spcPts val="1600"/>
              </a:spcBef>
              <a:spcAft>
                <a:spcPts val="1600"/>
              </a:spcAft>
              <a:buNone/>
            </a:pPr>
            <a:r>
              <a:rPr lang="ja"/>
              <a:t>最近は</a:t>
            </a:r>
            <a:br>
              <a:rPr lang="ja"/>
            </a:br>
            <a:r>
              <a:rPr lang="ja" u="sng">
                <a:solidFill>
                  <a:schemeClr val="accent5"/>
                </a:solidFill>
                <a:hlinkClick r:id="rId7"/>
              </a:rPr>
              <a:t>https://github.com/sakura-editor/sakura</a:t>
            </a:r>
            <a:br>
              <a:rPr lang="ja">
                <a:solidFill>
                  <a:srgbClr val="5E696C"/>
                </a:solidFill>
              </a:rPr>
            </a:br>
            <a:r>
              <a:rPr lang="ja">
                <a:solidFill>
                  <a:srgbClr val="5E696C"/>
                </a:solidFill>
              </a:rPr>
              <a:t>を運用中。</a:t>
            </a:r>
            <a:endParaRPr/>
          </a:p>
        </p:txBody>
      </p:sp>
      <p:pic>
        <p:nvPicPr>
          <p:cNvPr id="140" name="Google Shape;140;p23"/>
          <p:cNvPicPr preferRelativeResize="0"/>
          <p:nvPr/>
        </p:nvPicPr>
        <p:blipFill>
          <a:blip r:embed="rId8">
            <a:alphaModFix/>
          </a:blip>
          <a:stretch>
            <a:fillRect/>
          </a:stretch>
        </p:blipFill>
        <p:spPr>
          <a:xfrm>
            <a:off x="1875500" y="1017450"/>
            <a:ext cx="1552725" cy="1552725"/>
          </a:xfrm>
          <a:prstGeom prst="rect">
            <a:avLst/>
          </a:prstGeom>
          <a:noFill/>
          <a:ln>
            <a:noFill/>
          </a:ln>
        </p:spPr>
      </p:pic>
      <p:sp>
        <p:nvSpPr>
          <p:cNvPr id="141" name="Google Shape;141;p23"/>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参加者自己紹介</a:t>
            </a:r>
            <a:endParaRPr/>
          </a:p>
        </p:txBody>
      </p:sp>
      <p:sp>
        <p:nvSpPr>
          <p:cNvPr id="147" name="Google Shape;147;p24"/>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参加者のみなさまからも軽く自己紹介をお願いします。</a:t>
            </a:r>
            <a:br>
              <a:rPr lang="ja"/>
            </a:br>
            <a:br>
              <a:rPr lang="ja"/>
            </a:br>
            <a:r>
              <a:rPr lang="ja"/>
              <a:t>何話せば良いか分からなかったら以下あたりをご参考に。</a:t>
            </a:r>
            <a:br>
              <a:rPr lang="ja"/>
            </a:br>
            <a:r>
              <a:rPr lang="ja"/>
              <a:t>・</a:t>
            </a:r>
            <a:r>
              <a:rPr lang="ja"/>
              <a:t>お名前、普段やってること</a:t>
            </a:r>
            <a:br>
              <a:rPr lang="ja"/>
            </a:br>
            <a:r>
              <a:rPr lang="ja"/>
              <a:t>・Git </a:t>
            </a:r>
            <a:r>
              <a:rPr lang="ja"/>
              <a:t>経験、他バージョン管理ツール経験 (Svn とか)</a:t>
            </a:r>
            <a:br>
              <a:rPr lang="ja"/>
            </a:br>
            <a:r>
              <a:rPr lang="ja"/>
              <a:t>・GitHub 経験</a:t>
            </a:r>
            <a:br>
              <a:rPr lang="ja"/>
            </a:br>
            <a:r>
              <a:rPr lang="ja"/>
              <a:t>・興味のあることとか</a:t>
            </a:r>
            <a:endParaRPr/>
          </a:p>
        </p:txBody>
      </p:sp>
      <p:sp>
        <p:nvSpPr>
          <p:cNvPr id="148" name="Google Shape;148;p24"/>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Git,GitHub</a:t>
            </a:r>
            <a:r>
              <a:rPr lang="ja"/>
              <a:t>概要</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a:t>
            </a:r>
            <a:r>
              <a:rPr lang="ja"/>
              <a:t>とは？</a:t>
            </a:r>
            <a:endParaRPr/>
          </a:p>
        </p:txBody>
      </p:sp>
      <p:sp>
        <p:nvSpPr>
          <p:cNvPr id="159" name="Google Shape;159;p26"/>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a:t>
            </a:r>
            <a:r>
              <a:rPr lang="ja" sz="1600"/>
              <a:t>バージョン管理システム (Version Control System) のひとつ。</a:t>
            </a:r>
            <a:endParaRPr sz="1600"/>
          </a:p>
          <a:p>
            <a:pPr indent="0" lvl="0" marL="0" rtl="0" algn="l">
              <a:spcBef>
                <a:spcPts val="1600"/>
              </a:spcBef>
              <a:spcAft>
                <a:spcPts val="0"/>
              </a:spcAft>
              <a:buNone/>
            </a:pPr>
            <a:r>
              <a:rPr lang="ja" sz="1600"/>
              <a:t>・最近のバージョン管理システムの主流になりつつあるのでは。</a:t>
            </a:r>
            <a:endParaRPr sz="1600"/>
          </a:p>
          <a:p>
            <a:pPr indent="0" lvl="0" marL="0" rtl="0" algn="l">
              <a:spcBef>
                <a:spcPts val="1600"/>
              </a:spcBef>
              <a:spcAft>
                <a:spcPts val="0"/>
              </a:spcAft>
              <a:buNone/>
            </a:pPr>
            <a:r>
              <a:rPr lang="ja" sz="1600"/>
              <a:t>・ひと昔前は Subversion が主流だったように思う。</a:t>
            </a:r>
            <a:endParaRPr sz="1600"/>
          </a:p>
          <a:p>
            <a:pPr indent="0" lvl="0" marL="0" rtl="0" algn="l">
              <a:spcBef>
                <a:spcPts val="1600"/>
              </a:spcBef>
              <a:spcAft>
                <a:spcPts val="1600"/>
              </a:spcAft>
              <a:buNone/>
            </a:pPr>
            <a:r>
              <a:rPr lang="ja" sz="1600"/>
              <a:t>・Git の基本は「コマンド」です（いろんな GUI ツールもあるけど。Sourcetree とか）。</a:t>
            </a:r>
            <a:endParaRPr sz="1600"/>
          </a:p>
        </p:txBody>
      </p:sp>
      <p:sp>
        <p:nvSpPr>
          <p:cNvPr id="160" name="Google Shape;160;p26"/>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Git の性質：分散型バージョン管理システム</a:t>
            </a:r>
            <a:endParaRPr/>
          </a:p>
        </p:txBody>
      </p:sp>
      <p:sp>
        <p:nvSpPr>
          <p:cNvPr id="166" name="Google Shape;166;p27"/>
          <p:cNvSpPr/>
          <p:nvPr/>
        </p:nvSpPr>
        <p:spPr>
          <a:xfrm>
            <a:off x="6552550" y="1543375"/>
            <a:ext cx="1621800" cy="8616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167" name="Google Shape;167;p27"/>
          <p:cNvSpPr/>
          <p:nvPr/>
        </p:nvSpPr>
        <p:spPr>
          <a:xfrm>
            <a:off x="5918375" y="2917400"/>
            <a:ext cx="1322700" cy="1558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68" name="Google Shape;168;p27"/>
          <p:cNvSpPr/>
          <p:nvPr/>
        </p:nvSpPr>
        <p:spPr>
          <a:xfrm>
            <a:off x="7502575" y="2917421"/>
            <a:ext cx="1322700" cy="1558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cxnSp>
        <p:nvCxnSpPr>
          <p:cNvPr id="169" name="Google Shape;169;p27"/>
          <p:cNvCxnSpPr>
            <a:stCxn id="170" idx="0"/>
            <a:endCxn id="171" idx="2"/>
          </p:cNvCxnSpPr>
          <p:nvPr/>
        </p:nvCxnSpPr>
        <p:spPr>
          <a:xfrm flipH="1" rot="10800000">
            <a:off x="6579725" y="2293638"/>
            <a:ext cx="775500" cy="1022400"/>
          </a:xfrm>
          <a:prstGeom prst="straightConnector1">
            <a:avLst/>
          </a:prstGeom>
          <a:noFill/>
          <a:ln cap="flat" cmpd="sng" w="9525">
            <a:solidFill>
              <a:srgbClr val="5E696C"/>
            </a:solidFill>
            <a:prstDash val="solid"/>
            <a:round/>
            <a:headEnd len="med" w="med" type="none"/>
            <a:tailEnd len="med" w="med" type="none"/>
          </a:ln>
        </p:spPr>
      </p:cxnSp>
      <p:cxnSp>
        <p:nvCxnSpPr>
          <p:cNvPr id="172" name="Google Shape;172;p27"/>
          <p:cNvCxnSpPr>
            <a:stCxn id="173" idx="0"/>
            <a:endCxn id="171" idx="2"/>
          </p:cNvCxnSpPr>
          <p:nvPr/>
        </p:nvCxnSpPr>
        <p:spPr>
          <a:xfrm rot="10800000">
            <a:off x="7355225" y="2293638"/>
            <a:ext cx="824700" cy="1022400"/>
          </a:xfrm>
          <a:prstGeom prst="straightConnector1">
            <a:avLst/>
          </a:prstGeom>
          <a:noFill/>
          <a:ln cap="flat" cmpd="sng" w="9525">
            <a:solidFill>
              <a:srgbClr val="5E696C"/>
            </a:solidFill>
            <a:prstDash val="solid"/>
            <a:round/>
            <a:headEnd len="med" w="med" type="none"/>
            <a:tailEnd len="med" w="med" type="none"/>
          </a:ln>
        </p:spPr>
      </p:cxnSp>
      <p:sp>
        <p:nvSpPr>
          <p:cNvPr id="174" name="Google Shape;174;p27"/>
          <p:cNvSpPr txBox="1"/>
          <p:nvPr/>
        </p:nvSpPr>
        <p:spPr>
          <a:xfrm>
            <a:off x="2111725" y="1017450"/>
            <a:ext cx="3019500" cy="47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1100">
                <a:solidFill>
                  <a:srgbClr val="5E696C"/>
                </a:solidFill>
                <a:latin typeface="Verdana"/>
                <a:ea typeface="Verdana"/>
                <a:cs typeface="Verdana"/>
                <a:sym typeface="Verdana"/>
              </a:rPr>
              <a:t>従来のバージョン管理システム</a:t>
            </a:r>
            <a:br>
              <a:rPr lang="ja" sz="1100">
                <a:solidFill>
                  <a:srgbClr val="5E696C"/>
                </a:solidFill>
                <a:latin typeface="Verdana"/>
                <a:ea typeface="Verdana"/>
                <a:cs typeface="Verdana"/>
                <a:sym typeface="Verdana"/>
              </a:rPr>
            </a:br>
            <a:r>
              <a:rPr lang="ja" sz="1100">
                <a:solidFill>
                  <a:srgbClr val="5E696C"/>
                </a:solidFill>
                <a:latin typeface="Verdana"/>
                <a:ea typeface="Verdana"/>
                <a:cs typeface="Verdana"/>
                <a:sym typeface="Verdana"/>
              </a:rPr>
              <a:t> (Cvs, Svn等)</a:t>
            </a:r>
            <a:endParaRPr sz="1100">
              <a:solidFill>
                <a:srgbClr val="5E696C"/>
              </a:solidFill>
              <a:latin typeface="Verdana"/>
              <a:ea typeface="Verdana"/>
              <a:cs typeface="Verdana"/>
              <a:sym typeface="Verdana"/>
            </a:endParaRPr>
          </a:p>
        </p:txBody>
      </p:sp>
      <p:sp>
        <p:nvSpPr>
          <p:cNvPr id="175" name="Google Shape;175;p27"/>
          <p:cNvSpPr/>
          <p:nvPr/>
        </p:nvSpPr>
        <p:spPr>
          <a:xfrm>
            <a:off x="2810575" y="1543398"/>
            <a:ext cx="1621800" cy="8616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176" name="Google Shape;176;p27"/>
          <p:cNvSpPr/>
          <p:nvPr/>
        </p:nvSpPr>
        <p:spPr>
          <a:xfrm>
            <a:off x="2144250" y="2928678"/>
            <a:ext cx="1322700" cy="1519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77" name="Google Shape;177;p27"/>
          <p:cNvSpPr/>
          <p:nvPr/>
        </p:nvSpPr>
        <p:spPr>
          <a:xfrm>
            <a:off x="3734051" y="2928678"/>
            <a:ext cx="1322700" cy="1519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78" name="Google Shape;178;p27"/>
          <p:cNvSpPr/>
          <p:nvPr/>
        </p:nvSpPr>
        <p:spPr>
          <a:xfrm>
            <a:off x="3093175" y="1902863"/>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cxnSp>
        <p:nvCxnSpPr>
          <p:cNvPr id="179" name="Google Shape;179;p27"/>
          <p:cNvCxnSpPr>
            <a:stCxn id="180" idx="0"/>
            <a:endCxn id="178" idx="2"/>
          </p:cNvCxnSpPr>
          <p:nvPr/>
        </p:nvCxnSpPr>
        <p:spPr>
          <a:xfrm flipH="1" rot="10800000">
            <a:off x="2805600" y="2293713"/>
            <a:ext cx="816000" cy="1628700"/>
          </a:xfrm>
          <a:prstGeom prst="straightConnector1">
            <a:avLst/>
          </a:prstGeom>
          <a:noFill/>
          <a:ln cap="flat" cmpd="sng" w="9525">
            <a:solidFill>
              <a:srgbClr val="5E696C"/>
            </a:solidFill>
            <a:prstDash val="solid"/>
            <a:round/>
            <a:headEnd len="med" w="med" type="none"/>
            <a:tailEnd len="med" w="med" type="none"/>
          </a:ln>
        </p:spPr>
      </p:cxnSp>
      <p:cxnSp>
        <p:nvCxnSpPr>
          <p:cNvPr id="181" name="Google Shape;181;p27"/>
          <p:cNvCxnSpPr>
            <a:stCxn id="182" idx="0"/>
            <a:endCxn id="178" idx="2"/>
          </p:cNvCxnSpPr>
          <p:nvPr/>
        </p:nvCxnSpPr>
        <p:spPr>
          <a:xfrm rot="10800000">
            <a:off x="3621400" y="2293713"/>
            <a:ext cx="774000" cy="1628700"/>
          </a:xfrm>
          <a:prstGeom prst="straightConnector1">
            <a:avLst/>
          </a:prstGeom>
          <a:noFill/>
          <a:ln cap="flat" cmpd="sng" w="9525">
            <a:solidFill>
              <a:srgbClr val="5E696C"/>
            </a:solidFill>
            <a:prstDash val="solid"/>
            <a:round/>
            <a:headEnd len="med" w="med" type="none"/>
            <a:tailEnd len="med" w="med" type="none"/>
          </a:ln>
        </p:spPr>
      </p:cxnSp>
      <p:sp>
        <p:nvSpPr>
          <p:cNvPr id="171" name="Google Shape;171;p27"/>
          <p:cNvSpPr/>
          <p:nvPr/>
        </p:nvSpPr>
        <p:spPr>
          <a:xfrm>
            <a:off x="6826975" y="1902863"/>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70" name="Google Shape;170;p27"/>
          <p:cNvSpPr/>
          <p:nvPr/>
        </p:nvSpPr>
        <p:spPr>
          <a:xfrm>
            <a:off x="6051425" y="3316038"/>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73" name="Google Shape;173;p27"/>
          <p:cNvSpPr/>
          <p:nvPr/>
        </p:nvSpPr>
        <p:spPr>
          <a:xfrm>
            <a:off x="7651625" y="3316038"/>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83" name="Google Shape;183;p27"/>
          <p:cNvSpPr/>
          <p:nvPr/>
        </p:nvSpPr>
        <p:spPr>
          <a:xfrm>
            <a:off x="6051425"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4" name="Google Shape;184;p27"/>
          <p:cNvSpPr/>
          <p:nvPr/>
        </p:nvSpPr>
        <p:spPr>
          <a:xfrm>
            <a:off x="7651625"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0" name="Google Shape;180;p27"/>
          <p:cNvSpPr/>
          <p:nvPr/>
        </p:nvSpPr>
        <p:spPr>
          <a:xfrm>
            <a:off x="2277300"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2" name="Google Shape;182;p27"/>
          <p:cNvSpPr/>
          <p:nvPr/>
        </p:nvSpPr>
        <p:spPr>
          <a:xfrm>
            <a:off x="3867100"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5" name="Google Shape;185;p27"/>
          <p:cNvSpPr txBox="1"/>
          <p:nvPr/>
        </p:nvSpPr>
        <p:spPr>
          <a:xfrm>
            <a:off x="5918375" y="1017450"/>
            <a:ext cx="2558400" cy="47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1100">
                <a:solidFill>
                  <a:srgbClr val="5E696C"/>
                </a:solidFill>
                <a:latin typeface="Verdana"/>
                <a:ea typeface="Verdana"/>
                <a:cs typeface="Verdana"/>
                <a:sym typeface="Verdana"/>
              </a:rPr>
              <a:t>分散型バージョン管理システム</a:t>
            </a:r>
            <a:br>
              <a:rPr lang="ja" sz="1100">
                <a:solidFill>
                  <a:srgbClr val="5E696C"/>
                </a:solidFill>
                <a:latin typeface="Verdana"/>
                <a:ea typeface="Verdana"/>
                <a:cs typeface="Verdana"/>
                <a:sym typeface="Verdana"/>
              </a:rPr>
            </a:br>
            <a:r>
              <a:rPr lang="ja" sz="1100">
                <a:solidFill>
                  <a:srgbClr val="5E696C"/>
                </a:solidFill>
                <a:latin typeface="Verdana"/>
                <a:ea typeface="Verdana"/>
                <a:cs typeface="Verdana"/>
                <a:sym typeface="Verdana"/>
              </a:rPr>
              <a:t>(Git等)</a:t>
            </a:r>
            <a:endParaRPr sz="1100">
              <a:solidFill>
                <a:srgbClr val="5E696C"/>
              </a:solidFill>
              <a:latin typeface="Verdana"/>
              <a:ea typeface="Verdana"/>
              <a:cs typeface="Verdana"/>
              <a:sym typeface="Verdana"/>
            </a:endParaRPr>
          </a:p>
        </p:txBody>
      </p:sp>
      <p:cxnSp>
        <p:nvCxnSpPr>
          <p:cNvPr id="186" name="Google Shape;186;p27"/>
          <p:cNvCxnSpPr>
            <a:stCxn id="183" idx="0"/>
            <a:endCxn id="170" idx="2"/>
          </p:cNvCxnSpPr>
          <p:nvPr/>
        </p:nvCxnSpPr>
        <p:spPr>
          <a:xfrm rot="10800000">
            <a:off x="6579725" y="3707013"/>
            <a:ext cx="0" cy="215400"/>
          </a:xfrm>
          <a:prstGeom prst="straightConnector1">
            <a:avLst/>
          </a:prstGeom>
          <a:noFill/>
          <a:ln cap="flat" cmpd="sng" w="9525">
            <a:solidFill>
              <a:srgbClr val="5E696C"/>
            </a:solidFill>
            <a:prstDash val="solid"/>
            <a:round/>
            <a:headEnd len="med" w="med" type="none"/>
            <a:tailEnd len="med" w="med" type="none"/>
          </a:ln>
        </p:spPr>
      </p:cxnSp>
      <p:cxnSp>
        <p:nvCxnSpPr>
          <p:cNvPr id="187" name="Google Shape;187;p27"/>
          <p:cNvCxnSpPr>
            <a:stCxn id="184" idx="0"/>
            <a:endCxn id="173" idx="2"/>
          </p:cNvCxnSpPr>
          <p:nvPr/>
        </p:nvCxnSpPr>
        <p:spPr>
          <a:xfrm rot="10800000">
            <a:off x="8179925" y="3707013"/>
            <a:ext cx="0" cy="215400"/>
          </a:xfrm>
          <a:prstGeom prst="straightConnector1">
            <a:avLst/>
          </a:prstGeom>
          <a:noFill/>
          <a:ln cap="flat" cmpd="sng" w="9525">
            <a:solidFill>
              <a:srgbClr val="5E696C"/>
            </a:solidFill>
            <a:prstDash val="solid"/>
            <a:round/>
            <a:headEnd len="med" w="med" type="none"/>
            <a:tailEnd len="med" w="med" type="none"/>
          </a:ln>
        </p:spPr>
      </p:cxnSp>
      <p:sp>
        <p:nvSpPr>
          <p:cNvPr id="188" name="Google Shape;188;p27"/>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GitHub </a:t>
            </a:r>
            <a:r>
              <a:rPr lang="ja"/>
              <a:t>とは？</a:t>
            </a:r>
            <a:endParaRPr/>
          </a:p>
        </p:txBody>
      </p:sp>
      <p:sp>
        <p:nvSpPr>
          <p:cNvPr id="194" name="Google Shape;194;p28"/>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サーバおよびその周辺機能を提供してくれる SaaS のひとつ。</a:t>
            </a:r>
            <a:endParaRPr/>
          </a:p>
          <a:p>
            <a:pPr indent="0" lvl="0" marL="0" rtl="0" algn="l">
              <a:spcBef>
                <a:spcPts val="1600"/>
              </a:spcBef>
              <a:spcAft>
                <a:spcPts val="0"/>
              </a:spcAft>
              <a:buNone/>
            </a:pPr>
            <a:r>
              <a:rPr lang="ja"/>
              <a:t>・他の類似サービスとしては Bitbucket, GitLab, OSDN 等がある。</a:t>
            </a:r>
            <a:endParaRPr/>
          </a:p>
          <a:p>
            <a:pPr indent="0" lvl="0" marL="0" rtl="0" algn="l">
              <a:spcBef>
                <a:spcPts val="1600"/>
              </a:spcBef>
              <a:spcAft>
                <a:spcPts val="0"/>
              </a:spcAft>
              <a:buNone/>
            </a:pPr>
            <a:r>
              <a:rPr lang="ja"/>
              <a:t>・他サービスに比べて GitHub は圧倒的にユーザ数が多い。</a:t>
            </a:r>
            <a:endParaRPr/>
          </a:p>
          <a:p>
            <a:pPr indent="0" lvl="0" marL="0" rtl="0" algn="l">
              <a:spcBef>
                <a:spcPts val="1600"/>
              </a:spcBef>
              <a:spcAft>
                <a:spcPts val="0"/>
              </a:spcAft>
              <a:buNone/>
            </a:pPr>
            <a:r>
              <a:rPr lang="ja"/>
              <a:t>・仕事でも GitHub (GitHub Business, GitHub Enterprise) 使ってるところ割と多いです。</a:t>
            </a:r>
            <a:endParaRPr/>
          </a:p>
          <a:p>
            <a:pPr indent="0" lvl="0" marL="0" rtl="0" algn="l">
              <a:spcBef>
                <a:spcPts val="1600"/>
              </a:spcBef>
              <a:spcAft>
                <a:spcPts val="1600"/>
              </a:spcAft>
              <a:buNone/>
            </a:pPr>
            <a:r>
              <a:rPr lang="ja"/>
              <a:t>・</a:t>
            </a:r>
            <a:r>
              <a:rPr lang="ja" u="sng">
                <a:solidFill>
                  <a:schemeClr val="accent5"/>
                </a:solidFill>
                <a:hlinkClick r:id="rId3"/>
              </a:rPr>
              <a:t>https://github.com/trending</a:t>
            </a:r>
            <a:r>
              <a:rPr lang="ja">
                <a:solidFill>
                  <a:srgbClr val="5E696C"/>
                </a:solidFill>
              </a:rPr>
              <a:t> あたりを見ると</a:t>
            </a:r>
            <a:br>
              <a:rPr lang="ja">
                <a:solidFill>
                  <a:srgbClr val="5E696C"/>
                </a:solidFill>
              </a:rPr>
            </a:br>
            <a:r>
              <a:rPr lang="ja">
                <a:solidFill>
                  <a:srgbClr val="5E696C"/>
                </a:solidFill>
              </a:rPr>
              <a:t>　今現在盛り上がっているプロジェクトが見れます。</a:t>
            </a:r>
            <a:endParaRPr sz="1600"/>
          </a:p>
        </p:txBody>
      </p:sp>
      <p:sp>
        <p:nvSpPr>
          <p:cNvPr id="195" name="Google Shape;195;p28"/>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ブラウザからでもある程度は操作可</a:t>
            </a:r>
            <a:endParaRPr sz="2400"/>
          </a:p>
        </p:txBody>
      </p:sp>
      <p:sp>
        <p:nvSpPr>
          <p:cNvPr id="201" name="Google Shape;201;p29"/>
          <p:cNvSpPr/>
          <p:nvPr/>
        </p:nvSpPr>
        <p:spPr>
          <a:xfrm>
            <a:off x="2424125" y="1132375"/>
            <a:ext cx="1621800" cy="497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666666"/>
                </a:solidFill>
              </a:rPr>
              <a:t>GitHub</a:t>
            </a:r>
            <a:endParaRPr>
              <a:solidFill>
                <a:srgbClr val="666666"/>
              </a:solidFill>
            </a:endParaRPr>
          </a:p>
        </p:txBody>
      </p:sp>
      <p:sp>
        <p:nvSpPr>
          <p:cNvPr id="202" name="Google Shape;202;p29"/>
          <p:cNvSpPr/>
          <p:nvPr/>
        </p:nvSpPr>
        <p:spPr>
          <a:xfrm>
            <a:off x="2225375" y="2004175"/>
            <a:ext cx="2019300" cy="62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作業マシン</a:t>
            </a:r>
            <a:endParaRPr sz="1200">
              <a:solidFill>
                <a:srgbClr val="666666"/>
              </a:solidFill>
            </a:endParaRPr>
          </a:p>
          <a:p>
            <a:pPr indent="0" lvl="0" marL="0" rtl="0" algn="ctr">
              <a:spcBef>
                <a:spcPts val="0"/>
              </a:spcBef>
              <a:spcAft>
                <a:spcPts val="0"/>
              </a:spcAft>
              <a:buNone/>
            </a:pPr>
            <a:r>
              <a:rPr lang="ja" sz="1200">
                <a:solidFill>
                  <a:srgbClr val="666666"/>
                </a:solidFill>
              </a:rPr>
              <a:t>Chrome</a:t>
            </a:r>
            <a:endParaRPr sz="1200">
              <a:solidFill>
                <a:srgbClr val="666666"/>
              </a:solidFill>
            </a:endParaRPr>
          </a:p>
        </p:txBody>
      </p:sp>
      <p:cxnSp>
        <p:nvCxnSpPr>
          <p:cNvPr id="203" name="Google Shape;203;p29"/>
          <p:cNvCxnSpPr>
            <a:stCxn id="202" idx="0"/>
            <a:endCxn id="201" idx="2"/>
          </p:cNvCxnSpPr>
          <p:nvPr/>
        </p:nvCxnSpPr>
        <p:spPr>
          <a:xfrm rot="10800000">
            <a:off x="3235025" y="1629475"/>
            <a:ext cx="0" cy="374700"/>
          </a:xfrm>
          <a:prstGeom prst="straightConnector1">
            <a:avLst/>
          </a:prstGeom>
          <a:noFill/>
          <a:ln cap="flat" cmpd="sng" w="9525">
            <a:solidFill>
              <a:schemeClr val="dk2"/>
            </a:solidFill>
            <a:prstDash val="solid"/>
            <a:round/>
            <a:headEnd len="med" w="med" type="none"/>
            <a:tailEnd len="med" w="med" type="none"/>
          </a:ln>
        </p:spPr>
      </p:cxnSp>
      <p:pic>
        <p:nvPicPr>
          <p:cNvPr id="204" name="Google Shape;204;p29"/>
          <p:cNvPicPr preferRelativeResize="0"/>
          <p:nvPr/>
        </p:nvPicPr>
        <p:blipFill>
          <a:blip r:embed="rId3">
            <a:alphaModFix/>
          </a:blip>
          <a:stretch>
            <a:fillRect/>
          </a:stretch>
        </p:blipFill>
        <p:spPr>
          <a:xfrm>
            <a:off x="4542750" y="2004175"/>
            <a:ext cx="3287108" cy="2963350"/>
          </a:xfrm>
          <a:prstGeom prst="rect">
            <a:avLst/>
          </a:prstGeom>
          <a:noFill/>
          <a:ln>
            <a:noFill/>
          </a:ln>
        </p:spPr>
      </p:pic>
      <p:sp>
        <p:nvSpPr>
          <p:cNvPr id="205" name="Google Shape;205;p29"/>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p:nvPr/>
        </p:nvSpPr>
        <p:spPr>
          <a:xfrm>
            <a:off x="2084075" y="2532175"/>
            <a:ext cx="6893100" cy="23310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例) bitcoin/bitcoin</a:t>
            </a:r>
            <a:r>
              <a:rPr lang="ja">
                <a:solidFill>
                  <a:srgbClr val="666666"/>
                </a:solidFill>
              </a:rPr>
              <a:t>リポジトリ</a:t>
            </a:r>
            <a:endParaRPr>
              <a:solidFill>
                <a:srgbClr val="666666"/>
              </a:solidFill>
            </a:endParaRPr>
          </a:p>
        </p:txBody>
      </p:sp>
      <p:sp>
        <p:nvSpPr>
          <p:cNvPr id="211" name="Google Shape;211;p30"/>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5E696C"/>
                </a:solidFill>
                <a:latin typeface="Courier New"/>
                <a:ea typeface="Courier New"/>
                <a:cs typeface="Courier New"/>
                <a:sym typeface="Courier New"/>
              </a:rPr>
              <a:t>Git における「リポジトリ」とはいわゆるひとつの「プロジェクト（</a:t>
            </a:r>
            <a:r>
              <a:rPr lang="ja" sz="1200">
                <a:solidFill>
                  <a:srgbClr val="5E696C"/>
                </a:solidFill>
                <a:latin typeface="Courier New"/>
                <a:ea typeface="Courier New"/>
                <a:cs typeface="Courier New"/>
                <a:sym typeface="Courier New"/>
              </a:rPr>
              <a:t>ソフトウェア単位）</a:t>
            </a:r>
            <a:r>
              <a:rPr lang="ja" sz="1200">
                <a:solidFill>
                  <a:srgbClr val="5E696C"/>
                </a:solidFill>
                <a:latin typeface="Courier New"/>
                <a:ea typeface="Courier New"/>
                <a:cs typeface="Courier New"/>
                <a:sym typeface="Courier New"/>
              </a:rPr>
              <a:t>」であると考えてください。</a:t>
            </a:r>
            <a:endParaRPr sz="1200">
              <a:solidFill>
                <a:srgbClr val="5E696C"/>
              </a:solidFill>
              <a:latin typeface="Courier New"/>
              <a:ea typeface="Courier New"/>
              <a:cs typeface="Courier New"/>
              <a:sym typeface="Courier New"/>
            </a:endParaRPr>
          </a:p>
          <a:p>
            <a:pPr indent="0" lvl="0" marL="0" rtl="0" algn="l">
              <a:spcBef>
                <a:spcPts val="1600"/>
              </a:spcBef>
              <a:spcAft>
                <a:spcPts val="1600"/>
              </a:spcAft>
              <a:buNone/>
            </a:pP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リポジトリはプロジェクトに必要な複数のファイルを保持します。</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・また、これまでのすべての変更履歴を保持します。</a:t>
            </a:r>
            <a:endParaRPr sz="1200">
              <a:solidFill>
                <a:srgbClr val="5E696C"/>
              </a:solidFill>
              <a:latin typeface="Courier New"/>
              <a:ea typeface="Courier New"/>
              <a:cs typeface="Courier New"/>
              <a:sym typeface="Courier New"/>
            </a:endParaRPr>
          </a:p>
        </p:txBody>
      </p:sp>
      <p:sp>
        <p:nvSpPr>
          <p:cNvPr id="212" name="Google Shape;212;p3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a:t>
            </a:r>
            <a:endParaRPr/>
          </a:p>
        </p:txBody>
      </p:sp>
      <p:sp>
        <p:nvSpPr>
          <p:cNvPr id="213" name="Google Shape;213;p30"/>
          <p:cNvSpPr/>
          <p:nvPr/>
        </p:nvSpPr>
        <p:spPr>
          <a:xfrm>
            <a:off x="5264810" y="4044038"/>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264798" y="3445963"/>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5264814" y="2819301"/>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30"/>
          <p:cNvCxnSpPr>
            <a:endCxn id="213" idx="4"/>
          </p:cNvCxnSpPr>
          <p:nvPr/>
        </p:nvCxnSpPr>
        <p:spPr>
          <a:xfrm rot="10800000">
            <a:off x="5387960" y="4290638"/>
            <a:ext cx="0" cy="572400"/>
          </a:xfrm>
          <a:prstGeom prst="straightConnector1">
            <a:avLst/>
          </a:prstGeom>
          <a:noFill/>
          <a:ln cap="flat" cmpd="sng" w="9525">
            <a:solidFill>
              <a:schemeClr val="dk2"/>
            </a:solidFill>
            <a:prstDash val="dash"/>
            <a:round/>
            <a:headEnd len="med" w="med" type="none"/>
            <a:tailEnd len="med" w="med" type="none"/>
          </a:ln>
        </p:spPr>
      </p:cxnSp>
      <p:cxnSp>
        <p:nvCxnSpPr>
          <p:cNvPr id="217" name="Google Shape;217;p30"/>
          <p:cNvCxnSpPr>
            <a:stCxn id="213" idx="0"/>
            <a:endCxn id="214" idx="4"/>
          </p:cNvCxnSpPr>
          <p:nvPr/>
        </p:nvCxnSpPr>
        <p:spPr>
          <a:xfrm rot="10800000">
            <a:off x="5387960" y="3692438"/>
            <a:ext cx="0" cy="3516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0"/>
          <p:cNvCxnSpPr>
            <a:stCxn id="214" idx="0"/>
            <a:endCxn id="215" idx="4"/>
          </p:cNvCxnSpPr>
          <p:nvPr/>
        </p:nvCxnSpPr>
        <p:spPr>
          <a:xfrm rot="10800000">
            <a:off x="5387948" y="3065863"/>
            <a:ext cx="0" cy="3801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30"/>
          <p:cNvSpPr/>
          <p:nvPr/>
        </p:nvSpPr>
        <p:spPr>
          <a:xfrm>
            <a:off x="5746750" y="27865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19:39:55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#13530: bench: Add missing pow.h header</a:t>
            </a:r>
            <a:endParaRPr sz="800">
              <a:solidFill>
                <a:srgbClr val="666666"/>
              </a:solidFill>
              <a:latin typeface="Courier New"/>
              <a:ea typeface="Courier New"/>
              <a:cs typeface="Courier New"/>
              <a:sym typeface="Courier New"/>
            </a:endParaRPr>
          </a:p>
        </p:txBody>
      </p:sp>
      <p:sp>
        <p:nvSpPr>
          <p:cNvPr id="220" name="Google Shape;220;p30"/>
          <p:cNvSpPr/>
          <p:nvPr/>
        </p:nvSpPr>
        <p:spPr>
          <a:xfrm>
            <a:off x="5746750" y="33961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19:24:01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bench: Add missing pow.h header</a:t>
            </a:r>
            <a:endParaRPr sz="800">
              <a:solidFill>
                <a:srgbClr val="666666"/>
              </a:solidFill>
              <a:latin typeface="Courier New"/>
              <a:ea typeface="Courier New"/>
              <a:cs typeface="Courier New"/>
              <a:sym typeface="Courier New"/>
            </a:endParaRPr>
          </a:p>
        </p:txBody>
      </p:sp>
      <p:sp>
        <p:nvSpPr>
          <p:cNvPr id="221" name="Google Shape;221;p30"/>
          <p:cNvSpPr/>
          <p:nvPr/>
        </p:nvSpPr>
        <p:spPr>
          <a:xfrm>
            <a:off x="5746750" y="40057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18:52:27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#13160: wallet: Unlock spent outputs</a:t>
            </a:r>
            <a:endParaRPr sz="800">
              <a:solidFill>
                <a:srgbClr val="666666"/>
              </a:solidFill>
              <a:latin typeface="Courier New"/>
              <a:ea typeface="Courier New"/>
              <a:cs typeface="Courier New"/>
              <a:sym typeface="Courier New"/>
            </a:endParaRPr>
          </a:p>
        </p:txBody>
      </p:sp>
      <p:sp>
        <p:nvSpPr>
          <p:cNvPr id="222" name="Google Shape;222;p30"/>
          <p:cNvSpPr/>
          <p:nvPr/>
        </p:nvSpPr>
        <p:spPr>
          <a:xfrm>
            <a:off x="2184400" y="2981850"/>
            <a:ext cx="2844600" cy="1714500"/>
          </a:xfrm>
          <a:prstGeom prst="wedgeRectCallout">
            <a:avLst>
              <a:gd fmla="val 56537" name="adj1"/>
              <a:gd fmla="val -4715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src/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doc/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files.md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bips.md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COPYING</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README.md</a:t>
            </a:r>
            <a:br>
              <a:rPr lang="ja" sz="800">
                <a:solidFill>
                  <a:srgbClr val="666666"/>
                </a:solidFill>
                <a:latin typeface="Courier New"/>
                <a:ea typeface="Courier New"/>
                <a:cs typeface="Courier New"/>
                <a:sym typeface="Courier New"/>
              </a:rPr>
            </a:b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p:txBody>
      </p:sp>
      <p:sp>
        <p:nvSpPr>
          <p:cNvPr id="223" name="Google Shape;223;p30"/>
          <p:cNvSpPr/>
          <p:nvPr/>
        </p:nvSpPr>
        <p:spPr>
          <a:xfrm>
            <a:off x="264550" y="107480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29" name="Google Shape;229;p3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だいたいこんな形の図で示されます。</a:t>
            </a:r>
            <a:endParaRPr/>
          </a:p>
        </p:txBody>
      </p:sp>
      <p:sp>
        <p:nvSpPr>
          <p:cNvPr id="230" name="Google Shape;230;p31"/>
          <p:cNvSpPr/>
          <p:nvPr/>
        </p:nvSpPr>
        <p:spPr>
          <a:xfrm>
            <a:off x="2305247"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3240690"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4281536"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5216998"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1"/>
          <p:cNvCxnSpPr>
            <a:stCxn id="230" idx="6"/>
            <a:endCxn id="231" idx="2"/>
          </p:cNvCxnSpPr>
          <p:nvPr/>
        </p:nvCxnSpPr>
        <p:spPr>
          <a:xfrm>
            <a:off x="2706647" y="2798325"/>
            <a:ext cx="534000" cy="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1"/>
          <p:cNvCxnSpPr>
            <a:stCxn id="231" idx="6"/>
            <a:endCxn id="232" idx="2"/>
          </p:cNvCxnSpPr>
          <p:nvPr/>
        </p:nvCxnSpPr>
        <p:spPr>
          <a:xfrm>
            <a:off x="3642090" y="2798325"/>
            <a:ext cx="6393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31"/>
          <p:cNvCxnSpPr>
            <a:stCxn id="232" idx="6"/>
            <a:endCxn id="233" idx="2"/>
          </p:cNvCxnSpPr>
          <p:nvPr/>
        </p:nvCxnSpPr>
        <p:spPr>
          <a:xfrm>
            <a:off x="4682936" y="2798325"/>
            <a:ext cx="534000" cy="0"/>
          </a:xfrm>
          <a:prstGeom prst="straightConnector1">
            <a:avLst/>
          </a:prstGeom>
          <a:noFill/>
          <a:ln cap="flat" cmpd="sng" w="9525">
            <a:solidFill>
              <a:schemeClr val="dk2"/>
            </a:solidFill>
            <a:prstDash val="solid"/>
            <a:round/>
            <a:headEnd len="med" w="med" type="none"/>
            <a:tailEnd len="med" w="med" type="none"/>
          </a:ln>
        </p:spPr>
      </p:cxnSp>
      <p:sp>
        <p:nvSpPr>
          <p:cNvPr id="237" name="Google Shape;237;p31"/>
          <p:cNvSpPr/>
          <p:nvPr/>
        </p:nvSpPr>
        <p:spPr>
          <a:xfrm>
            <a:off x="2083975" y="3248577"/>
            <a:ext cx="959100" cy="235800"/>
          </a:xfrm>
          <a:prstGeom prst="wedgeRectCallout">
            <a:avLst>
              <a:gd fmla="val -9568" name="adj1"/>
              <a:gd fmla="val -13149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38" name="Google Shape;238;p31"/>
          <p:cNvSpPr/>
          <p:nvPr/>
        </p:nvSpPr>
        <p:spPr>
          <a:xfrm>
            <a:off x="3240690" y="3261989"/>
            <a:ext cx="959100" cy="235800"/>
          </a:xfrm>
          <a:prstGeom prst="wedgeRectCallout">
            <a:avLst>
              <a:gd fmla="val -29873" name="adj1"/>
              <a:gd fmla="val -14244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39" name="Google Shape;239;p31"/>
          <p:cNvSpPr/>
          <p:nvPr/>
        </p:nvSpPr>
        <p:spPr>
          <a:xfrm>
            <a:off x="4683009" y="3434758"/>
            <a:ext cx="2123700" cy="533100"/>
          </a:xfrm>
          <a:prstGeom prst="wedgeRectCallout">
            <a:avLst>
              <a:gd fmla="val -33792" name="adj1"/>
              <a:gd fmla="val -8606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どんどん右に追加されていく</a:t>
            </a:r>
            <a:endParaRPr sz="1000">
              <a:solidFill>
                <a:srgbClr val="666666"/>
              </a:solidFill>
            </a:endParaRPr>
          </a:p>
        </p:txBody>
      </p:sp>
      <p:sp>
        <p:nvSpPr>
          <p:cNvPr id="240" name="Google Shape;240;p31"/>
          <p:cNvSpPr/>
          <p:nvPr/>
        </p:nvSpPr>
        <p:spPr>
          <a:xfrm rot="-5400000">
            <a:off x="4884422" y="2312433"/>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2083975" y="1933525"/>
            <a:ext cx="3759000" cy="5079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nvSpPr>
        <p:spPr>
          <a:xfrm>
            <a:off x="3447275" y="1989494"/>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43" name="Google Shape;243;p31"/>
          <p:cNvSpPr/>
          <p:nvPr/>
        </p:nvSpPr>
        <p:spPr>
          <a:xfrm>
            <a:off x="264550" y="107480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イベント案内</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49" name="Google Shape;249;p32"/>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縦型で書かれることもあります。</a:t>
            </a:r>
            <a:endParaRPr/>
          </a:p>
        </p:txBody>
      </p:sp>
      <p:sp>
        <p:nvSpPr>
          <p:cNvPr id="250" name="Google Shape;250;p32"/>
          <p:cNvSpPr/>
          <p:nvPr/>
        </p:nvSpPr>
        <p:spPr>
          <a:xfrm>
            <a:off x="4211372" y="424125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4211365" y="3451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4211386" y="2662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4211373" y="1902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32"/>
          <p:cNvCxnSpPr>
            <a:stCxn id="250" idx="0"/>
            <a:endCxn id="251" idx="4"/>
          </p:cNvCxnSpPr>
          <p:nvPr/>
        </p:nvCxnSpPr>
        <p:spPr>
          <a:xfrm rot="10800000">
            <a:off x="4412072" y="3853350"/>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2"/>
          <p:cNvCxnSpPr>
            <a:stCxn id="251" idx="0"/>
            <a:endCxn id="252" idx="4"/>
          </p:cNvCxnSpPr>
          <p:nvPr/>
        </p:nvCxnSpPr>
        <p:spPr>
          <a:xfrm rot="10800000">
            <a:off x="4412065" y="3063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2"/>
          <p:cNvCxnSpPr>
            <a:stCxn id="252" idx="0"/>
            <a:endCxn id="253" idx="4"/>
          </p:cNvCxnSpPr>
          <p:nvPr/>
        </p:nvCxnSpPr>
        <p:spPr>
          <a:xfrm rot="10800000">
            <a:off x="4412086" y="2303600"/>
            <a:ext cx="0" cy="3588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2"/>
          <p:cNvSpPr/>
          <p:nvPr/>
        </p:nvSpPr>
        <p:spPr>
          <a:xfrm>
            <a:off x="4950650" y="4363702"/>
            <a:ext cx="959100" cy="235800"/>
          </a:xfrm>
          <a:prstGeom prst="wedgeRectCallout">
            <a:avLst>
              <a:gd fmla="val -69500" name="adj1"/>
              <a:gd fmla="val -1713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58" name="Google Shape;258;p32"/>
          <p:cNvSpPr/>
          <p:nvPr/>
        </p:nvSpPr>
        <p:spPr>
          <a:xfrm>
            <a:off x="4950640" y="3534614"/>
            <a:ext cx="959100" cy="235800"/>
          </a:xfrm>
          <a:prstGeom prst="wedgeRectCallout">
            <a:avLst>
              <a:gd fmla="val -67719" name="adj1"/>
              <a:gd fmla="val 89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59" name="Google Shape;259;p32"/>
          <p:cNvSpPr/>
          <p:nvPr/>
        </p:nvSpPr>
        <p:spPr>
          <a:xfrm>
            <a:off x="5241134" y="2178608"/>
            <a:ext cx="2123700" cy="533100"/>
          </a:xfrm>
          <a:prstGeom prst="wedgeRectCallout">
            <a:avLst>
              <a:gd fmla="val -58828" name="adj1"/>
              <a:gd fmla="val 32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どんどん上に追加されていく</a:t>
            </a:r>
            <a:endParaRPr sz="1000">
              <a:solidFill>
                <a:srgbClr val="666666"/>
              </a:solidFill>
            </a:endParaRPr>
          </a:p>
        </p:txBody>
      </p:sp>
      <p:sp>
        <p:nvSpPr>
          <p:cNvPr id="260" name="Google Shape;260;p32"/>
          <p:cNvSpPr/>
          <p:nvPr/>
        </p:nvSpPr>
        <p:spPr>
          <a:xfrm rot="10800000">
            <a:off x="4702547" y="1701808"/>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rot="-5400000">
            <a:off x="2030425" y="2903408"/>
            <a:ext cx="29412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nvSpPr>
        <p:spPr>
          <a:xfrm>
            <a:off x="2597663" y="2971235"/>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63" name="Google Shape;263;p32"/>
          <p:cNvSpPr/>
          <p:nvPr/>
        </p:nvSpPr>
        <p:spPr>
          <a:xfrm>
            <a:off x="264550" y="107480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p:nvPr/>
        </p:nvSpPr>
        <p:spPr>
          <a:xfrm>
            <a:off x="4893125" y="2283122"/>
            <a:ext cx="3786000" cy="1815000"/>
          </a:xfrm>
          <a:prstGeom prst="wedgeRectCallout">
            <a:avLst>
              <a:gd fmla="val -65262" name="adj1"/>
              <a:gd fmla="val 561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269" name="Google Shape;269;p3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コミット</a:t>
            </a:r>
            <a:r>
              <a:rPr lang="ja"/>
              <a:t>オブジェクト」</a:t>
            </a:r>
            <a:endParaRPr/>
          </a:p>
        </p:txBody>
      </p:sp>
      <p:sp>
        <p:nvSpPr>
          <p:cNvPr id="270" name="Google Shape;270;p33"/>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・「概念」としては差分が保管されていると考えて支障無いです。</a:t>
            </a:r>
            <a:br>
              <a:rPr lang="ja" sz="1200"/>
            </a:br>
            <a:r>
              <a:rPr lang="ja" sz="1200"/>
              <a:t>・ですが、実際には「その時点でのファイル内容がまるごと」保管されています。</a:t>
            </a:r>
            <a:br>
              <a:rPr lang="ja" sz="1200"/>
            </a:br>
            <a:r>
              <a:rPr lang="ja" sz="1200"/>
              <a:t>（でもそういう構造は最初は気にしなくても良いです。豆知識程度に。）</a:t>
            </a:r>
            <a:endParaRPr sz="1200"/>
          </a:p>
        </p:txBody>
      </p:sp>
      <p:sp>
        <p:nvSpPr>
          <p:cNvPr id="271" name="Google Shape;271;p33"/>
          <p:cNvSpPr/>
          <p:nvPr/>
        </p:nvSpPr>
        <p:spPr>
          <a:xfrm>
            <a:off x="3830365" y="3832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830386" y="3043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3830373" y="2283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33"/>
          <p:cNvCxnSpPr>
            <a:stCxn id="271" idx="0"/>
            <a:endCxn id="272" idx="4"/>
          </p:cNvCxnSpPr>
          <p:nvPr/>
        </p:nvCxnSpPr>
        <p:spPr>
          <a:xfrm rot="10800000">
            <a:off x="4031065" y="3444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3"/>
          <p:cNvCxnSpPr>
            <a:stCxn id="272" idx="0"/>
            <a:endCxn id="273" idx="4"/>
          </p:cNvCxnSpPr>
          <p:nvPr/>
        </p:nvCxnSpPr>
        <p:spPr>
          <a:xfrm rot="10800000">
            <a:off x="4031086" y="2684600"/>
            <a:ext cx="0" cy="358800"/>
          </a:xfrm>
          <a:prstGeom prst="straightConnector1">
            <a:avLst/>
          </a:prstGeom>
          <a:noFill/>
          <a:ln cap="flat" cmpd="sng" w="9525">
            <a:solidFill>
              <a:schemeClr val="dk2"/>
            </a:solidFill>
            <a:prstDash val="solid"/>
            <a:round/>
            <a:headEnd len="med" w="med" type="none"/>
            <a:tailEnd len="med" w="med" type="none"/>
          </a:ln>
        </p:spPr>
      </p:cxnSp>
      <p:sp>
        <p:nvSpPr>
          <p:cNvPr id="276" name="Google Shape;276;p33"/>
          <p:cNvSpPr/>
          <p:nvPr/>
        </p:nvSpPr>
        <p:spPr>
          <a:xfrm rot="-5400000">
            <a:off x="1762075" y="3171599"/>
            <a:ext cx="27159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nvSpPr>
        <p:spPr>
          <a:xfrm>
            <a:off x="2216663" y="3199960"/>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pic>
        <p:nvPicPr>
          <p:cNvPr id="278" name="Google Shape;278;p33"/>
          <p:cNvPicPr preferRelativeResize="0"/>
          <p:nvPr/>
        </p:nvPicPr>
        <p:blipFill>
          <a:blip r:embed="rId3">
            <a:alphaModFix/>
          </a:blip>
          <a:stretch>
            <a:fillRect/>
          </a:stretch>
        </p:blipFill>
        <p:spPr>
          <a:xfrm>
            <a:off x="5060625" y="2447000"/>
            <a:ext cx="3484699" cy="1553575"/>
          </a:xfrm>
          <a:prstGeom prst="rect">
            <a:avLst/>
          </a:prstGeom>
          <a:noFill/>
          <a:ln>
            <a:noFill/>
          </a:ln>
        </p:spPr>
      </p:pic>
      <p:cxnSp>
        <p:nvCxnSpPr>
          <p:cNvPr id="279" name="Google Shape;279;p33"/>
          <p:cNvCxnSpPr>
            <a:endCxn id="271" idx="4"/>
          </p:cNvCxnSpPr>
          <p:nvPr/>
        </p:nvCxnSpPr>
        <p:spPr>
          <a:xfrm rot="10800000">
            <a:off x="4031065" y="4234225"/>
            <a:ext cx="0" cy="805200"/>
          </a:xfrm>
          <a:prstGeom prst="straightConnector1">
            <a:avLst/>
          </a:prstGeom>
          <a:noFill/>
          <a:ln cap="flat" cmpd="sng" w="9525">
            <a:solidFill>
              <a:schemeClr val="dk2"/>
            </a:solidFill>
            <a:prstDash val="dash"/>
            <a:round/>
            <a:headEnd len="med" w="med" type="none"/>
            <a:tailEnd len="med" w="med" type="none"/>
          </a:ln>
        </p:spPr>
      </p:cxnSp>
      <p:sp>
        <p:nvSpPr>
          <p:cNvPr id="280" name="Google Shape;280;p33"/>
          <p:cNvSpPr/>
          <p:nvPr/>
        </p:nvSpPr>
        <p:spPr>
          <a:xfrm>
            <a:off x="264550" y="107480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286" name="Google Shape;286;p34"/>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並行作業をするときに「ブランチ」が用いられます。</a:t>
            </a:r>
            <a:endParaRPr/>
          </a:p>
        </p:txBody>
      </p:sp>
      <p:sp>
        <p:nvSpPr>
          <p:cNvPr id="287" name="Google Shape;287;p34"/>
          <p:cNvSpPr/>
          <p:nvPr/>
        </p:nvSpPr>
        <p:spPr>
          <a:xfrm>
            <a:off x="264550" y="1280650"/>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34"/>
          <p:cNvCxnSpPr>
            <a:stCxn id="288" idx="6"/>
            <a:endCxn id="289"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4"/>
          <p:cNvCxnSpPr>
            <a:stCxn id="289" idx="6"/>
            <a:endCxn id="290"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4"/>
          <p:cNvCxnSpPr>
            <a:stCxn id="290" idx="6"/>
            <a:endCxn id="291"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34"/>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4"/>
          <p:cNvCxnSpPr>
            <a:stCxn id="291" idx="6"/>
            <a:endCxn id="298"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4"/>
          <p:cNvCxnSpPr>
            <a:stCxn id="298" idx="6"/>
            <a:endCxn id="299"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34"/>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34"/>
          <p:cNvCxnSpPr>
            <a:stCxn id="290" idx="7"/>
            <a:endCxn id="295"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34"/>
          <p:cNvCxnSpPr>
            <a:stCxn id="295" idx="6"/>
            <a:endCxn id="296"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34"/>
          <p:cNvCxnSpPr>
            <a:stCxn id="296" idx="6"/>
            <a:endCxn id="297"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34"/>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4"/>
          <p:cNvCxnSpPr>
            <a:stCxn id="307" idx="1"/>
            <a:endCxn id="298"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34"/>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34"/>
          <p:cNvCxnSpPr>
            <a:stCxn id="309" idx="2"/>
            <a:endCxn id="307"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34"/>
          <p:cNvCxnSpPr>
            <a:stCxn id="299" idx="6"/>
            <a:endCxn id="300"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34"/>
          <p:cNvCxnSpPr>
            <a:stCxn id="300" idx="6"/>
            <a:endCxn id="303"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34"/>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317" name="Google Shape;317;p34"/>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18" name="Google Shape;318;p34"/>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324" name="Google Shape;324;p35"/>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
            </a:r>
            <a:r>
              <a:rPr lang="ja"/>
              <a:t>常に</a:t>
            </a:r>
            <a:r>
              <a:rPr b="1" lang="ja"/>
              <a:t>唯一の</a:t>
            </a:r>
            <a:r>
              <a:rPr lang="ja"/>
              <a:t>最新状態を管理する」スタイルでればブランチは不要。</a:t>
            </a:r>
            <a:endParaRPr/>
          </a:p>
        </p:txBody>
      </p:sp>
      <p:sp>
        <p:nvSpPr>
          <p:cNvPr id="325" name="Google Shape;325;p35"/>
          <p:cNvSpPr/>
          <p:nvPr/>
        </p:nvSpPr>
        <p:spPr>
          <a:xfrm>
            <a:off x="264550" y="1280650"/>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35"/>
          <p:cNvCxnSpPr>
            <a:stCxn id="326" idx="6"/>
            <a:endCxn id="327"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5"/>
          <p:cNvCxnSpPr>
            <a:stCxn id="327" idx="6"/>
            <a:endCxn id="328"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5"/>
          <p:cNvCxnSpPr>
            <a:stCxn id="328" idx="6"/>
            <a:endCxn id="329"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35"/>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5"/>
          <p:cNvCxnSpPr>
            <a:stCxn id="329" idx="6"/>
            <a:endCxn id="336"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5"/>
          <p:cNvCxnSpPr>
            <a:stCxn id="336" idx="6"/>
            <a:endCxn id="337"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35"/>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35"/>
          <p:cNvCxnSpPr>
            <a:stCxn id="328" idx="7"/>
            <a:endCxn id="333"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5"/>
          <p:cNvCxnSpPr>
            <a:stCxn id="333" idx="6"/>
            <a:endCxn id="334"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5"/>
          <p:cNvCxnSpPr>
            <a:stCxn id="334" idx="6"/>
            <a:endCxn id="335"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5"/>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35"/>
          <p:cNvCxnSpPr>
            <a:stCxn id="345" idx="1"/>
            <a:endCxn id="336"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5"/>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35"/>
          <p:cNvCxnSpPr>
            <a:stCxn id="347" idx="2"/>
            <a:endCxn id="345"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35"/>
          <p:cNvCxnSpPr>
            <a:stCxn id="337" idx="6"/>
            <a:endCxn id="338"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5"/>
          <p:cNvCxnSpPr>
            <a:stCxn id="338" idx="6"/>
            <a:endCxn id="341"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35"/>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355" name="Google Shape;355;p35"/>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56" name="Google Shape;356;p35"/>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
        <p:nvSpPr>
          <p:cNvPr id="357" name="Google Shape;357;p35"/>
          <p:cNvSpPr/>
          <p:nvPr/>
        </p:nvSpPr>
        <p:spPr>
          <a:xfrm>
            <a:off x="1941050" y="2638875"/>
            <a:ext cx="6148200" cy="46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363" name="Google Shape;363;p36"/>
          <p:cNvSpPr txBox="1"/>
          <p:nvPr>
            <p:ph idx="1" type="body"/>
          </p:nvPr>
        </p:nvSpPr>
        <p:spPr>
          <a:xfrm>
            <a:off x="1875575" y="1044800"/>
            <a:ext cx="6956700" cy="12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実際には複数のバージョンを並列にリリース・メンテナンスしていく等の目的により、分岐した履歴構造（ブランチ）を使うことがしばしばある。</a:t>
            </a:r>
            <a:br>
              <a:rPr lang="ja"/>
            </a:br>
            <a:br>
              <a:rPr lang="ja"/>
            </a:br>
            <a:r>
              <a:rPr lang="ja"/>
              <a:t>(以下は python/cpython の例)</a:t>
            </a:r>
            <a:endParaRPr/>
          </a:p>
        </p:txBody>
      </p:sp>
      <p:sp>
        <p:nvSpPr>
          <p:cNvPr id="364" name="Google Shape;364;p36"/>
          <p:cNvSpPr/>
          <p:nvPr/>
        </p:nvSpPr>
        <p:spPr>
          <a:xfrm>
            <a:off x="264550" y="1280650"/>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2305249"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2862460"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3482455"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403967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6"/>
          <p:cNvCxnSpPr>
            <a:stCxn id="365" idx="6"/>
            <a:endCxn id="366" idx="2"/>
          </p:cNvCxnSpPr>
          <p:nvPr/>
        </p:nvCxnSpPr>
        <p:spPr>
          <a:xfrm>
            <a:off x="2544349" y="3174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6"/>
          <p:cNvCxnSpPr>
            <a:stCxn id="366" idx="6"/>
            <a:endCxn id="367" idx="2"/>
          </p:cNvCxnSpPr>
          <p:nvPr/>
        </p:nvCxnSpPr>
        <p:spPr>
          <a:xfrm>
            <a:off x="3101560" y="3174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6"/>
          <p:cNvCxnSpPr>
            <a:stCxn id="367" idx="6"/>
            <a:endCxn id="368" idx="2"/>
          </p:cNvCxnSpPr>
          <p:nvPr/>
        </p:nvCxnSpPr>
        <p:spPr>
          <a:xfrm>
            <a:off x="3721555" y="3174375"/>
            <a:ext cx="318000" cy="0"/>
          </a:xfrm>
          <a:prstGeom prst="straightConnector1">
            <a:avLst/>
          </a:prstGeom>
          <a:noFill/>
          <a:ln cap="flat" cmpd="sng" w="9525">
            <a:solidFill>
              <a:schemeClr val="dk2"/>
            </a:solidFill>
            <a:prstDash val="solid"/>
            <a:round/>
            <a:headEnd len="med" w="med" type="none"/>
            <a:tailEnd len="med" w="med" type="none"/>
          </a:ln>
        </p:spPr>
      </p:cxnSp>
      <p:sp>
        <p:nvSpPr>
          <p:cNvPr id="372" name="Google Shape;372;p36"/>
          <p:cNvSpPr/>
          <p:nvPr/>
        </p:nvSpPr>
        <p:spPr>
          <a:xfrm>
            <a:off x="3976764"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4511952"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304677"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46595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56471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636332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36"/>
          <p:cNvCxnSpPr>
            <a:stCxn id="368" idx="6"/>
            <a:endCxn id="375" idx="2"/>
          </p:cNvCxnSpPr>
          <p:nvPr/>
        </p:nvCxnSpPr>
        <p:spPr>
          <a:xfrm>
            <a:off x="4278777" y="3174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36"/>
          <p:cNvCxnSpPr>
            <a:stCxn id="375" idx="6"/>
            <a:endCxn id="376" idx="2"/>
          </p:cNvCxnSpPr>
          <p:nvPr/>
        </p:nvCxnSpPr>
        <p:spPr>
          <a:xfrm>
            <a:off x="4898652" y="3174375"/>
            <a:ext cx="748500" cy="0"/>
          </a:xfrm>
          <a:prstGeom prst="straightConnector1">
            <a:avLst/>
          </a:prstGeom>
          <a:noFill/>
          <a:ln cap="flat" cmpd="sng" w="9525">
            <a:solidFill>
              <a:schemeClr val="dk2"/>
            </a:solidFill>
            <a:prstDash val="solid"/>
            <a:round/>
            <a:headEnd len="med" w="med" type="none"/>
            <a:tailEnd len="med" w="med" type="none"/>
          </a:ln>
        </p:spPr>
      </p:cxnSp>
      <p:sp>
        <p:nvSpPr>
          <p:cNvPr id="380" name="Google Shape;380;p36"/>
          <p:cNvSpPr/>
          <p:nvPr/>
        </p:nvSpPr>
        <p:spPr>
          <a:xfrm>
            <a:off x="687392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36"/>
          <p:cNvCxnSpPr>
            <a:stCxn id="367" idx="7"/>
            <a:endCxn id="372" idx="3"/>
          </p:cNvCxnSpPr>
          <p:nvPr/>
        </p:nvCxnSpPr>
        <p:spPr>
          <a:xfrm flipH="1" rot="10800000">
            <a:off x="3686540" y="2750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6"/>
          <p:cNvCxnSpPr>
            <a:stCxn id="372" idx="6"/>
            <a:endCxn id="373" idx="2"/>
          </p:cNvCxnSpPr>
          <p:nvPr/>
        </p:nvCxnSpPr>
        <p:spPr>
          <a:xfrm>
            <a:off x="4215864" y="2665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36"/>
          <p:cNvCxnSpPr>
            <a:stCxn id="373" idx="6"/>
            <a:endCxn id="374" idx="2"/>
          </p:cNvCxnSpPr>
          <p:nvPr/>
        </p:nvCxnSpPr>
        <p:spPr>
          <a:xfrm>
            <a:off x="4751052" y="2665575"/>
            <a:ext cx="553500" cy="0"/>
          </a:xfrm>
          <a:prstGeom prst="straightConnector1">
            <a:avLst/>
          </a:prstGeom>
          <a:noFill/>
          <a:ln cap="flat" cmpd="sng" w="9525">
            <a:solidFill>
              <a:schemeClr val="dk2"/>
            </a:solidFill>
            <a:prstDash val="solid"/>
            <a:round/>
            <a:headEnd len="med" w="med" type="none"/>
            <a:tailEnd len="med" w="med" type="none"/>
          </a:ln>
        </p:spPr>
      </p:cxnSp>
      <p:sp>
        <p:nvSpPr>
          <p:cNvPr id="384" name="Google Shape;384;p36"/>
          <p:cNvSpPr/>
          <p:nvPr/>
        </p:nvSpPr>
        <p:spPr>
          <a:xfrm>
            <a:off x="5187089" y="34501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36"/>
          <p:cNvCxnSpPr>
            <a:stCxn id="384" idx="1"/>
            <a:endCxn id="375" idx="5"/>
          </p:cNvCxnSpPr>
          <p:nvPr/>
        </p:nvCxnSpPr>
        <p:spPr>
          <a:xfrm rot="10800000">
            <a:off x="4863604" y="32589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36"/>
          <p:cNvSpPr/>
          <p:nvPr/>
        </p:nvSpPr>
        <p:spPr>
          <a:xfrm>
            <a:off x="5973552" y="34501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36"/>
          <p:cNvCxnSpPr>
            <a:stCxn id="386" idx="2"/>
            <a:endCxn id="384" idx="6"/>
          </p:cNvCxnSpPr>
          <p:nvPr/>
        </p:nvCxnSpPr>
        <p:spPr>
          <a:xfrm rot="10800000">
            <a:off x="5426052" y="35696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36"/>
          <p:cNvCxnSpPr>
            <a:stCxn id="376" idx="6"/>
            <a:endCxn id="377" idx="2"/>
          </p:cNvCxnSpPr>
          <p:nvPr/>
        </p:nvCxnSpPr>
        <p:spPr>
          <a:xfrm>
            <a:off x="5886252" y="31743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36"/>
          <p:cNvCxnSpPr>
            <a:stCxn id="377" idx="6"/>
            <a:endCxn id="380" idx="2"/>
          </p:cNvCxnSpPr>
          <p:nvPr/>
        </p:nvCxnSpPr>
        <p:spPr>
          <a:xfrm>
            <a:off x="6602427" y="3174375"/>
            <a:ext cx="271500" cy="0"/>
          </a:xfrm>
          <a:prstGeom prst="straightConnector1">
            <a:avLst/>
          </a:prstGeom>
          <a:noFill/>
          <a:ln cap="flat" cmpd="sng" w="9525">
            <a:solidFill>
              <a:schemeClr val="dk2"/>
            </a:solidFill>
            <a:prstDash val="solid"/>
            <a:round/>
            <a:headEnd len="med" w="med" type="none"/>
            <a:tailEnd len="med" w="med" type="none"/>
          </a:ln>
        </p:spPr>
      </p:cxnSp>
      <p:sp>
        <p:nvSpPr>
          <p:cNvPr id="390" name="Google Shape;390;p36"/>
          <p:cNvSpPr/>
          <p:nvPr/>
        </p:nvSpPr>
        <p:spPr>
          <a:xfrm>
            <a:off x="7266375" y="3003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7266375" y="25461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7266375" y="3460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txBox="1"/>
          <p:nvPr/>
        </p:nvSpPr>
        <p:spPr>
          <a:xfrm>
            <a:off x="7503025" y="35075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394" name="Google Shape;394;p36"/>
          <p:cNvSpPr txBox="1"/>
          <p:nvPr/>
        </p:nvSpPr>
        <p:spPr>
          <a:xfrm>
            <a:off x="7503025" y="30642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95" name="Google Shape;395;p36"/>
          <p:cNvSpPr txBox="1"/>
          <p:nvPr/>
        </p:nvSpPr>
        <p:spPr>
          <a:xfrm>
            <a:off x="7503025" y="25931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401" name="Google Shape;401;p37"/>
          <p:cNvSpPr txBox="1"/>
          <p:nvPr>
            <p:ph idx="1" type="body"/>
          </p:nvPr>
        </p:nvSpPr>
        <p:spPr>
          <a:xfrm>
            <a:off x="1875575" y="1044800"/>
            <a:ext cx="6956700" cy="10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また、実装途中の機能をブランチで作業する等もよく行われる</a:t>
            </a:r>
            <a:endParaRPr/>
          </a:p>
        </p:txBody>
      </p:sp>
      <p:sp>
        <p:nvSpPr>
          <p:cNvPr id="402" name="Google Shape;402;p37"/>
          <p:cNvSpPr/>
          <p:nvPr/>
        </p:nvSpPr>
        <p:spPr>
          <a:xfrm>
            <a:off x="264550" y="1280650"/>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2305249"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2862460"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3482455"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403967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37"/>
          <p:cNvCxnSpPr>
            <a:stCxn id="403" idx="6"/>
            <a:endCxn id="404" idx="2"/>
          </p:cNvCxnSpPr>
          <p:nvPr/>
        </p:nvCxnSpPr>
        <p:spPr>
          <a:xfrm>
            <a:off x="2544349" y="3174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37"/>
          <p:cNvCxnSpPr>
            <a:stCxn id="404" idx="6"/>
            <a:endCxn id="405" idx="2"/>
          </p:cNvCxnSpPr>
          <p:nvPr/>
        </p:nvCxnSpPr>
        <p:spPr>
          <a:xfrm>
            <a:off x="3101560" y="3174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37"/>
          <p:cNvCxnSpPr>
            <a:stCxn id="405" idx="6"/>
            <a:endCxn id="406" idx="2"/>
          </p:cNvCxnSpPr>
          <p:nvPr/>
        </p:nvCxnSpPr>
        <p:spPr>
          <a:xfrm>
            <a:off x="3721555" y="3174375"/>
            <a:ext cx="318000" cy="0"/>
          </a:xfrm>
          <a:prstGeom prst="straightConnector1">
            <a:avLst/>
          </a:prstGeom>
          <a:noFill/>
          <a:ln cap="flat" cmpd="sng" w="9525">
            <a:solidFill>
              <a:schemeClr val="dk2"/>
            </a:solidFill>
            <a:prstDash val="solid"/>
            <a:round/>
            <a:headEnd len="med" w="med" type="none"/>
            <a:tailEnd len="med" w="med" type="none"/>
          </a:ln>
        </p:spPr>
      </p:cxnSp>
      <p:sp>
        <p:nvSpPr>
          <p:cNvPr id="410" name="Google Shape;410;p37"/>
          <p:cNvSpPr/>
          <p:nvPr/>
        </p:nvSpPr>
        <p:spPr>
          <a:xfrm>
            <a:off x="3976764"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4511952"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5304677"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46595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56471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37"/>
          <p:cNvCxnSpPr>
            <a:stCxn id="406" idx="6"/>
            <a:endCxn id="413" idx="2"/>
          </p:cNvCxnSpPr>
          <p:nvPr/>
        </p:nvCxnSpPr>
        <p:spPr>
          <a:xfrm>
            <a:off x="4278777" y="3174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37"/>
          <p:cNvCxnSpPr>
            <a:stCxn id="413" idx="6"/>
            <a:endCxn id="414" idx="2"/>
          </p:cNvCxnSpPr>
          <p:nvPr/>
        </p:nvCxnSpPr>
        <p:spPr>
          <a:xfrm>
            <a:off x="4898652" y="3174375"/>
            <a:ext cx="74850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37"/>
          <p:cNvCxnSpPr>
            <a:stCxn id="405" idx="7"/>
            <a:endCxn id="410" idx="3"/>
          </p:cNvCxnSpPr>
          <p:nvPr/>
        </p:nvCxnSpPr>
        <p:spPr>
          <a:xfrm flipH="1" rot="10800000">
            <a:off x="3686540" y="2750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37"/>
          <p:cNvCxnSpPr>
            <a:stCxn id="410" idx="6"/>
            <a:endCxn id="411" idx="2"/>
          </p:cNvCxnSpPr>
          <p:nvPr/>
        </p:nvCxnSpPr>
        <p:spPr>
          <a:xfrm>
            <a:off x="4215864" y="2665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37"/>
          <p:cNvCxnSpPr>
            <a:stCxn id="411" idx="6"/>
            <a:endCxn id="412" idx="2"/>
          </p:cNvCxnSpPr>
          <p:nvPr/>
        </p:nvCxnSpPr>
        <p:spPr>
          <a:xfrm>
            <a:off x="4751052" y="2665575"/>
            <a:ext cx="553500" cy="0"/>
          </a:xfrm>
          <a:prstGeom prst="straightConnector1">
            <a:avLst/>
          </a:prstGeom>
          <a:noFill/>
          <a:ln cap="flat" cmpd="sng" w="9525">
            <a:solidFill>
              <a:schemeClr val="dk2"/>
            </a:solidFill>
            <a:prstDash val="solid"/>
            <a:round/>
            <a:headEnd len="med" w="med" type="none"/>
            <a:tailEnd len="med" w="med" type="none"/>
          </a:ln>
        </p:spPr>
      </p:cxnSp>
      <p:sp>
        <p:nvSpPr>
          <p:cNvPr id="420" name="Google Shape;420;p37"/>
          <p:cNvSpPr/>
          <p:nvPr/>
        </p:nvSpPr>
        <p:spPr>
          <a:xfrm>
            <a:off x="7266375" y="3003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7266375" y="25461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txBox="1"/>
          <p:nvPr/>
        </p:nvSpPr>
        <p:spPr>
          <a:xfrm>
            <a:off x="7503025" y="30642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423" name="Google Shape;423;p37"/>
          <p:cNvSpPr txBox="1"/>
          <p:nvPr/>
        </p:nvSpPr>
        <p:spPr>
          <a:xfrm>
            <a:off x="7503025" y="2593125"/>
            <a:ext cx="15483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新しい機能Aの実装用</a:t>
            </a:r>
            <a:br>
              <a:rPr lang="ja" sz="1000">
                <a:solidFill>
                  <a:srgbClr val="666666"/>
                </a:solidFill>
              </a:rPr>
            </a:br>
            <a:r>
              <a:rPr lang="ja" sz="1000">
                <a:solidFill>
                  <a:srgbClr val="666666"/>
                </a:solidFill>
              </a:rPr>
              <a:t>ブランチ</a:t>
            </a:r>
            <a:endParaRPr sz="1000">
              <a:solidFill>
                <a:srgbClr val="666666"/>
              </a:solidFill>
            </a:endParaRPr>
          </a:p>
        </p:txBody>
      </p:sp>
      <p:sp>
        <p:nvSpPr>
          <p:cNvPr id="424" name="Google Shape;424;p37"/>
          <p:cNvSpPr/>
          <p:nvPr/>
        </p:nvSpPr>
        <p:spPr>
          <a:xfrm>
            <a:off x="6256752" y="3054825"/>
            <a:ext cx="239100" cy="239100"/>
          </a:xfrm>
          <a:prstGeom prst="ellipse">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37"/>
          <p:cNvCxnSpPr>
            <a:stCxn id="412" idx="5"/>
            <a:endCxn id="424" idx="1"/>
          </p:cNvCxnSpPr>
          <p:nvPr/>
        </p:nvCxnSpPr>
        <p:spPr>
          <a:xfrm>
            <a:off x="5508761" y="2750110"/>
            <a:ext cx="783000" cy="3396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37"/>
          <p:cNvCxnSpPr>
            <a:stCxn id="414" idx="6"/>
            <a:endCxn id="424" idx="2"/>
          </p:cNvCxnSpPr>
          <p:nvPr/>
        </p:nvCxnSpPr>
        <p:spPr>
          <a:xfrm>
            <a:off x="5886252" y="3174375"/>
            <a:ext cx="370500" cy="0"/>
          </a:xfrm>
          <a:prstGeom prst="straightConnector1">
            <a:avLst/>
          </a:prstGeom>
          <a:noFill/>
          <a:ln cap="flat" cmpd="sng" w="9525">
            <a:solidFill>
              <a:schemeClr val="dk2"/>
            </a:solidFill>
            <a:prstDash val="solid"/>
            <a:round/>
            <a:headEnd len="med" w="med" type="none"/>
            <a:tailEnd len="med" w="med" type="none"/>
          </a:ln>
        </p:spPr>
      </p:cxnSp>
      <p:sp>
        <p:nvSpPr>
          <p:cNvPr id="427" name="Google Shape;427;p37"/>
          <p:cNvSpPr txBox="1"/>
          <p:nvPr/>
        </p:nvSpPr>
        <p:spPr>
          <a:xfrm>
            <a:off x="5543775" y="3334150"/>
            <a:ext cx="18732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428" name="Google Shape;428;p37"/>
          <p:cNvSpPr/>
          <p:nvPr/>
        </p:nvSpPr>
        <p:spPr>
          <a:xfrm>
            <a:off x="3334376" y="369837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37"/>
          <p:cNvCxnSpPr>
            <a:stCxn id="428" idx="1"/>
            <a:endCxn id="404" idx="4"/>
          </p:cNvCxnSpPr>
          <p:nvPr/>
        </p:nvCxnSpPr>
        <p:spPr>
          <a:xfrm rot="10800000">
            <a:off x="2982091" y="3293890"/>
            <a:ext cx="387300" cy="43950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37"/>
          <p:cNvSpPr/>
          <p:nvPr/>
        </p:nvSpPr>
        <p:spPr>
          <a:xfrm>
            <a:off x="4244364" y="371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37"/>
          <p:cNvCxnSpPr>
            <a:stCxn id="430" idx="2"/>
            <a:endCxn id="428" idx="6"/>
          </p:cNvCxnSpPr>
          <p:nvPr/>
        </p:nvCxnSpPr>
        <p:spPr>
          <a:xfrm rot="10800000">
            <a:off x="3573564" y="3817875"/>
            <a:ext cx="670800" cy="12900"/>
          </a:xfrm>
          <a:prstGeom prst="straightConnector1">
            <a:avLst/>
          </a:prstGeom>
          <a:noFill/>
          <a:ln cap="flat" cmpd="sng" w="9525">
            <a:solidFill>
              <a:schemeClr val="dk2"/>
            </a:solidFill>
            <a:prstDash val="solid"/>
            <a:round/>
            <a:headEnd len="med" w="med" type="none"/>
            <a:tailEnd len="med" w="med" type="none"/>
          </a:ln>
        </p:spPr>
      </p:cxnSp>
      <p:sp>
        <p:nvSpPr>
          <p:cNvPr id="432" name="Google Shape;432;p37"/>
          <p:cNvSpPr/>
          <p:nvPr/>
        </p:nvSpPr>
        <p:spPr>
          <a:xfrm>
            <a:off x="7245163" y="36609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txBox="1"/>
          <p:nvPr/>
        </p:nvSpPr>
        <p:spPr>
          <a:xfrm>
            <a:off x="7503025" y="3660975"/>
            <a:ext cx="1449300" cy="33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新しい機能Bの実装用</a:t>
            </a:r>
            <a:br>
              <a:rPr lang="ja" sz="1000">
                <a:solidFill>
                  <a:srgbClr val="666666"/>
                </a:solidFill>
              </a:rPr>
            </a:br>
            <a:r>
              <a:rPr lang="ja" sz="1000">
                <a:solidFill>
                  <a:srgbClr val="666666"/>
                </a:solidFill>
              </a:rPr>
              <a:t>ブランチ</a:t>
            </a:r>
            <a:endParaRPr sz="1000">
              <a:solidFill>
                <a:srgbClr val="666666"/>
              </a:solidFill>
            </a:endParaRPr>
          </a:p>
        </p:txBody>
      </p:sp>
      <p:sp>
        <p:nvSpPr>
          <p:cNvPr id="434" name="Google Shape;434;p37"/>
          <p:cNvSpPr/>
          <p:nvPr/>
        </p:nvSpPr>
        <p:spPr>
          <a:xfrm>
            <a:off x="5977725" y="2315175"/>
            <a:ext cx="1078800" cy="518700"/>
          </a:xfrm>
          <a:prstGeom prst="wedgeRectCallout">
            <a:avLst>
              <a:gd fmla="val -12776" name="adj1"/>
              <a:gd fmla="val 7937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機能Aが完成したのでマージ</a:t>
            </a:r>
            <a:endParaRPr sz="1000">
              <a:solidFill>
                <a:srgbClr val="666666"/>
              </a:solidFill>
            </a:endParaRPr>
          </a:p>
        </p:txBody>
      </p:sp>
      <p:sp>
        <p:nvSpPr>
          <p:cNvPr id="435" name="Google Shape;435;p37"/>
          <p:cNvSpPr/>
          <p:nvPr/>
        </p:nvSpPr>
        <p:spPr>
          <a:xfrm>
            <a:off x="3929725" y="4124175"/>
            <a:ext cx="1078800" cy="518700"/>
          </a:xfrm>
          <a:prstGeom prst="wedgeRectCallout">
            <a:avLst>
              <a:gd fmla="val -8693" name="adj1"/>
              <a:gd fmla="val -7234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機能Bは</a:t>
            </a:r>
            <a:r>
              <a:rPr lang="ja" sz="1000">
                <a:solidFill>
                  <a:srgbClr val="666666"/>
                </a:solidFill>
              </a:rPr>
              <a:t>まだ完成していない</a:t>
            </a:r>
            <a:endParaRPr sz="1000">
              <a:solidFill>
                <a:srgbClr val="66666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509550" y="153450"/>
            <a:ext cx="8124900" cy="43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実作業</a:t>
            </a:r>
            <a:br>
              <a:rPr lang="ja"/>
            </a:br>
            <a:endParaRPr/>
          </a:p>
          <a:p>
            <a:pPr indent="0" lvl="0" marL="0" rtl="0" algn="ctr">
              <a:spcBef>
                <a:spcPts val="0"/>
              </a:spcBef>
              <a:spcAft>
                <a:spcPts val="0"/>
              </a:spcAft>
              <a:buNone/>
            </a:pPr>
            <a:r>
              <a:rPr lang="ja" sz="2800"/>
              <a:t>（準備は良いですか？）</a:t>
            </a:r>
            <a:br>
              <a:rPr lang="ja" sz="2800"/>
            </a:br>
            <a:r>
              <a:rPr lang="ja" sz="2800"/>
              <a:t>・GitHub アカウント作成</a:t>
            </a:r>
            <a:br>
              <a:rPr lang="ja" sz="2800"/>
            </a:br>
            <a:r>
              <a:rPr lang="ja" sz="2800"/>
              <a:t>・Git インストール・設定</a:t>
            </a:r>
            <a:br>
              <a:rPr lang="ja" sz="2800"/>
            </a:br>
            <a:r>
              <a:rPr lang="ja" sz="2800"/>
              <a:t>・SourceTree インストール</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 </a:t>
            </a:r>
            <a:r>
              <a:rPr lang="ja"/>
              <a:t>設定の確認</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ターミナル起動</a:t>
            </a:r>
            <a:endParaRPr/>
          </a:p>
        </p:txBody>
      </p:sp>
      <p:pic>
        <p:nvPicPr>
          <p:cNvPr id="451" name="Google Shape;451;p40"/>
          <p:cNvPicPr preferRelativeResize="0"/>
          <p:nvPr/>
        </p:nvPicPr>
        <p:blipFill>
          <a:blip r:embed="rId3">
            <a:alphaModFix/>
          </a:blip>
          <a:stretch>
            <a:fillRect/>
          </a:stretch>
        </p:blipFill>
        <p:spPr>
          <a:xfrm>
            <a:off x="2164600" y="1848773"/>
            <a:ext cx="3958437" cy="967912"/>
          </a:xfrm>
          <a:prstGeom prst="rect">
            <a:avLst/>
          </a:prstGeom>
          <a:noFill/>
          <a:ln>
            <a:noFill/>
          </a:ln>
        </p:spPr>
      </p:pic>
      <p:sp>
        <p:nvSpPr>
          <p:cNvPr id="452" name="Google Shape;452;p40"/>
          <p:cNvSpPr txBox="1"/>
          <p:nvPr/>
        </p:nvSpPr>
        <p:spPr>
          <a:xfrm>
            <a:off x="2084075" y="1152475"/>
            <a:ext cx="6748200" cy="6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Windows の場合は「コマンドプロンプト」でも良いですが</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スタートメニューから辿って開ける「Git Bash」を用いるのがより好ましいです。</a:t>
            </a:r>
            <a:endParaRPr sz="1200">
              <a:solidFill>
                <a:srgbClr val="5E696C"/>
              </a:solidFill>
              <a:latin typeface="Verdana"/>
              <a:ea typeface="Verdana"/>
              <a:cs typeface="Verdana"/>
              <a:sym typeface="Verdana"/>
            </a:endParaRPr>
          </a:p>
        </p:txBody>
      </p:sp>
      <p:sp>
        <p:nvSpPr>
          <p:cNvPr id="453" name="Google Shape;453;p40"/>
          <p:cNvSpPr txBox="1"/>
          <p:nvPr/>
        </p:nvSpPr>
        <p:spPr>
          <a:xfrm>
            <a:off x="2083975" y="33927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Verdana"/>
                <a:ea typeface="Verdana"/>
                <a:cs typeface="Verdana"/>
                <a:sym typeface="Verdana"/>
              </a:rPr>
              <a:t>それ以外の OS の方は普段使っているターミナルを開けばOK。</a:t>
            </a:r>
            <a:endParaRPr sz="1600">
              <a:solidFill>
                <a:srgbClr val="5E696C"/>
              </a:solidFill>
              <a:latin typeface="Verdana"/>
              <a:ea typeface="Verdana"/>
              <a:cs typeface="Verdana"/>
              <a:sym typeface="Verdana"/>
            </a:endParaRPr>
          </a:p>
        </p:txBody>
      </p:sp>
      <p:pic>
        <p:nvPicPr>
          <p:cNvPr id="454" name="Google Shape;454;p40"/>
          <p:cNvPicPr preferRelativeResize="0"/>
          <p:nvPr/>
        </p:nvPicPr>
        <p:blipFill>
          <a:blip r:embed="rId4">
            <a:alphaModFix/>
          </a:blip>
          <a:stretch>
            <a:fillRect/>
          </a:stretch>
        </p:blipFill>
        <p:spPr>
          <a:xfrm>
            <a:off x="4321750" y="3828578"/>
            <a:ext cx="1919999" cy="1028947"/>
          </a:xfrm>
          <a:prstGeom prst="rect">
            <a:avLst/>
          </a:prstGeom>
          <a:noFill/>
          <a:ln>
            <a:noFill/>
          </a:ln>
        </p:spPr>
      </p:pic>
      <p:pic>
        <p:nvPicPr>
          <p:cNvPr id="455" name="Google Shape;455;p40"/>
          <p:cNvPicPr preferRelativeResize="0"/>
          <p:nvPr/>
        </p:nvPicPr>
        <p:blipFill>
          <a:blip r:embed="rId5">
            <a:alphaModFix/>
          </a:blip>
          <a:stretch>
            <a:fillRect/>
          </a:stretch>
        </p:blipFill>
        <p:spPr>
          <a:xfrm>
            <a:off x="6730133" y="1825771"/>
            <a:ext cx="2217160" cy="1264150"/>
          </a:xfrm>
          <a:prstGeom prst="rect">
            <a:avLst/>
          </a:prstGeom>
          <a:noFill/>
          <a:ln>
            <a:noFill/>
          </a:ln>
        </p:spPr>
      </p:pic>
      <p:sp>
        <p:nvSpPr>
          <p:cNvPr id="456" name="Google Shape;456;p40"/>
          <p:cNvSpPr/>
          <p:nvPr/>
        </p:nvSpPr>
        <p:spPr>
          <a:xfrm>
            <a:off x="6185078" y="1922683"/>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264550" y="1684007"/>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41"/>
          <p:cNvSpPr txBox="1"/>
          <p:nvPr/>
        </p:nvSpPr>
        <p:spPr>
          <a:xfrm>
            <a:off x="2084075" y="2650250"/>
            <a:ext cx="6907200" cy="1173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a:solidFill>
                  <a:srgbClr val="FFFFFF"/>
                </a:solidFill>
                <a:latin typeface="Courier New"/>
                <a:ea typeface="Courier New"/>
                <a:cs typeface="Courier New"/>
                <a:sym typeface="Courier New"/>
              </a:rPr>
              <a:t>$ git config --global -l | grep user</a:t>
            </a:r>
            <a:endParaRPr b="1">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200">
                <a:solidFill>
                  <a:srgbClr val="FFFFFF"/>
                </a:solidFill>
                <a:latin typeface="Courier New"/>
                <a:ea typeface="Courier New"/>
                <a:cs typeface="Courier New"/>
                <a:sym typeface="Courier New"/>
              </a:rPr>
              <a:t>user.name=kobake</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200">
                <a:solidFill>
                  <a:srgbClr val="FFFFFF"/>
                </a:solidFill>
                <a:latin typeface="Courier New"/>
                <a:ea typeface="Courier New"/>
                <a:cs typeface="Courier New"/>
                <a:sym typeface="Courier New"/>
              </a:rPr>
              <a:t>user.email=pg.kobake@gmail.com</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463" name="Google Shape;463;p4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a:t>
            </a:r>
            <a:r>
              <a:rPr lang="ja"/>
              <a:t>ユーザ設定確認</a:t>
            </a:r>
            <a:endParaRPr/>
          </a:p>
        </p:txBody>
      </p:sp>
      <p:sp>
        <p:nvSpPr>
          <p:cNvPr id="464" name="Google Shape;464;p41"/>
          <p:cNvSpPr txBox="1"/>
          <p:nvPr/>
        </p:nvSpPr>
        <p:spPr>
          <a:xfrm>
            <a:off x="2084075" y="1017450"/>
            <a:ext cx="6748200" cy="13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5E696C"/>
                </a:solidFill>
                <a:latin typeface="Courier New"/>
                <a:ea typeface="Courier New"/>
                <a:cs typeface="Courier New"/>
                <a:sym typeface="Courier New"/>
              </a:rPr>
              <a:t>以下コマンドにより、</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ユーザ名</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・メールアドレス</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が設定されていることを確認。</a:t>
            </a:r>
            <a:br>
              <a:rPr lang="ja" sz="1200">
                <a:solidFill>
                  <a:srgbClr val="5E696C"/>
                </a:solidFill>
                <a:latin typeface="Courier New"/>
                <a:ea typeface="Courier New"/>
                <a:cs typeface="Courier New"/>
                <a:sym typeface="Courier New"/>
              </a:rPr>
            </a:b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※この設定は認証に用いられるものではなくコミット履歴に記録されるものです。</a:t>
            </a:r>
            <a:endParaRPr sz="1200">
              <a:solidFill>
                <a:srgbClr val="5E696C"/>
              </a:solidFill>
              <a:latin typeface="Courier New"/>
              <a:ea typeface="Courier New"/>
              <a:cs typeface="Courier New"/>
              <a:sym typeface="Courier New"/>
            </a:endParaRPr>
          </a:p>
          <a:p>
            <a:pPr indent="0" lvl="0" marL="0" rtl="0" algn="l">
              <a:lnSpc>
                <a:spcPct val="115000"/>
              </a:lnSpc>
              <a:spcBef>
                <a:spcPts val="1600"/>
              </a:spcBef>
              <a:spcAft>
                <a:spcPts val="1600"/>
              </a:spcAft>
              <a:buNone/>
            </a:pPr>
            <a:br>
              <a:rPr lang="ja" sz="1200">
                <a:solidFill>
                  <a:srgbClr val="5E696C"/>
                </a:solidFill>
                <a:latin typeface="Courier New"/>
                <a:ea typeface="Courier New"/>
                <a:cs typeface="Courier New"/>
                <a:sym typeface="Courier New"/>
              </a:rPr>
            </a:br>
            <a:endParaRPr sz="1200">
              <a:solidFill>
                <a:srgbClr val="5E696C"/>
              </a:solidFill>
              <a:latin typeface="Courier New"/>
              <a:ea typeface="Courier New"/>
              <a:cs typeface="Courier New"/>
              <a:sym typeface="Courier New"/>
            </a:endParaRPr>
          </a:p>
        </p:txBody>
      </p:sp>
      <p:sp>
        <p:nvSpPr>
          <p:cNvPr id="465" name="Google Shape;465;p41"/>
          <p:cNvSpPr/>
          <p:nvPr/>
        </p:nvSpPr>
        <p:spPr>
          <a:xfrm>
            <a:off x="264550" y="1681690"/>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txBox="1"/>
          <p:nvPr/>
        </p:nvSpPr>
        <p:spPr>
          <a:xfrm>
            <a:off x="2236475" y="4181925"/>
            <a:ext cx="6748200" cy="5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※実は GitHub </a:t>
            </a:r>
            <a:r>
              <a:rPr lang="ja" sz="1200">
                <a:solidFill>
                  <a:srgbClr val="5E696C"/>
                </a:solidFill>
                <a:latin typeface="Verdana"/>
                <a:ea typeface="Verdana"/>
                <a:cs typeface="Verdana"/>
                <a:sym typeface="Verdana"/>
              </a:rPr>
              <a:t>アカウント名やメールアドレスとは別のものを設定して</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　運用することもできてしまいますが、オススメしません。</a:t>
            </a:r>
            <a:endParaRPr sz="1200">
              <a:solidFill>
                <a:srgbClr val="5E696C"/>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会場案内（茅場町 CO-EDO）</a:t>
            </a:r>
            <a:endParaRPr sz="2800"/>
          </a:p>
        </p:txBody>
      </p:sp>
      <p:sp>
        <p:nvSpPr>
          <p:cNvPr id="75" name="Google Shape;75;p15"/>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・Wi-Fi：受付カードをご覧ください。</a:t>
            </a:r>
            <a:endParaRPr/>
          </a:p>
          <a:p>
            <a:pPr indent="0" lvl="0" marL="0" rtl="0" algn="l">
              <a:spcBef>
                <a:spcPts val="1600"/>
              </a:spcBef>
              <a:spcAft>
                <a:spcPts val="0"/>
              </a:spcAft>
              <a:buNone/>
            </a:pPr>
            <a:r>
              <a:rPr lang="ja"/>
              <a:t>・飲食：常識の範囲であればOKです（ジュースとかパンとか）。</a:t>
            </a:r>
            <a:endParaRPr/>
          </a:p>
          <a:p>
            <a:pPr indent="0" lvl="0" marL="0" rtl="0" algn="l">
              <a:spcBef>
                <a:spcPts val="1600"/>
              </a:spcBef>
              <a:spcAft>
                <a:spcPts val="1600"/>
              </a:spcAft>
              <a:buNone/>
            </a:pPr>
            <a:r>
              <a:rPr lang="ja"/>
              <a:t>・お手洗い：エレベータ前にあります。</a:t>
            </a:r>
            <a:br>
              <a:rPr lang="ja"/>
            </a:br>
            <a:r>
              <a:rPr lang="ja"/>
              <a:t>　・5F … 男女兼用</a:t>
            </a:r>
            <a:br>
              <a:rPr lang="ja"/>
            </a:br>
            <a:r>
              <a:rPr lang="ja"/>
              <a:t>　・4F … 女性用</a:t>
            </a:r>
            <a:br>
              <a:rPr lang="ja"/>
            </a:br>
            <a:r>
              <a:rPr lang="ja"/>
              <a:t>　・3F … 男性用</a:t>
            </a:r>
            <a:endParaRPr sz="1600"/>
          </a:p>
        </p:txBody>
      </p:sp>
      <p:sp>
        <p:nvSpPr>
          <p:cNvPr id="76" name="Google Shape;76;p15"/>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2"/>
          <p:cNvSpPr txBox="1"/>
          <p:nvPr/>
        </p:nvSpPr>
        <p:spPr>
          <a:xfrm>
            <a:off x="2084075" y="2520579"/>
            <a:ext cx="6907200" cy="2245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200">
                <a:solidFill>
                  <a:srgbClr val="FFFFFF"/>
                </a:solidFill>
                <a:latin typeface="Courier New"/>
                <a:ea typeface="Courier New"/>
                <a:cs typeface="Courier New"/>
                <a:sym typeface="Courier New"/>
              </a:rPr>
              <a:t>$ ssh -T git@github.com</a:t>
            </a:r>
            <a:endParaRPr b="1"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The authenticity of host 'github.com (192.30.255.113)' can't be established.</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RSA key fingerprint is 16:27:ac:a5:76:28:2d:36:63:1b:56:4d:eb:df:a6:48.</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Are you sure you want to continue connecting (yes/no)? yes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Warning: Permanently added 'github.com,192.30.255.113' (RSA) to the list of known hosts.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Hi kobake! You've successfully authenticated, but GitHub does not provide shell access.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p:txBody>
      </p:sp>
      <p:sp>
        <p:nvSpPr>
          <p:cNvPr id="472" name="Google Shape;472;p42"/>
          <p:cNvSpPr/>
          <p:nvPr/>
        </p:nvSpPr>
        <p:spPr>
          <a:xfrm>
            <a:off x="2018600" y="3115775"/>
            <a:ext cx="48480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SSH認証確認</a:t>
            </a:r>
            <a:endParaRPr/>
          </a:p>
        </p:txBody>
      </p:sp>
      <p:sp>
        <p:nvSpPr>
          <p:cNvPr id="474" name="Google Shape;474;p42"/>
          <p:cNvSpPr/>
          <p:nvPr/>
        </p:nvSpPr>
        <p:spPr>
          <a:xfrm>
            <a:off x="5466325" y="3867075"/>
            <a:ext cx="2907000" cy="531300"/>
          </a:xfrm>
          <a:prstGeom prst="wedgeRectCallout">
            <a:avLst>
              <a:gd fmla="val -58452" name="adj1"/>
              <a:gd fmla="val -5821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自分のGitHubアカウント名が</a:t>
            </a:r>
            <a:br>
              <a:rPr lang="ja">
                <a:solidFill>
                  <a:srgbClr val="666666"/>
                </a:solidFill>
              </a:rPr>
            </a:br>
            <a:r>
              <a:rPr lang="ja">
                <a:solidFill>
                  <a:srgbClr val="666666"/>
                </a:solidFill>
              </a:rPr>
              <a:t>出ればOK</a:t>
            </a:r>
            <a:endParaRPr>
              <a:solidFill>
                <a:srgbClr val="666666"/>
              </a:solidFill>
            </a:endParaRPr>
          </a:p>
        </p:txBody>
      </p:sp>
      <p:sp>
        <p:nvSpPr>
          <p:cNvPr id="475" name="Google Shape;475;p42"/>
          <p:cNvSpPr/>
          <p:nvPr/>
        </p:nvSpPr>
        <p:spPr>
          <a:xfrm>
            <a:off x="5733750" y="2079300"/>
            <a:ext cx="2907000" cy="531300"/>
          </a:xfrm>
          <a:prstGeom prst="wedgeRectCallout">
            <a:avLst>
              <a:gd fmla="val -32395" name="adj1"/>
              <a:gd fmla="val 13810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これは初回だけ聞かれる。</a:t>
            </a:r>
            <a:br>
              <a:rPr lang="ja">
                <a:solidFill>
                  <a:srgbClr val="666666"/>
                </a:solidFill>
              </a:rPr>
            </a:br>
            <a:r>
              <a:rPr lang="ja">
                <a:solidFill>
                  <a:srgbClr val="666666"/>
                </a:solidFill>
              </a:rPr>
              <a:t>「yes」を入力。</a:t>
            </a:r>
            <a:endParaRPr>
              <a:solidFill>
                <a:srgbClr val="666666"/>
              </a:solidFill>
            </a:endParaRPr>
          </a:p>
        </p:txBody>
      </p:sp>
      <p:sp>
        <p:nvSpPr>
          <p:cNvPr id="476" name="Google Shape;476;p42"/>
          <p:cNvSpPr/>
          <p:nvPr/>
        </p:nvSpPr>
        <p:spPr>
          <a:xfrm>
            <a:off x="2018600" y="3500536"/>
            <a:ext cx="3617400" cy="2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264550" y="1681690"/>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txBox="1"/>
          <p:nvPr>
            <p:ph idx="1" type="body"/>
          </p:nvPr>
        </p:nvSpPr>
        <p:spPr>
          <a:xfrm>
            <a:off x="1875575" y="1044800"/>
            <a:ext cx="6956700" cy="63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latin typeface="Courier New"/>
                <a:ea typeface="Courier New"/>
                <a:cs typeface="Courier New"/>
                <a:sym typeface="Courier New"/>
              </a:rPr>
              <a:t>以下コマンドにより認証がうまくいくかどうかを確認。</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リポジトリ作成</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リモート</a:t>
            </a:r>
            <a:r>
              <a:rPr lang="ja" sz="2400"/>
              <a:t>リポジトリ</a:t>
            </a:r>
            <a:r>
              <a:rPr lang="ja"/>
              <a:t>から作成する例</a:t>
            </a:r>
            <a:endParaRPr sz="2400"/>
          </a:p>
        </p:txBody>
      </p:sp>
      <p:sp>
        <p:nvSpPr>
          <p:cNvPr id="489" name="Google Shape;489;p44"/>
          <p:cNvSpPr/>
          <p:nvPr/>
        </p:nvSpPr>
        <p:spPr>
          <a:xfrm>
            <a:off x="2083975" y="185765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(GitHub内)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kobake</a:t>
            </a:r>
            <a:r>
              <a:rPr lang="ja">
                <a:solidFill>
                  <a:srgbClr val="666666"/>
                </a:solidFill>
                <a:latin typeface="Verdana"/>
                <a:ea typeface="Verdana"/>
                <a:cs typeface="Verdana"/>
                <a:sym typeface="Verdana"/>
              </a:rPr>
              <a:t>/sample </a:t>
            </a:r>
            <a:r>
              <a:rPr lang="ja">
                <a:solidFill>
                  <a:srgbClr val="666666"/>
                </a:solidFill>
                <a:latin typeface="Verdana"/>
                <a:ea typeface="Verdana"/>
                <a:cs typeface="Verdana"/>
                <a:sym typeface="Verdana"/>
              </a:rPr>
              <a:t>リモート</a:t>
            </a:r>
            <a:r>
              <a:rPr lang="ja">
                <a:solidFill>
                  <a:srgbClr val="666666"/>
                </a:solidFill>
                <a:latin typeface="Verdana"/>
                <a:ea typeface="Verdana"/>
                <a:cs typeface="Verdana"/>
                <a:sym typeface="Verdana"/>
              </a:rPr>
              <a:t>リポジトリ</a:t>
            </a:r>
            <a:endParaRPr>
              <a:solidFill>
                <a:srgbClr val="666666"/>
              </a:solidFill>
              <a:latin typeface="Verdana"/>
              <a:ea typeface="Verdana"/>
              <a:cs typeface="Verdana"/>
              <a:sym typeface="Verdana"/>
            </a:endParaRPr>
          </a:p>
        </p:txBody>
      </p:sp>
      <p:sp>
        <p:nvSpPr>
          <p:cNvPr id="490" name="Google Shape;490;p44"/>
          <p:cNvSpPr/>
          <p:nvPr/>
        </p:nvSpPr>
        <p:spPr>
          <a:xfrm>
            <a:off x="2083975" y="401050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(作業マシン内)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sample</a:t>
            </a:r>
            <a:r>
              <a:rPr lang="ja">
                <a:solidFill>
                  <a:srgbClr val="666666"/>
                </a:solidFill>
                <a:latin typeface="Verdana"/>
                <a:ea typeface="Verdana"/>
                <a:cs typeface="Verdana"/>
                <a:sym typeface="Verdana"/>
              </a:rPr>
              <a:t> </a:t>
            </a:r>
            <a:r>
              <a:rPr lang="ja">
                <a:solidFill>
                  <a:srgbClr val="666666"/>
                </a:solidFill>
                <a:latin typeface="Verdana"/>
                <a:ea typeface="Verdana"/>
                <a:cs typeface="Verdana"/>
                <a:sym typeface="Verdana"/>
              </a:rPr>
              <a:t>ローカル</a:t>
            </a:r>
            <a:r>
              <a:rPr lang="ja">
                <a:solidFill>
                  <a:srgbClr val="666666"/>
                </a:solidFill>
                <a:latin typeface="Verdana"/>
                <a:ea typeface="Verdana"/>
                <a:cs typeface="Verdana"/>
                <a:sym typeface="Verdana"/>
              </a:rPr>
              <a:t>リポジトリ</a:t>
            </a:r>
            <a:endParaRPr>
              <a:solidFill>
                <a:srgbClr val="666666"/>
              </a:solidFill>
              <a:latin typeface="Verdana"/>
              <a:ea typeface="Verdana"/>
              <a:cs typeface="Verdana"/>
              <a:sym typeface="Verdana"/>
            </a:endParaRPr>
          </a:p>
        </p:txBody>
      </p:sp>
      <p:sp>
        <p:nvSpPr>
          <p:cNvPr id="491" name="Google Shape;491;p44"/>
          <p:cNvSpPr/>
          <p:nvPr/>
        </p:nvSpPr>
        <p:spPr>
          <a:xfrm rot="5400000">
            <a:off x="18811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4"/>
          <p:cNvSpPr txBox="1"/>
          <p:nvPr/>
        </p:nvSpPr>
        <p:spPr>
          <a:xfrm>
            <a:off x="2518375" y="2897975"/>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clone</a:t>
            </a:r>
            <a:br>
              <a:rPr lang="ja" sz="1200">
                <a:solidFill>
                  <a:srgbClr val="666666"/>
                </a:solidFill>
              </a:rPr>
            </a:br>
            <a:r>
              <a:rPr lang="ja" sz="1200">
                <a:solidFill>
                  <a:srgbClr val="666666"/>
                </a:solidFill>
              </a:rPr>
              <a:t>(</a:t>
            </a:r>
            <a:r>
              <a:rPr lang="ja" sz="1200">
                <a:solidFill>
                  <a:srgbClr val="666666"/>
                </a:solidFill>
              </a:rPr>
              <a:t>初回ﾀﾞｳﾝﾛｰﾄﾞ)</a:t>
            </a:r>
            <a:endParaRPr sz="1200">
              <a:solidFill>
                <a:srgbClr val="666666"/>
              </a:solidFill>
            </a:endParaRPr>
          </a:p>
        </p:txBody>
      </p:sp>
      <p:sp>
        <p:nvSpPr>
          <p:cNvPr id="493" name="Google Shape;493;p44"/>
          <p:cNvSpPr/>
          <p:nvPr/>
        </p:nvSpPr>
        <p:spPr>
          <a:xfrm rot="5400000">
            <a:off x="37861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4"/>
          <p:cNvSpPr txBox="1"/>
          <p:nvPr/>
        </p:nvSpPr>
        <p:spPr>
          <a:xfrm>
            <a:off x="44233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a:t>
            </a:r>
            <a:r>
              <a:rPr lang="ja" sz="1200">
                <a:solidFill>
                  <a:srgbClr val="666666"/>
                </a:solidFill>
              </a:rPr>
              <a:t>差分ﾀﾞｳﾝﾛｰﾄﾞ</a:t>
            </a:r>
            <a:r>
              <a:rPr lang="ja" sz="1200">
                <a:solidFill>
                  <a:srgbClr val="666666"/>
                </a:solidFill>
              </a:rPr>
              <a:t>)</a:t>
            </a:r>
            <a:endParaRPr sz="1200">
              <a:solidFill>
                <a:srgbClr val="666666"/>
              </a:solidFill>
            </a:endParaRPr>
          </a:p>
        </p:txBody>
      </p:sp>
      <p:sp>
        <p:nvSpPr>
          <p:cNvPr id="495" name="Google Shape;495;p44"/>
          <p:cNvSpPr/>
          <p:nvPr/>
        </p:nvSpPr>
        <p:spPr>
          <a:xfrm rot="5400000">
            <a:off x="54625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4"/>
          <p:cNvSpPr txBox="1"/>
          <p:nvPr/>
        </p:nvSpPr>
        <p:spPr>
          <a:xfrm>
            <a:off x="60997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(差分ﾀﾞｳﾝﾛｰﾄﾞ)</a:t>
            </a:r>
            <a:endParaRPr sz="1200">
              <a:solidFill>
                <a:srgbClr val="666666"/>
              </a:solidFill>
            </a:endParaRPr>
          </a:p>
        </p:txBody>
      </p:sp>
      <p:sp>
        <p:nvSpPr>
          <p:cNvPr id="497" name="Google Shape;497;p44"/>
          <p:cNvSpPr/>
          <p:nvPr/>
        </p:nvSpPr>
        <p:spPr>
          <a:xfrm rot="5400000">
            <a:off x="71389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4"/>
          <p:cNvSpPr txBox="1"/>
          <p:nvPr/>
        </p:nvSpPr>
        <p:spPr>
          <a:xfrm>
            <a:off x="77761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(差分ﾀﾞｳﾝﾛｰﾄﾞ)</a:t>
            </a:r>
            <a:endParaRPr sz="1200">
              <a:solidFill>
                <a:srgbClr val="666666"/>
              </a:solidFill>
            </a:endParaRPr>
          </a:p>
        </p:txBody>
      </p:sp>
      <p:sp>
        <p:nvSpPr>
          <p:cNvPr id="499" name="Google Shape;499;p44"/>
          <p:cNvSpPr txBox="1"/>
          <p:nvPr>
            <p:ph idx="1" type="body"/>
          </p:nvPr>
        </p:nvSpPr>
        <p:spPr>
          <a:xfrm>
            <a:off x="1875575" y="1044800"/>
            <a:ext cx="6956700" cy="70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ハンズオン Lv2 ではリモート側のリポジトリを作成し、</a:t>
            </a:r>
            <a:br>
              <a:rPr lang="ja"/>
            </a:br>
            <a:r>
              <a:rPr lang="ja"/>
              <a:t>clone / pull により初回ダウロードと差分ダウンロードを行っていました。</a:t>
            </a:r>
            <a:endParaRPr/>
          </a:p>
        </p:txBody>
      </p:sp>
      <p:sp>
        <p:nvSpPr>
          <p:cNvPr id="500" name="Google Shape;500;p44"/>
          <p:cNvSpPr/>
          <p:nvPr/>
        </p:nvSpPr>
        <p:spPr>
          <a:xfrm>
            <a:off x="264550" y="1894938"/>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ローカルリポジトリ作成</a:t>
            </a:r>
            <a:endParaRPr sz="2400"/>
          </a:p>
        </p:txBody>
      </p:sp>
      <p:sp>
        <p:nvSpPr>
          <p:cNvPr id="506" name="Google Shape;506;p45"/>
          <p:cNvSpPr txBox="1"/>
          <p:nvPr>
            <p:ph idx="1" type="body"/>
          </p:nvPr>
        </p:nvSpPr>
        <p:spPr>
          <a:xfrm>
            <a:off x="1875575" y="1044800"/>
            <a:ext cx="6956700" cy="67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今回の Lv3 ハンズオンでは、リモートは意識せず、</a:t>
            </a:r>
            <a:br>
              <a:rPr lang="ja"/>
            </a:br>
            <a:r>
              <a:rPr lang="ja"/>
              <a:t>先に</a:t>
            </a:r>
            <a:r>
              <a:rPr lang="ja"/>
              <a:t>ローカル側でリポジトリを作成します。</a:t>
            </a:r>
            <a:endParaRPr/>
          </a:p>
        </p:txBody>
      </p:sp>
      <p:sp>
        <p:nvSpPr>
          <p:cNvPr id="507" name="Google Shape;507;p45"/>
          <p:cNvSpPr/>
          <p:nvPr/>
        </p:nvSpPr>
        <p:spPr>
          <a:xfrm>
            <a:off x="7441475" y="1777175"/>
            <a:ext cx="1621800" cy="8616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508" name="Google Shape;508;p45"/>
          <p:cNvSpPr/>
          <p:nvPr/>
        </p:nvSpPr>
        <p:spPr>
          <a:xfrm>
            <a:off x="7715900" y="2136663"/>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09" name="Google Shape;509;p45"/>
          <p:cNvSpPr txBox="1"/>
          <p:nvPr>
            <p:ph idx="1" type="body"/>
          </p:nvPr>
        </p:nvSpPr>
        <p:spPr>
          <a:xfrm>
            <a:off x="1946100" y="1723750"/>
            <a:ext cx="5251800" cy="30906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mkdir repos3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repos3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ls</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t>
            </a:r>
            <a:r>
              <a:rPr lang="ja" sz="1000">
                <a:solidFill>
                  <a:srgbClr val="FFFFFF"/>
                </a:solidFill>
                <a:latin typeface="Courier New"/>
                <a:ea typeface="Courier New"/>
                <a:cs typeface="Courier New"/>
                <a:sym typeface="Courier New"/>
              </a:rPr>
              <a:t>この時点では何も存在しない)</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git init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Initialized empty Git repository in C:/Users/kobake/repos3/.git/</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status</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On branch master</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No commits yet</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nothing to commit (create/copy files and use "git add" to track)</a:t>
            </a:r>
            <a:endParaRPr sz="1000">
              <a:solidFill>
                <a:srgbClr val="FFFFFF"/>
              </a:solidFill>
              <a:latin typeface="Courier New"/>
              <a:ea typeface="Courier New"/>
              <a:cs typeface="Courier New"/>
              <a:sym typeface="Courier New"/>
            </a:endParaRPr>
          </a:p>
        </p:txBody>
      </p:sp>
      <p:sp>
        <p:nvSpPr>
          <p:cNvPr id="510" name="Google Shape;510;p45"/>
          <p:cNvSpPr/>
          <p:nvPr/>
        </p:nvSpPr>
        <p:spPr>
          <a:xfrm>
            <a:off x="7348050" y="1639875"/>
            <a:ext cx="1796100" cy="1264200"/>
          </a:xfrm>
          <a:prstGeom prst="rect">
            <a:avLst/>
          </a:prstGeom>
          <a:solidFill>
            <a:srgbClr val="FFFFFF">
              <a:alpha val="69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p:nvPr/>
        </p:nvSpPr>
        <p:spPr>
          <a:xfrm>
            <a:off x="264550" y="1894938"/>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5"/>
          <p:cNvSpPr/>
          <p:nvPr/>
        </p:nvSpPr>
        <p:spPr>
          <a:xfrm>
            <a:off x="7569375" y="3078175"/>
            <a:ext cx="1322700" cy="1624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513" name="Google Shape;513;p45"/>
          <p:cNvSpPr/>
          <p:nvPr/>
        </p:nvSpPr>
        <p:spPr>
          <a:xfrm>
            <a:off x="7702425" y="3431425"/>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14" name="Google Shape;514;p45"/>
          <p:cNvSpPr/>
          <p:nvPr/>
        </p:nvSpPr>
        <p:spPr>
          <a:xfrm>
            <a:off x="7702425" y="4233275"/>
            <a:ext cx="1056600" cy="3072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cxnSp>
        <p:nvCxnSpPr>
          <p:cNvPr id="515" name="Google Shape;515;p45"/>
          <p:cNvCxnSpPr>
            <a:stCxn id="514" idx="0"/>
            <a:endCxn id="513" idx="2"/>
          </p:cNvCxnSpPr>
          <p:nvPr/>
        </p:nvCxnSpPr>
        <p:spPr>
          <a:xfrm rot="10800000">
            <a:off x="8230725" y="4057475"/>
            <a:ext cx="0" cy="175800"/>
          </a:xfrm>
          <a:prstGeom prst="straightConnector1">
            <a:avLst/>
          </a:prstGeom>
          <a:noFill/>
          <a:ln cap="flat" cmpd="sng" w="9525">
            <a:solidFill>
              <a:srgbClr val="5E696C"/>
            </a:solidFill>
            <a:prstDash val="solid"/>
            <a:round/>
            <a:headEnd len="med" w="med" type="none"/>
            <a:tailEnd len="med" w="med" type="none"/>
          </a:ln>
        </p:spPr>
      </p:cxnSp>
      <p:cxnSp>
        <p:nvCxnSpPr>
          <p:cNvPr id="516" name="Google Shape;516;p45"/>
          <p:cNvCxnSpPr>
            <a:endCxn id="513" idx="1"/>
          </p:cNvCxnSpPr>
          <p:nvPr/>
        </p:nvCxnSpPr>
        <p:spPr>
          <a:xfrm>
            <a:off x="3071325" y="2937475"/>
            <a:ext cx="4631100" cy="807000"/>
          </a:xfrm>
          <a:prstGeom prst="straightConnector1">
            <a:avLst/>
          </a:prstGeom>
          <a:noFill/>
          <a:ln cap="flat" cmpd="sng" w="1905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517" name="Google Shape;517;p45"/>
          <p:cNvCxnSpPr>
            <a:stCxn id="513" idx="0"/>
            <a:endCxn id="508" idx="2"/>
          </p:cNvCxnSpPr>
          <p:nvPr/>
        </p:nvCxnSpPr>
        <p:spPr>
          <a:xfrm flipH="1" rot="10800000">
            <a:off x="8230725" y="2527525"/>
            <a:ext cx="13500" cy="903900"/>
          </a:xfrm>
          <a:prstGeom prst="straightConnector1">
            <a:avLst/>
          </a:prstGeom>
          <a:noFill/>
          <a:ln cap="flat" cmpd="sng" w="9525">
            <a:solidFill>
              <a:srgbClr val="5E696C"/>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4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ローカルリポジトリ作成</a:t>
            </a:r>
            <a:endParaRPr sz="2400"/>
          </a:p>
        </p:txBody>
      </p:sp>
      <p:sp>
        <p:nvSpPr>
          <p:cNvPr id="523" name="Google Shape;523;p46"/>
          <p:cNvSpPr txBox="1"/>
          <p:nvPr>
            <p:ph idx="1" type="body"/>
          </p:nvPr>
        </p:nvSpPr>
        <p:spPr>
          <a:xfrm>
            <a:off x="1875575" y="1044800"/>
            <a:ext cx="6956700" cy="11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作成されたばかりのローカルリポジトリには</a:t>
            </a:r>
            <a:br>
              <a:rPr lang="ja"/>
            </a:br>
            <a:r>
              <a:rPr lang="ja"/>
              <a:t>1件のファイルも1件のコミットもありません。</a:t>
            </a:r>
            <a:br>
              <a:rPr lang="ja"/>
            </a:br>
            <a:br>
              <a:rPr lang="ja"/>
            </a:br>
            <a:r>
              <a:rPr lang="ja"/>
              <a:t>試しにファイルを1件作成するコミットを作成してみます。</a:t>
            </a:r>
            <a:endParaRPr/>
          </a:p>
        </p:txBody>
      </p:sp>
      <p:sp>
        <p:nvSpPr>
          <p:cNvPr id="524" name="Google Shape;524;p46"/>
          <p:cNvSpPr txBox="1"/>
          <p:nvPr>
            <p:ph idx="1" type="body"/>
          </p:nvPr>
        </p:nvSpPr>
        <p:spPr>
          <a:xfrm>
            <a:off x="1946100" y="2331600"/>
            <a:ext cx="5251800" cy="24828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mkdir repos3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repos3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echo AAA &gt;&gt; a.txt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add a.txt</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git commit -m "</a:t>
            </a:r>
            <a:r>
              <a:rPr b="1" lang="ja" sz="1000">
                <a:solidFill>
                  <a:srgbClr val="FFFFFF"/>
                </a:solidFill>
                <a:latin typeface="Courier New"/>
                <a:ea typeface="Courier New"/>
                <a:cs typeface="Courier New"/>
                <a:sym typeface="Courier New"/>
              </a:rPr>
              <a:t>最初のファイル作成"</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log</a:t>
            </a:r>
            <a:br>
              <a:rPr lang="ja" sz="1000">
                <a:solidFill>
                  <a:srgbClr val="FFFFFF"/>
                </a:solidFill>
                <a:latin typeface="Courier New"/>
                <a:ea typeface="Courier New"/>
                <a:cs typeface="Courier New"/>
                <a:sym typeface="Courier New"/>
              </a:rPr>
            </a:br>
            <a:r>
              <a:rPr lang="ja" sz="1000">
                <a:solidFill>
                  <a:srgbClr val="FFFF00"/>
                </a:solidFill>
                <a:latin typeface="Courier New"/>
                <a:ea typeface="Courier New"/>
                <a:cs typeface="Courier New"/>
                <a:sym typeface="Courier New"/>
              </a:rPr>
              <a:t>commit ddf5def8176d6eecef4203f56618d62f0de5439e</a:t>
            </a:r>
            <a:r>
              <a:rPr lang="ja" sz="1000">
                <a:solidFill>
                  <a:srgbClr val="FFFFFF"/>
                </a:solidFill>
                <a:latin typeface="Courier New"/>
                <a:ea typeface="Courier New"/>
                <a:cs typeface="Courier New"/>
                <a:sym typeface="Courier New"/>
              </a:rPr>
              <a:t> </a:t>
            </a:r>
            <a:r>
              <a:rPr lang="ja" sz="1000">
                <a:solidFill>
                  <a:srgbClr val="FFFF00"/>
                </a:solidFill>
                <a:latin typeface="Courier New"/>
                <a:ea typeface="Courier New"/>
                <a:cs typeface="Courier New"/>
                <a:sym typeface="Courier New"/>
              </a:rPr>
              <a:t>(</a:t>
            </a:r>
            <a:r>
              <a:rPr lang="ja" sz="1000">
                <a:solidFill>
                  <a:srgbClr val="00FFFF"/>
                </a:solidFill>
                <a:latin typeface="Courier New"/>
                <a:ea typeface="Courier New"/>
                <a:cs typeface="Courier New"/>
                <a:sym typeface="Courier New"/>
              </a:rPr>
              <a:t>HEAD -&gt;</a:t>
            </a:r>
            <a:r>
              <a:rPr lang="ja" sz="1000">
                <a:solidFill>
                  <a:srgbClr val="FFFFFF"/>
                </a:solidFill>
                <a:latin typeface="Courier New"/>
                <a:ea typeface="Courier New"/>
                <a:cs typeface="Courier New"/>
                <a:sym typeface="Courier New"/>
              </a:rPr>
              <a:t> </a:t>
            </a:r>
            <a:r>
              <a:rPr lang="ja" sz="1000">
                <a:solidFill>
                  <a:srgbClr val="00FF00"/>
                </a:solidFill>
                <a:latin typeface="Courier New"/>
                <a:ea typeface="Courier New"/>
                <a:cs typeface="Courier New"/>
                <a:sym typeface="Courier New"/>
              </a:rPr>
              <a:t>master</a:t>
            </a:r>
            <a:r>
              <a:rPr lang="ja" sz="1000">
                <a:solidFill>
                  <a:srgbClr val="FFFF00"/>
                </a:solidFill>
                <a:latin typeface="Courier New"/>
                <a:ea typeface="Courier New"/>
                <a:cs typeface="Courier New"/>
                <a:sym typeface="Courier New"/>
              </a:rPr>
              <a: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Author: kobake &lt;pg.kobake@gmail.com&gt;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Date:   2018-07-15 09:14:33 +0900</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最初のファイル作成</a:t>
            </a:r>
            <a:endParaRPr sz="10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FFFFFF"/>
              </a:solidFill>
              <a:latin typeface="Courier New"/>
              <a:ea typeface="Courier New"/>
              <a:cs typeface="Courier New"/>
              <a:sym typeface="Courier New"/>
            </a:endParaRPr>
          </a:p>
        </p:txBody>
      </p:sp>
      <p:sp>
        <p:nvSpPr>
          <p:cNvPr id="525" name="Google Shape;525;p46"/>
          <p:cNvSpPr/>
          <p:nvPr/>
        </p:nvSpPr>
        <p:spPr>
          <a:xfrm>
            <a:off x="264550" y="1894938"/>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p:nvPr/>
        </p:nvSpPr>
        <p:spPr>
          <a:xfrm>
            <a:off x="7569375" y="3078175"/>
            <a:ext cx="1322700" cy="1624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527" name="Google Shape;527;p46"/>
          <p:cNvSpPr/>
          <p:nvPr/>
        </p:nvSpPr>
        <p:spPr>
          <a:xfrm>
            <a:off x="7702425" y="3431425"/>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28" name="Google Shape;528;p46"/>
          <p:cNvSpPr/>
          <p:nvPr/>
        </p:nvSpPr>
        <p:spPr>
          <a:xfrm>
            <a:off x="7702425" y="4233275"/>
            <a:ext cx="1056600" cy="3072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cxnSp>
        <p:nvCxnSpPr>
          <p:cNvPr id="529" name="Google Shape;529;p46"/>
          <p:cNvCxnSpPr>
            <a:stCxn id="528" idx="0"/>
            <a:endCxn id="527" idx="2"/>
          </p:cNvCxnSpPr>
          <p:nvPr/>
        </p:nvCxnSpPr>
        <p:spPr>
          <a:xfrm rot="10800000">
            <a:off x="8230725" y="4057475"/>
            <a:ext cx="0" cy="175800"/>
          </a:xfrm>
          <a:prstGeom prst="straightConnector1">
            <a:avLst/>
          </a:prstGeom>
          <a:noFill/>
          <a:ln cap="flat" cmpd="sng" w="9525">
            <a:solidFill>
              <a:srgbClr val="5E696C"/>
            </a:solidFill>
            <a:prstDash val="solid"/>
            <a:round/>
            <a:headEnd len="med" w="med" type="none"/>
            <a:tailEnd len="med" w="med" type="none"/>
          </a:ln>
        </p:spPr>
      </p:cxnSp>
      <p:sp>
        <p:nvSpPr>
          <p:cNvPr id="530" name="Google Shape;530;p46"/>
          <p:cNvSpPr/>
          <p:nvPr/>
        </p:nvSpPr>
        <p:spPr>
          <a:xfrm>
            <a:off x="78009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46"/>
          <p:cNvCxnSpPr>
            <a:endCxn id="530" idx="1"/>
          </p:cNvCxnSpPr>
          <p:nvPr/>
        </p:nvCxnSpPr>
        <p:spPr>
          <a:xfrm>
            <a:off x="4629034" y="3348659"/>
            <a:ext cx="3196500" cy="419700"/>
          </a:xfrm>
          <a:prstGeom prst="straightConnector1">
            <a:avLst/>
          </a:prstGeom>
          <a:noFill/>
          <a:ln cap="flat" cmpd="sng" w="1905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ローカルリポジトリ作成</a:t>
            </a:r>
            <a:endParaRPr sz="2400"/>
          </a:p>
        </p:txBody>
      </p:sp>
      <p:sp>
        <p:nvSpPr>
          <p:cNvPr id="537" name="Google Shape;537;p47"/>
          <p:cNvSpPr txBox="1"/>
          <p:nvPr>
            <p:ph idx="1" type="body"/>
          </p:nvPr>
        </p:nvSpPr>
        <p:spPr>
          <a:xfrm>
            <a:off x="1875575" y="1044800"/>
            <a:ext cx="6956700" cy="32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もう1件ファイル作成のコミットを作成してみます。</a:t>
            </a:r>
            <a:endParaRPr/>
          </a:p>
        </p:txBody>
      </p:sp>
      <p:sp>
        <p:nvSpPr>
          <p:cNvPr id="538" name="Google Shape;538;p47"/>
          <p:cNvSpPr txBox="1"/>
          <p:nvPr>
            <p:ph idx="1" type="body"/>
          </p:nvPr>
        </p:nvSpPr>
        <p:spPr>
          <a:xfrm>
            <a:off x="1946100" y="1369700"/>
            <a:ext cx="5251800" cy="34446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mkdir repos3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repos3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echo BBB &gt;&gt; b.txt</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git add b.txt</a:t>
            </a:r>
            <a:br>
              <a:rPr b="1"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git commit -m "</a:t>
            </a:r>
            <a:r>
              <a:rPr b="1" lang="ja" sz="1000">
                <a:solidFill>
                  <a:srgbClr val="FFFFFF"/>
                </a:solidFill>
                <a:latin typeface="Courier New"/>
                <a:ea typeface="Courier New"/>
                <a:cs typeface="Courier New"/>
                <a:sym typeface="Courier New"/>
              </a:rPr>
              <a:t>2回目の</a:t>
            </a:r>
            <a:r>
              <a:rPr b="1" lang="ja" sz="1000">
                <a:solidFill>
                  <a:srgbClr val="FFFFFF"/>
                </a:solidFill>
                <a:latin typeface="Courier New"/>
                <a:ea typeface="Courier New"/>
                <a:cs typeface="Courier New"/>
                <a:sym typeface="Courier New"/>
              </a:rPr>
              <a:t>ファイル作成"</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log</a:t>
            </a:r>
            <a:br>
              <a:rPr lang="ja" sz="1000">
                <a:solidFill>
                  <a:srgbClr val="FFFFFF"/>
                </a:solidFill>
                <a:latin typeface="Courier New"/>
                <a:ea typeface="Courier New"/>
                <a:cs typeface="Courier New"/>
                <a:sym typeface="Courier New"/>
              </a:rPr>
            </a:br>
            <a:r>
              <a:rPr lang="ja" sz="1000">
                <a:solidFill>
                  <a:srgbClr val="FFFF00"/>
                </a:solidFill>
                <a:latin typeface="Courier New"/>
                <a:ea typeface="Courier New"/>
                <a:cs typeface="Courier New"/>
                <a:sym typeface="Courier New"/>
              </a:rPr>
              <a:t>commit 96cbacda0f2da28cc893cfca0e76383a5caba1b7 (</a:t>
            </a:r>
            <a:r>
              <a:rPr lang="ja" sz="1000">
                <a:solidFill>
                  <a:srgbClr val="00FFFF"/>
                </a:solidFill>
                <a:latin typeface="Courier New"/>
                <a:ea typeface="Courier New"/>
                <a:cs typeface="Courier New"/>
                <a:sym typeface="Courier New"/>
              </a:rPr>
              <a:t>HEAD -&gt;</a:t>
            </a:r>
            <a:r>
              <a:rPr lang="ja" sz="1000">
                <a:solidFill>
                  <a:srgbClr val="FFFFFF"/>
                </a:solidFill>
                <a:latin typeface="Courier New"/>
                <a:ea typeface="Courier New"/>
                <a:cs typeface="Courier New"/>
                <a:sym typeface="Courier New"/>
              </a:rPr>
              <a:t> </a:t>
            </a:r>
            <a:r>
              <a:rPr lang="ja" sz="1000">
                <a:solidFill>
                  <a:srgbClr val="00FF00"/>
                </a:solidFill>
                <a:latin typeface="Courier New"/>
                <a:ea typeface="Courier New"/>
                <a:cs typeface="Courier New"/>
                <a:sym typeface="Courier New"/>
              </a:rPr>
              <a:t>master</a:t>
            </a:r>
            <a:r>
              <a:rPr lang="ja" sz="1000">
                <a:solidFill>
                  <a:srgbClr val="FFFF00"/>
                </a:solidFill>
                <a:latin typeface="Courier New"/>
                <a:ea typeface="Courier New"/>
                <a:cs typeface="Courier New"/>
                <a:sym typeface="Courier New"/>
              </a:rPr>
              <a: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Author: kobake &lt;pg.kobake@gmail.com&gt;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Date:   2018-07-15 09:17:19 +0900</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2回目のファイル作成</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log</a:t>
            </a:r>
            <a:br>
              <a:rPr lang="ja" sz="1000">
                <a:solidFill>
                  <a:srgbClr val="FFFFFF"/>
                </a:solidFill>
                <a:latin typeface="Courier New"/>
                <a:ea typeface="Courier New"/>
                <a:cs typeface="Courier New"/>
                <a:sym typeface="Courier New"/>
              </a:rPr>
            </a:br>
            <a:r>
              <a:rPr lang="ja" sz="1000">
                <a:solidFill>
                  <a:srgbClr val="FFFF00"/>
                </a:solidFill>
                <a:latin typeface="Courier New"/>
                <a:ea typeface="Courier New"/>
                <a:cs typeface="Courier New"/>
                <a:sym typeface="Courier New"/>
              </a:rPr>
              <a:t>commit ddf5def8176d6eecef4203f56618d62f0de5439e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Author: kobake &lt;pg.kobake@gmail.com&gt;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Date:   2018-07-15 09:14:33 +0900</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最初のファイル作成</a:t>
            </a:r>
            <a:endParaRPr sz="10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FFFFFF"/>
              </a:solidFill>
              <a:latin typeface="Courier New"/>
              <a:ea typeface="Courier New"/>
              <a:cs typeface="Courier New"/>
              <a:sym typeface="Courier New"/>
            </a:endParaRPr>
          </a:p>
        </p:txBody>
      </p:sp>
      <p:sp>
        <p:nvSpPr>
          <p:cNvPr id="539" name="Google Shape;539;p47"/>
          <p:cNvSpPr/>
          <p:nvPr/>
        </p:nvSpPr>
        <p:spPr>
          <a:xfrm>
            <a:off x="264550" y="1894938"/>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7569375" y="3078175"/>
            <a:ext cx="1322700" cy="1624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541" name="Google Shape;541;p47"/>
          <p:cNvSpPr/>
          <p:nvPr/>
        </p:nvSpPr>
        <p:spPr>
          <a:xfrm>
            <a:off x="7702425" y="3431425"/>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42" name="Google Shape;542;p47"/>
          <p:cNvSpPr/>
          <p:nvPr/>
        </p:nvSpPr>
        <p:spPr>
          <a:xfrm>
            <a:off x="7702425" y="4233275"/>
            <a:ext cx="1056600" cy="3072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cxnSp>
        <p:nvCxnSpPr>
          <p:cNvPr id="543" name="Google Shape;543;p47"/>
          <p:cNvCxnSpPr>
            <a:stCxn id="542" idx="0"/>
            <a:endCxn id="541" idx="2"/>
          </p:cNvCxnSpPr>
          <p:nvPr/>
        </p:nvCxnSpPr>
        <p:spPr>
          <a:xfrm rot="10800000">
            <a:off x="8230725" y="4057475"/>
            <a:ext cx="0" cy="175800"/>
          </a:xfrm>
          <a:prstGeom prst="straightConnector1">
            <a:avLst/>
          </a:prstGeom>
          <a:noFill/>
          <a:ln cap="flat" cmpd="sng" w="9525">
            <a:solidFill>
              <a:srgbClr val="5E696C"/>
            </a:solidFill>
            <a:prstDash val="solid"/>
            <a:round/>
            <a:headEnd len="med" w="med" type="none"/>
            <a:tailEnd len="med" w="med" type="none"/>
          </a:ln>
        </p:spPr>
      </p:cxnSp>
      <p:sp>
        <p:nvSpPr>
          <p:cNvPr id="544" name="Google Shape;544;p47"/>
          <p:cNvSpPr/>
          <p:nvPr/>
        </p:nvSpPr>
        <p:spPr>
          <a:xfrm>
            <a:off x="78009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81057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6" name="Google Shape;546;p47"/>
          <p:cNvCxnSpPr>
            <a:endCxn id="545" idx="2"/>
          </p:cNvCxnSpPr>
          <p:nvPr/>
        </p:nvCxnSpPr>
        <p:spPr>
          <a:xfrm>
            <a:off x="7968675" y="3827650"/>
            <a:ext cx="1371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47"/>
          <p:cNvCxnSpPr>
            <a:endCxn id="545" idx="0"/>
          </p:cNvCxnSpPr>
          <p:nvPr/>
        </p:nvCxnSpPr>
        <p:spPr>
          <a:xfrm>
            <a:off x="4737825" y="2387800"/>
            <a:ext cx="3451800" cy="1356000"/>
          </a:xfrm>
          <a:prstGeom prst="straightConnector1">
            <a:avLst/>
          </a:prstGeom>
          <a:noFill/>
          <a:ln cap="flat" cmpd="sng" w="19050">
            <a:solidFill>
              <a:srgbClr val="FF0000"/>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4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ローカルリポジトリを</a:t>
            </a:r>
            <a:r>
              <a:rPr lang="ja"/>
              <a:t>リモートpush</a:t>
            </a:r>
            <a:endParaRPr sz="2400"/>
          </a:p>
        </p:txBody>
      </p:sp>
      <p:sp>
        <p:nvSpPr>
          <p:cNvPr id="553" name="Google Shape;553;p48"/>
          <p:cNvSpPr txBox="1"/>
          <p:nvPr>
            <p:ph idx="1" type="body"/>
          </p:nvPr>
        </p:nvSpPr>
        <p:spPr>
          <a:xfrm>
            <a:off x="1875575" y="1044800"/>
            <a:ext cx="6956700" cy="62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リモートリポジトリを作成（GitHub操作）し、</a:t>
            </a:r>
            <a:br>
              <a:rPr lang="ja"/>
            </a:br>
            <a:r>
              <a:rPr lang="ja"/>
              <a:t>リモートリポジトリに対する push 操作をしてみます。</a:t>
            </a:r>
            <a:br>
              <a:rPr lang="ja"/>
            </a:br>
            <a:endParaRPr/>
          </a:p>
        </p:txBody>
      </p:sp>
      <p:sp>
        <p:nvSpPr>
          <p:cNvPr id="554" name="Google Shape;554;p48"/>
          <p:cNvSpPr txBox="1"/>
          <p:nvPr>
            <p:ph idx="1" type="body"/>
          </p:nvPr>
        </p:nvSpPr>
        <p:spPr>
          <a:xfrm>
            <a:off x="1946100" y="1667125"/>
            <a:ext cx="5251800" cy="12123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100">
                <a:solidFill>
                  <a:srgbClr val="FFFFFF"/>
                </a:solidFill>
                <a:latin typeface="Courier New"/>
                <a:ea typeface="Courier New"/>
                <a:cs typeface="Courier New"/>
                <a:sym typeface="Courier New"/>
              </a:rPr>
              <a:t>$ cd</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mkdir repos3</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cd repos3</a:t>
            </a:r>
            <a:br>
              <a:rPr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remote add origin </a:t>
            </a:r>
            <a:r>
              <a:rPr b="1" lang="ja" sz="1100">
                <a:solidFill>
                  <a:srgbClr val="FFFFFF"/>
                </a:solidFill>
                <a:latin typeface="Courier New"/>
                <a:ea typeface="Courier New"/>
                <a:cs typeface="Courier New"/>
                <a:sym typeface="Courier New"/>
              </a:rPr>
              <a:t>git@github.com:kobake/repos3.git</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push origin master</a:t>
            </a:r>
            <a:br>
              <a:rPr lang="ja" sz="1100">
                <a:solidFill>
                  <a:srgbClr val="FFFFFF"/>
                </a:solidFill>
                <a:latin typeface="Courier New"/>
                <a:ea typeface="Courier New"/>
                <a:cs typeface="Courier New"/>
                <a:sym typeface="Courier New"/>
              </a:rPr>
            </a:br>
            <a:endParaRPr sz="1100">
              <a:solidFill>
                <a:srgbClr val="FFFFFF"/>
              </a:solidFill>
              <a:latin typeface="Courier New"/>
              <a:ea typeface="Courier New"/>
              <a:cs typeface="Courier New"/>
              <a:sym typeface="Courier New"/>
            </a:endParaRPr>
          </a:p>
        </p:txBody>
      </p:sp>
      <p:sp>
        <p:nvSpPr>
          <p:cNvPr id="555" name="Google Shape;555;p48"/>
          <p:cNvSpPr/>
          <p:nvPr/>
        </p:nvSpPr>
        <p:spPr>
          <a:xfrm>
            <a:off x="7569375" y="3078175"/>
            <a:ext cx="1322700" cy="1624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556" name="Google Shape;556;p48"/>
          <p:cNvSpPr/>
          <p:nvPr/>
        </p:nvSpPr>
        <p:spPr>
          <a:xfrm>
            <a:off x="7702425" y="3431425"/>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57" name="Google Shape;557;p48"/>
          <p:cNvSpPr/>
          <p:nvPr/>
        </p:nvSpPr>
        <p:spPr>
          <a:xfrm>
            <a:off x="7702425" y="4233275"/>
            <a:ext cx="1056600" cy="3072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cxnSp>
        <p:nvCxnSpPr>
          <p:cNvPr id="558" name="Google Shape;558;p48"/>
          <p:cNvCxnSpPr>
            <a:stCxn id="557" idx="0"/>
            <a:endCxn id="556" idx="2"/>
          </p:cNvCxnSpPr>
          <p:nvPr/>
        </p:nvCxnSpPr>
        <p:spPr>
          <a:xfrm rot="10800000">
            <a:off x="8230725" y="4057475"/>
            <a:ext cx="0" cy="175800"/>
          </a:xfrm>
          <a:prstGeom prst="straightConnector1">
            <a:avLst/>
          </a:prstGeom>
          <a:noFill/>
          <a:ln cap="flat" cmpd="sng" w="9525">
            <a:solidFill>
              <a:srgbClr val="5E696C"/>
            </a:solidFill>
            <a:prstDash val="solid"/>
            <a:round/>
            <a:headEnd len="med" w="med" type="none"/>
            <a:tailEnd len="med" w="med" type="none"/>
          </a:ln>
        </p:spPr>
      </p:cxnSp>
      <p:sp>
        <p:nvSpPr>
          <p:cNvPr id="559" name="Google Shape;559;p48"/>
          <p:cNvSpPr/>
          <p:nvPr/>
        </p:nvSpPr>
        <p:spPr>
          <a:xfrm>
            <a:off x="78009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81057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48"/>
          <p:cNvCxnSpPr>
            <a:endCxn id="560" idx="2"/>
          </p:cNvCxnSpPr>
          <p:nvPr/>
        </p:nvCxnSpPr>
        <p:spPr>
          <a:xfrm>
            <a:off x="7968675" y="3827650"/>
            <a:ext cx="137100" cy="0"/>
          </a:xfrm>
          <a:prstGeom prst="straightConnector1">
            <a:avLst/>
          </a:prstGeom>
          <a:noFill/>
          <a:ln cap="flat" cmpd="sng" w="9525">
            <a:solidFill>
              <a:schemeClr val="dk2"/>
            </a:solidFill>
            <a:prstDash val="solid"/>
            <a:round/>
            <a:headEnd len="med" w="med" type="none"/>
            <a:tailEnd len="med" w="med" type="none"/>
          </a:ln>
        </p:spPr>
      </p:cxnSp>
      <p:sp>
        <p:nvSpPr>
          <p:cNvPr id="562" name="Google Shape;562;p48"/>
          <p:cNvSpPr/>
          <p:nvPr/>
        </p:nvSpPr>
        <p:spPr>
          <a:xfrm>
            <a:off x="7569375" y="1341700"/>
            <a:ext cx="1322700" cy="10434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cxnSp>
        <p:nvCxnSpPr>
          <p:cNvPr id="563" name="Google Shape;563;p48"/>
          <p:cNvCxnSpPr>
            <a:stCxn id="556" idx="0"/>
            <a:endCxn id="564" idx="2"/>
          </p:cNvCxnSpPr>
          <p:nvPr/>
        </p:nvCxnSpPr>
        <p:spPr>
          <a:xfrm rot="10800000">
            <a:off x="8230725" y="2293225"/>
            <a:ext cx="0" cy="1138200"/>
          </a:xfrm>
          <a:prstGeom prst="straightConnector1">
            <a:avLst/>
          </a:prstGeom>
          <a:noFill/>
          <a:ln cap="flat" cmpd="sng" w="9525">
            <a:solidFill>
              <a:srgbClr val="5E696C"/>
            </a:solidFill>
            <a:prstDash val="solid"/>
            <a:round/>
            <a:headEnd len="med" w="med" type="none"/>
            <a:tailEnd len="med" w="med" type="none"/>
          </a:ln>
        </p:spPr>
      </p:cxnSp>
      <p:sp>
        <p:nvSpPr>
          <p:cNvPr id="564" name="Google Shape;564;p48"/>
          <p:cNvSpPr/>
          <p:nvPr/>
        </p:nvSpPr>
        <p:spPr>
          <a:xfrm>
            <a:off x="7702425" y="1667132"/>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65" name="Google Shape;565;p48"/>
          <p:cNvSpPr/>
          <p:nvPr/>
        </p:nvSpPr>
        <p:spPr>
          <a:xfrm>
            <a:off x="7800975" y="19912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a:off x="8105775" y="19912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 name="Google Shape;567;p48"/>
          <p:cNvCxnSpPr>
            <a:stCxn id="565" idx="6"/>
            <a:endCxn id="566" idx="2"/>
          </p:cNvCxnSpPr>
          <p:nvPr/>
        </p:nvCxnSpPr>
        <p:spPr>
          <a:xfrm>
            <a:off x="7968675" y="2075050"/>
            <a:ext cx="137100" cy="0"/>
          </a:xfrm>
          <a:prstGeom prst="straightConnector1">
            <a:avLst/>
          </a:prstGeom>
          <a:noFill/>
          <a:ln cap="flat" cmpd="sng" w="9525">
            <a:solidFill>
              <a:schemeClr val="dk2"/>
            </a:solidFill>
            <a:prstDash val="solid"/>
            <a:round/>
            <a:headEnd len="med" w="med" type="none"/>
            <a:tailEnd len="med" w="med" type="none"/>
          </a:ln>
        </p:spPr>
      </p:cxnSp>
      <p:sp>
        <p:nvSpPr>
          <p:cNvPr id="568" name="Google Shape;568;p48"/>
          <p:cNvSpPr/>
          <p:nvPr/>
        </p:nvSpPr>
        <p:spPr>
          <a:xfrm rot="-5402786">
            <a:off x="7852137" y="2613134"/>
            <a:ext cx="370200" cy="2370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txBox="1"/>
          <p:nvPr/>
        </p:nvSpPr>
        <p:spPr>
          <a:xfrm>
            <a:off x="8076968" y="2567350"/>
            <a:ext cx="5841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570" name="Google Shape;570;p48"/>
          <p:cNvSpPr/>
          <p:nvPr/>
        </p:nvSpPr>
        <p:spPr>
          <a:xfrm>
            <a:off x="264550" y="1894938"/>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1" name="Google Shape;571;p48"/>
          <p:cNvCxnSpPr>
            <a:endCxn id="568" idx="0"/>
          </p:cNvCxnSpPr>
          <p:nvPr/>
        </p:nvCxnSpPr>
        <p:spPr>
          <a:xfrm>
            <a:off x="4214283" y="2641034"/>
            <a:ext cx="3704400" cy="24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4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a:t>
            </a:r>
            <a:r>
              <a:rPr lang="ja"/>
              <a:t>結果</a:t>
            </a:r>
            <a:endParaRPr sz="2400"/>
          </a:p>
        </p:txBody>
      </p:sp>
      <p:sp>
        <p:nvSpPr>
          <p:cNvPr id="577" name="Google Shape;577;p49"/>
          <p:cNvSpPr/>
          <p:nvPr/>
        </p:nvSpPr>
        <p:spPr>
          <a:xfrm>
            <a:off x="7569375" y="3078175"/>
            <a:ext cx="1322700" cy="1624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578" name="Google Shape;578;p49"/>
          <p:cNvSpPr/>
          <p:nvPr/>
        </p:nvSpPr>
        <p:spPr>
          <a:xfrm>
            <a:off x="7702425" y="3431425"/>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79" name="Google Shape;579;p49"/>
          <p:cNvSpPr/>
          <p:nvPr/>
        </p:nvSpPr>
        <p:spPr>
          <a:xfrm>
            <a:off x="7702425" y="4233275"/>
            <a:ext cx="1056600" cy="3072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cxnSp>
        <p:nvCxnSpPr>
          <p:cNvPr id="580" name="Google Shape;580;p49"/>
          <p:cNvCxnSpPr>
            <a:stCxn id="579" idx="0"/>
            <a:endCxn id="578" idx="2"/>
          </p:cNvCxnSpPr>
          <p:nvPr/>
        </p:nvCxnSpPr>
        <p:spPr>
          <a:xfrm rot="10800000">
            <a:off x="8230725" y="4057475"/>
            <a:ext cx="0" cy="175800"/>
          </a:xfrm>
          <a:prstGeom prst="straightConnector1">
            <a:avLst/>
          </a:prstGeom>
          <a:noFill/>
          <a:ln cap="flat" cmpd="sng" w="9525">
            <a:solidFill>
              <a:srgbClr val="5E696C"/>
            </a:solidFill>
            <a:prstDash val="solid"/>
            <a:round/>
            <a:headEnd len="med" w="med" type="none"/>
            <a:tailEnd len="med" w="med" type="none"/>
          </a:ln>
        </p:spPr>
      </p:cxnSp>
      <p:sp>
        <p:nvSpPr>
          <p:cNvPr id="581" name="Google Shape;581;p49"/>
          <p:cNvSpPr/>
          <p:nvPr/>
        </p:nvSpPr>
        <p:spPr>
          <a:xfrm>
            <a:off x="78009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9"/>
          <p:cNvSpPr/>
          <p:nvPr/>
        </p:nvSpPr>
        <p:spPr>
          <a:xfrm>
            <a:off x="8105775" y="37438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3" name="Google Shape;583;p49"/>
          <p:cNvCxnSpPr>
            <a:endCxn id="582" idx="2"/>
          </p:cNvCxnSpPr>
          <p:nvPr/>
        </p:nvCxnSpPr>
        <p:spPr>
          <a:xfrm>
            <a:off x="7968675" y="3827650"/>
            <a:ext cx="137100" cy="0"/>
          </a:xfrm>
          <a:prstGeom prst="straightConnector1">
            <a:avLst/>
          </a:prstGeom>
          <a:noFill/>
          <a:ln cap="flat" cmpd="sng" w="9525">
            <a:solidFill>
              <a:schemeClr val="dk2"/>
            </a:solidFill>
            <a:prstDash val="solid"/>
            <a:round/>
            <a:headEnd len="med" w="med" type="none"/>
            <a:tailEnd len="med" w="med" type="none"/>
          </a:ln>
        </p:spPr>
      </p:cxnSp>
      <p:sp>
        <p:nvSpPr>
          <p:cNvPr id="584" name="Google Shape;584;p49"/>
          <p:cNvSpPr/>
          <p:nvPr/>
        </p:nvSpPr>
        <p:spPr>
          <a:xfrm>
            <a:off x="7569375" y="1341700"/>
            <a:ext cx="1322700" cy="10434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cxnSp>
        <p:nvCxnSpPr>
          <p:cNvPr id="585" name="Google Shape;585;p49"/>
          <p:cNvCxnSpPr>
            <a:stCxn id="578" idx="0"/>
            <a:endCxn id="586" idx="2"/>
          </p:cNvCxnSpPr>
          <p:nvPr/>
        </p:nvCxnSpPr>
        <p:spPr>
          <a:xfrm rot="10800000">
            <a:off x="8230725" y="2293225"/>
            <a:ext cx="0" cy="1138200"/>
          </a:xfrm>
          <a:prstGeom prst="straightConnector1">
            <a:avLst/>
          </a:prstGeom>
          <a:noFill/>
          <a:ln cap="flat" cmpd="sng" w="9525">
            <a:solidFill>
              <a:srgbClr val="5E696C"/>
            </a:solidFill>
            <a:prstDash val="solid"/>
            <a:round/>
            <a:headEnd len="med" w="med" type="none"/>
            <a:tailEnd len="med" w="med" type="none"/>
          </a:ln>
        </p:spPr>
      </p:cxnSp>
      <p:sp>
        <p:nvSpPr>
          <p:cNvPr id="586" name="Google Shape;586;p49"/>
          <p:cNvSpPr/>
          <p:nvPr/>
        </p:nvSpPr>
        <p:spPr>
          <a:xfrm>
            <a:off x="7702425" y="1667132"/>
            <a:ext cx="1056600" cy="626100"/>
          </a:xfrm>
          <a:prstGeom prst="rect">
            <a:avLst/>
          </a:prstGeom>
          <a:solidFill>
            <a:srgbClr val="FFF2CC"/>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587" name="Google Shape;587;p49"/>
          <p:cNvSpPr/>
          <p:nvPr/>
        </p:nvSpPr>
        <p:spPr>
          <a:xfrm>
            <a:off x="7800975" y="19912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9"/>
          <p:cNvSpPr/>
          <p:nvPr/>
        </p:nvSpPr>
        <p:spPr>
          <a:xfrm>
            <a:off x="8105775" y="1991200"/>
            <a:ext cx="167700" cy="1677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9" name="Google Shape;589;p49"/>
          <p:cNvCxnSpPr>
            <a:stCxn id="587" idx="6"/>
            <a:endCxn id="588" idx="2"/>
          </p:cNvCxnSpPr>
          <p:nvPr/>
        </p:nvCxnSpPr>
        <p:spPr>
          <a:xfrm>
            <a:off x="7968675" y="2075050"/>
            <a:ext cx="137100" cy="0"/>
          </a:xfrm>
          <a:prstGeom prst="straightConnector1">
            <a:avLst/>
          </a:prstGeom>
          <a:noFill/>
          <a:ln cap="flat" cmpd="sng" w="9525">
            <a:solidFill>
              <a:schemeClr val="dk2"/>
            </a:solidFill>
            <a:prstDash val="solid"/>
            <a:round/>
            <a:headEnd len="med" w="med" type="none"/>
            <a:tailEnd len="med" w="med" type="none"/>
          </a:ln>
        </p:spPr>
      </p:cxnSp>
      <p:pic>
        <p:nvPicPr>
          <p:cNvPr id="590" name="Google Shape;590;p49"/>
          <p:cNvPicPr preferRelativeResize="0"/>
          <p:nvPr/>
        </p:nvPicPr>
        <p:blipFill>
          <a:blip r:embed="rId3">
            <a:alphaModFix/>
          </a:blip>
          <a:stretch>
            <a:fillRect/>
          </a:stretch>
        </p:blipFill>
        <p:spPr>
          <a:xfrm>
            <a:off x="1937244" y="1341700"/>
            <a:ext cx="5464405" cy="2865375"/>
          </a:xfrm>
          <a:prstGeom prst="rect">
            <a:avLst/>
          </a:prstGeom>
          <a:noFill/>
          <a:ln>
            <a:noFill/>
          </a:ln>
        </p:spPr>
      </p:pic>
      <p:sp>
        <p:nvSpPr>
          <p:cNvPr id="591" name="Google Shape;591;p49"/>
          <p:cNvSpPr/>
          <p:nvPr/>
        </p:nvSpPr>
        <p:spPr>
          <a:xfrm>
            <a:off x="264550" y="1894938"/>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5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SourceTree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5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a:t>
            </a:r>
            <a:r>
              <a:rPr lang="ja"/>
              <a:t>紹介</a:t>
            </a:r>
            <a:endParaRPr/>
          </a:p>
        </p:txBody>
      </p:sp>
      <p:sp>
        <p:nvSpPr>
          <p:cNvPr id="602" name="Google Shape;602;p51"/>
          <p:cNvSpPr/>
          <p:nvPr/>
        </p:nvSpPr>
        <p:spPr>
          <a:xfrm>
            <a:off x="264550" y="210710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3" name="Google Shape;603;p51"/>
          <p:cNvPicPr preferRelativeResize="0"/>
          <p:nvPr/>
        </p:nvPicPr>
        <p:blipFill>
          <a:blip r:embed="rId3">
            <a:alphaModFix/>
          </a:blip>
          <a:stretch>
            <a:fillRect/>
          </a:stretch>
        </p:blipFill>
        <p:spPr>
          <a:xfrm>
            <a:off x="1950200" y="1089000"/>
            <a:ext cx="6016677" cy="3671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a:t>
            </a:r>
            <a:r>
              <a:rPr lang="ja"/>
              <a:t>ハンズオンの目的</a:t>
            </a:r>
            <a:endParaRPr/>
          </a:p>
        </p:txBody>
      </p:sp>
      <p:sp>
        <p:nvSpPr>
          <p:cNvPr id="82" name="Google Shape;82;p16"/>
          <p:cNvSpPr txBox="1"/>
          <p:nvPr>
            <p:ph idx="1" type="body"/>
          </p:nvPr>
        </p:nvSpPr>
        <p:spPr>
          <a:xfrm>
            <a:off x="1875575" y="1044800"/>
            <a:ext cx="6956700" cy="37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600">
                <a:solidFill>
                  <a:srgbClr val="5E696C"/>
                </a:solidFill>
              </a:rPr>
              <a:t>主にローカルリポジトリにて</a:t>
            </a:r>
            <a:br>
              <a:rPr lang="ja" sz="2600">
                <a:solidFill>
                  <a:srgbClr val="5E696C"/>
                </a:solidFill>
              </a:rPr>
            </a:br>
            <a:r>
              <a:rPr b="1" lang="ja" sz="2600">
                <a:solidFill>
                  <a:srgbClr val="0000FF"/>
                </a:solidFill>
              </a:rPr>
              <a:t>ブランチ操作および</a:t>
            </a:r>
            <a:br>
              <a:rPr b="1" lang="ja" sz="2600">
                <a:solidFill>
                  <a:srgbClr val="0000FF"/>
                </a:solidFill>
              </a:rPr>
            </a:br>
            <a:r>
              <a:rPr b="1" lang="ja" sz="2600">
                <a:solidFill>
                  <a:srgbClr val="0000FF"/>
                </a:solidFill>
              </a:rPr>
              <a:t>コミット履歴の書き換え</a:t>
            </a:r>
            <a:br>
              <a:rPr b="1" lang="ja" sz="2600">
                <a:solidFill>
                  <a:srgbClr val="0000FF"/>
                </a:solidFill>
              </a:rPr>
            </a:br>
            <a:r>
              <a:rPr lang="ja" sz="2600">
                <a:solidFill>
                  <a:srgbClr val="5E696C"/>
                </a:solidFill>
              </a:rPr>
              <a:t>等の操作を行ってみる</a:t>
            </a:r>
            <a:endParaRPr sz="2600">
              <a:solidFill>
                <a:srgbClr val="5E696C"/>
              </a:solidFill>
            </a:endParaRPr>
          </a:p>
          <a:p>
            <a:pPr indent="0" lvl="0" marL="0" rtl="0" algn="ctr">
              <a:spcBef>
                <a:spcPts val="1600"/>
              </a:spcBef>
              <a:spcAft>
                <a:spcPts val="1600"/>
              </a:spcAft>
              <a:buNone/>
            </a:pPr>
            <a:r>
              <a:t/>
            </a:r>
            <a:endParaRPr sz="2600">
              <a:solidFill>
                <a:srgbClr val="5E696C"/>
              </a:solidFill>
              <a:latin typeface="Verdana"/>
              <a:ea typeface="Verdana"/>
              <a:cs typeface="Verdana"/>
              <a:sym typeface="Verdana"/>
            </a:endParaRPr>
          </a:p>
        </p:txBody>
      </p:sp>
      <p:sp>
        <p:nvSpPr>
          <p:cNvPr id="83" name="Google Shape;83;p16"/>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pic>
        <p:nvPicPr>
          <p:cNvPr id="608" name="Google Shape;608;p52"/>
          <p:cNvPicPr preferRelativeResize="0"/>
          <p:nvPr/>
        </p:nvPicPr>
        <p:blipFill>
          <a:blip r:embed="rId3">
            <a:alphaModFix/>
          </a:blip>
          <a:stretch>
            <a:fillRect/>
          </a:stretch>
        </p:blipFill>
        <p:spPr>
          <a:xfrm>
            <a:off x="5267425" y="1571038"/>
            <a:ext cx="2497675" cy="1536150"/>
          </a:xfrm>
          <a:prstGeom prst="rect">
            <a:avLst/>
          </a:prstGeom>
          <a:noFill/>
          <a:ln>
            <a:noFill/>
          </a:ln>
          <a:effectLst>
            <a:outerShdw blurRad="57150" rotWithShape="0" algn="bl" dir="5400000" dist="19050">
              <a:srgbClr val="000000">
                <a:alpha val="50000"/>
              </a:srgbClr>
            </a:outerShdw>
          </a:effectLst>
        </p:spPr>
      </p:pic>
      <p:pic>
        <p:nvPicPr>
          <p:cNvPr id="609" name="Google Shape;609;p52"/>
          <p:cNvPicPr preferRelativeResize="0"/>
          <p:nvPr/>
        </p:nvPicPr>
        <p:blipFill>
          <a:blip r:embed="rId4">
            <a:alphaModFix/>
          </a:blip>
          <a:stretch>
            <a:fillRect/>
          </a:stretch>
        </p:blipFill>
        <p:spPr>
          <a:xfrm>
            <a:off x="1933800" y="1608637"/>
            <a:ext cx="2386200" cy="1460950"/>
          </a:xfrm>
          <a:prstGeom prst="rect">
            <a:avLst/>
          </a:prstGeom>
          <a:noFill/>
          <a:ln>
            <a:noFill/>
          </a:ln>
          <a:effectLst>
            <a:outerShdw blurRad="57150" rotWithShape="0" algn="bl" dir="5400000" dist="19050">
              <a:srgbClr val="000000">
                <a:alpha val="50000"/>
              </a:srgbClr>
            </a:outerShdw>
          </a:effectLst>
        </p:spPr>
      </p:pic>
      <p:sp>
        <p:nvSpPr>
          <p:cNvPr id="610" name="Google Shape;610;p5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初回起動時</a:t>
            </a:r>
            <a:endParaRPr/>
          </a:p>
        </p:txBody>
      </p:sp>
      <p:sp>
        <p:nvSpPr>
          <p:cNvPr id="611" name="Google Shape;611;p52"/>
          <p:cNvSpPr/>
          <p:nvPr/>
        </p:nvSpPr>
        <p:spPr>
          <a:xfrm>
            <a:off x="264550" y="210710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2"/>
          <p:cNvSpPr/>
          <p:nvPr/>
        </p:nvSpPr>
        <p:spPr>
          <a:xfrm>
            <a:off x="2638575" y="2369413"/>
            <a:ext cx="1075500" cy="175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2"/>
          <p:cNvSpPr/>
          <p:nvPr/>
        </p:nvSpPr>
        <p:spPr>
          <a:xfrm>
            <a:off x="4552503" y="2033908"/>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2"/>
          <p:cNvSpPr/>
          <p:nvPr/>
        </p:nvSpPr>
        <p:spPr>
          <a:xfrm>
            <a:off x="6618525" y="1952738"/>
            <a:ext cx="528900" cy="39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2"/>
          <p:cNvSpPr/>
          <p:nvPr/>
        </p:nvSpPr>
        <p:spPr>
          <a:xfrm>
            <a:off x="4005450" y="2884375"/>
            <a:ext cx="363300" cy="18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2"/>
          <p:cNvSpPr txBox="1"/>
          <p:nvPr>
            <p:ph idx="1" type="body"/>
          </p:nvPr>
        </p:nvSpPr>
        <p:spPr>
          <a:xfrm>
            <a:off x="1875575" y="1044800"/>
            <a:ext cx="6956700" cy="37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Atlassian アカウントを求められたりしますが、ここはお付き合いください。</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pic>
        <p:nvPicPr>
          <p:cNvPr id="621" name="Google Shape;621;p53"/>
          <p:cNvPicPr preferRelativeResize="0"/>
          <p:nvPr/>
        </p:nvPicPr>
        <p:blipFill>
          <a:blip r:embed="rId3">
            <a:alphaModFix/>
          </a:blip>
          <a:stretch>
            <a:fillRect/>
          </a:stretch>
        </p:blipFill>
        <p:spPr>
          <a:xfrm>
            <a:off x="4247450" y="1557701"/>
            <a:ext cx="1915288" cy="2860416"/>
          </a:xfrm>
          <a:prstGeom prst="rect">
            <a:avLst/>
          </a:prstGeom>
          <a:noFill/>
          <a:ln>
            <a:noFill/>
          </a:ln>
          <a:effectLst>
            <a:outerShdw blurRad="57150" rotWithShape="0" algn="bl" dir="5400000" dist="19050">
              <a:srgbClr val="000000">
                <a:alpha val="50000"/>
              </a:srgbClr>
            </a:outerShdw>
          </a:effectLst>
        </p:spPr>
      </p:pic>
      <p:pic>
        <p:nvPicPr>
          <p:cNvPr id="622" name="Google Shape;622;p53"/>
          <p:cNvPicPr preferRelativeResize="0"/>
          <p:nvPr/>
        </p:nvPicPr>
        <p:blipFill>
          <a:blip r:embed="rId4">
            <a:alphaModFix/>
          </a:blip>
          <a:stretch>
            <a:fillRect/>
          </a:stretch>
        </p:blipFill>
        <p:spPr>
          <a:xfrm>
            <a:off x="1954875" y="1565651"/>
            <a:ext cx="1915288" cy="2876800"/>
          </a:xfrm>
          <a:prstGeom prst="rect">
            <a:avLst/>
          </a:prstGeom>
          <a:noFill/>
          <a:ln>
            <a:noFill/>
          </a:ln>
          <a:effectLst>
            <a:outerShdw blurRad="57150" rotWithShape="0" algn="bl" dir="5400000" dist="19050">
              <a:srgbClr val="000000">
                <a:alpha val="50000"/>
              </a:srgbClr>
            </a:outerShdw>
          </a:effectLst>
        </p:spPr>
      </p:pic>
      <p:pic>
        <p:nvPicPr>
          <p:cNvPr id="623" name="Google Shape;623;p53"/>
          <p:cNvPicPr preferRelativeResize="0"/>
          <p:nvPr/>
        </p:nvPicPr>
        <p:blipFill>
          <a:blip r:embed="rId5">
            <a:alphaModFix/>
          </a:blip>
          <a:stretch>
            <a:fillRect/>
          </a:stretch>
        </p:blipFill>
        <p:spPr>
          <a:xfrm>
            <a:off x="6596000" y="1571931"/>
            <a:ext cx="1882800" cy="2836065"/>
          </a:xfrm>
          <a:prstGeom prst="rect">
            <a:avLst/>
          </a:prstGeom>
          <a:noFill/>
          <a:ln>
            <a:noFill/>
          </a:ln>
          <a:effectLst>
            <a:outerShdw blurRad="57150" rotWithShape="0" algn="bl" dir="5400000" dist="19050">
              <a:srgbClr val="000000">
                <a:alpha val="50000"/>
              </a:srgbClr>
            </a:outerShdw>
          </a:effectLst>
        </p:spPr>
      </p:pic>
      <p:sp>
        <p:nvSpPr>
          <p:cNvPr id="624" name="Google Shape;624;p5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初回起動時</a:t>
            </a:r>
            <a:endParaRPr/>
          </a:p>
        </p:txBody>
      </p:sp>
      <p:sp>
        <p:nvSpPr>
          <p:cNvPr id="625" name="Google Shape;625;p53"/>
          <p:cNvSpPr/>
          <p:nvPr/>
        </p:nvSpPr>
        <p:spPr>
          <a:xfrm>
            <a:off x="264550" y="210710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3"/>
          <p:cNvSpPr/>
          <p:nvPr/>
        </p:nvSpPr>
        <p:spPr>
          <a:xfrm>
            <a:off x="4642813" y="2346205"/>
            <a:ext cx="10752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3"/>
          <p:cNvSpPr/>
          <p:nvPr/>
        </p:nvSpPr>
        <p:spPr>
          <a:xfrm>
            <a:off x="3919657" y="2510400"/>
            <a:ext cx="301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3"/>
          <p:cNvSpPr/>
          <p:nvPr/>
        </p:nvSpPr>
        <p:spPr>
          <a:xfrm>
            <a:off x="6994084" y="2347031"/>
            <a:ext cx="1075200" cy="585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3"/>
          <p:cNvSpPr/>
          <p:nvPr/>
        </p:nvSpPr>
        <p:spPr>
          <a:xfrm>
            <a:off x="2602650" y="4215325"/>
            <a:ext cx="663900" cy="11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3"/>
          <p:cNvSpPr/>
          <p:nvPr/>
        </p:nvSpPr>
        <p:spPr>
          <a:xfrm>
            <a:off x="2041100" y="4582750"/>
            <a:ext cx="1882800" cy="439500"/>
          </a:xfrm>
          <a:prstGeom prst="wedgeRectCallout">
            <a:avLst>
              <a:gd fmla="val -4075" name="adj1"/>
              <a:gd fmla="val -10016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アカウント持っていない場合にはここから作成。</a:t>
            </a:r>
            <a:endParaRPr sz="1000">
              <a:solidFill>
                <a:srgbClr val="666666"/>
              </a:solidFill>
            </a:endParaRPr>
          </a:p>
        </p:txBody>
      </p:sp>
      <p:sp>
        <p:nvSpPr>
          <p:cNvPr id="631" name="Google Shape;631;p53"/>
          <p:cNvSpPr txBox="1"/>
          <p:nvPr>
            <p:ph idx="1" type="body"/>
          </p:nvPr>
        </p:nvSpPr>
        <p:spPr>
          <a:xfrm>
            <a:off x="1875575" y="968600"/>
            <a:ext cx="69567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t>
            </a:r>
            <a:r>
              <a:rPr lang="ja" sz="1000"/>
              <a:t>既に </a:t>
            </a:r>
            <a:r>
              <a:rPr lang="ja" sz="1000"/>
              <a:t>Atlassian アカウントを</a:t>
            </a:r>
            <a:r>
              <a:rPr lang="ja" sz="1000"/>
              <a:t>持っていれば、それでログイン。</a:t>
            </a:r>
            <a:br>
              <a:rPr lang="ja" sz="1000"/>
            </a:br>
            <a:r>
              <a:rPr lang="ja" sz="1000"/>
              <a:t>・持っていなければ最下部の「Sign up for an account」から作成。</a:t>
            </a:r>
            <a:endParaRPr sz="1000"/>
          </a:p>
        </p:txBody>
      </p:sp>
      <p:sp>
        <p:nvSpPr>
          <p:cNvPr id="632" name="Google Shape;632;p53"/>
          <p:cNvSpPr/>
          <p:nvPr/>
        </p:nvSpPr>
        <p:spPr>
          <a:xfrm>
            <a:off x="6228418" y="2503720"/>
            <a:ext cx="301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5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初回起動時</a:t>
            </a:r>
            <a:endParaRPr/>
          </a:p>
        </p:txBody>
      </p:sp>
      <p:sp>
        <p:nvSpPr>
          <p:cNvPr id="638" name="Google Shape;638;p54"/>
          <p:cNvSpPr txBox="1"/>
          <p:nvPr>
            <p:ph idx="1" type="body"/>
          </p:nvPr>
        </p:nvSpPr>
        <p:spPr>
          <a:xfrm>
            <a:off x="1875575" y="1044800"/>
            <a:ext cx="4016100" cy="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ログインまたはアカウント作成が完了した画面</a:t>
            </a:r>
            <a:endParaRPr/>
          </a:p>
        </p:txBody>
      </p:sp>
      <p:pic>
        <p:nvPicPr>
          <p:cNvPr id="639" name="Google Shape;639;p54"/>
          <p:cNvPicPr preferRelativeResize="0"/>
          <p:nvPr/>
        </p:nvPicPr>
        <p:blipFill>
          <a:blip r:embed="rId3">
            <a:alphaModFix/>
          </a:blip>
          <a:stretch>
            <a:fillRect/>
          </a:stretch>
        </p:blipFill>
        <p:spPr>
          <a:xfrm>
            <a:off x="1875492" y="1436792"/>
            <a:ext cx="2399901" cy="1476025"/>
          </a:xfrm>
          <a:prstGeom prst="rect">
            <a:avLst/>
          </a:prstGeom>
          <a:noFill/>
          <a:ln>
            <a:noFill/>
          </a:ln>
          <a:effectLst>
            <a:outerShdw blurRad="57150" rotWithShape="0" algn="bl" dir="5400000" dist="19050">
              <a:srgbClr val="000000">
                <a:alpha val="50000"/>
              </a:srgbClr>
            </a:outerShdw>
          </a:effectLst>
        </p:spPr>
      </p:pic>
      <p:pic>
        <p:nvPicPr>
          <p:cNvPr id="640" name="Google Shape;640;p54"/>
          <p:cNvPicPr preferRelativeResize="0"/>
          <p:nvPr/>
        </p:nvPicPr>
        <p:blipFill>
          <a:blip r:embed="rId4">
            <a:alphaModFix/>
          </a:blip>
          <a:stretch>
            <a:fillRect/>
          </a:stretch>
        </p:blipFill>
        <p:spPr>
          <a:xfrm>
            <a:off x="5375750" y="1440550"/>
            <a:ext cx="2399901" cy="1464340"/>
          </a:xfrm>
          <a:prstGeom prst="rect">
            <a:avLst/>
          </a:prstGeom>
          <a:noFill/>
          <a:ln>
            <a:noFill/>
          </a:ln>
          <a:effectLst>
            <a:outerShdw blurRad="57150" rotWithShape="0" algn="bl" dir="5400000" dist="19050">
              <a:srgbClr val="000000">
                <a:alpha val="50000"/>
              </a:srgbClr>
            </a:outerShdw>
          </a:effectLst>
        </p:spPr>
      </p:pic>
      <p:pic>
        <p:nvPicPr>
          <p:cNvPr id="641" name="Google Shape;641;p54"/>
          <p:cNvPicPr preferRelativeResize="0"/>
          <p:nvPr/>
        </p:nvPicPr>
        <p:blipFill>
          <a:blip r:embed="rId5">
            <a:alphaModFix/>
          </a:blip>
          <a:stretch>
            <a:fillRect/>
          </a:stretch>
        </p:blipFill>
        <p:spPr>
          <a:xfrm>
            <a:off x="2099280" y="3650325"/>
            <a:ext cx="2109350" cy="622225"/>
          </a:xfrm>
          <a:prstGeom prst="rect">
            <a:avLst/>
          </a:prstGeom>
          <a:noFill/>
          <a:ln>
            <a:noFill/>
          </a:ln>
          <a:effectLst>
            <a:outerShdw blurRad="57150" rotWithShape="0" algn="bl" dir="5400000" dist="19050">
              <a:srgbClr val="000000">
                <a:alpha val="50000"/>
              </a:srgbClr>
            </a:outerShdw>
          </a:effectLst>
        </p:spPr>
      </p:pic>
      <p:sp>
        <p:nvSpPr>
          <p:cNvPr id="642" name="Google Shape;642;p54"/>
          <p:cNvSpPr/>
          <p:nvPr/>
        </p:nvSpPr>
        <p:spPr>
          <a:xfrm>
            <a:off x="3958650" y="2732375"/>
            <a:ext cx="396600" cy="18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4"/>
          <p:cNvSpPr/>
          <p:nvPr/>
        </p:nvSpPr>
        <p:spPr>
          <a:xfrm>
            <a:off x="6108275" y="1834000"/>
            <a:ext cx="1768800" cy="18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4"/>
          <p:cNvSpPr/>
          <p:nvPr/>
        </p:nvSpPr>
        <p:spPr>
          <a:xfrm>
            <a:off x="6464900" y="2146775"/>
            <a:ext cx="2400000" cy="402300"/>
          </a:xfrm>
          <a:prstGeom prst="wedgeRectCallout">
            <a:avLst>
              <a:gd fmla="val -20208" name="adj1"/>
              <a:gd fmla="val -7420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Mercurial は使わないので OFF で OK</a:t>
            </a:r>
            <a:endParaRPr sz="1000">
              <a:solidFill>
                <a:srgbClr val="666666"/>
              </a:solidFill>
            </a:endParaRPr>
          </a:p>
        </p:txBody>
      </p:sp>
      <p:sp>
        <p:nvSpPr>
          <p:cNvPr id="645" name="Google Shape;645;p54"/>
          <p:cNvSpPr/>
          <p:nvPr/>
        </p:nvSpPr>
        <p:spPr>
          <a:xfrm>
            <a:off x="7480475" y="2717470"/>
            <a:ext cx="396600" cy="18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4"/>
          <p:cNvSpPr/>
          <p:nvPr/>
        </p:nvSpPr>
        <p:spPr>
          <a:xfrm>
            <a:off x="4731957" y="2016575"/>
            <a:ext cx="301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4"/>
          <p:cNvSpPr/>
          <p:nvPr/>
        </p:nvSpPr>
        <p:spPr>
          <a:xfrm rot="8100000">
            <a:off x="4204939" y="3075734"/>
            <a:ext cx="778949" cy="31225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8" name="Google Shape;648;p54"/>
          <p:cNvPicPr preferRelativeResize="0"/>
          <p:nvPr/>
        </p:nvPicPr>
        <p:blipFill>
          <a:blip r:embed="rId6">
            <a:alphaModFix/>
          </a:blip>
          <a:stretch>
            <a:fillRect/>
          </a:stretch>
        </p:blipFill>
        <p:spPr>
          <a:xfrm>
            <a:off x="5375751" y="3144175"/>
            <a:ext cx="3151104" cy="1431125"/>
          </a:xfrm>
          <a:prstGeom prst="rect">
            <a:avLst/>
          </a:prstGeom>
          <a:noFill/>
          <a:ln>
            <a:noFill/>
          </a:ln>
        </p:spPr>
      </p:pic>
      <p:sp>
        <p:nvSpPr>
          <p:cNvPr id="649" name="Google Shape;649;p54"/>
          <p:cNvSpPr/>
          <p:nvPr/>
        </p:nvSpPr>
        <p:spPr>
          <a:xfrm>
            <a:off x="3917300" y="4062225"/>
            <a:ext cx="396600" cy="27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4"/>
          <p:cNvSpPr/>
          <p:nvPr/>
        </p:nvSpPr>
        <p:spPr>
          <a:xfrm>
            <a:off x="3434675" y="4575300"/>
            <a:ext cx="1044300" cy="439500"/>
          </a:xfrm>
          <a:prstGeom prst="wedgeRectCallout">
            <a:avLst>
              <a:gd fmla="val -4075" name="adj1"/>
              <a:gd fmla="val -10016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No で OK</a:t>
            </a:r>
            <a:endParaRPr sz="1000">
              <a:solidFill>
                <a:srgbClr val="666666"/>
              </a:solidFill>
            </a:endParaRPr>
          </a:p>
        </p:txBody>
      </p:sp>
      <p:sp>
        <p:nvSpPr>
          <p:cNvPr id="651" name="Google Shape;651;p54"/>
          <p:cNvSpPr/>
          <p:nvPr/>
        </p:nvSpPr>
        <p:spPr>
          <a:xfrm>
            <a:off x="4731948" y="3868100"/>
            <a:ext cx="396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4"/>
          <p:cNvSpPr txBox="1"/>
          <p:nvPr>
            <p:ph idx="1" type="body"/>
          </p:nvPr>
        </p:nvSpPr>
        <p:spPr>
          <a:xfrm>
            <a:off x="6268400" y="4638300"/>
            <a:ext cx="2793000" cy="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起動完</a:t>
            </a:r>
            <a:r>
              <a:rPr lang="ja"/>
              <a:t>了！</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pic>
        <p:nvPicPr>
          <p:cNvPr id="657" name="Google Shape;657;p55"/>
          <p:cNvPicPr preferRelativeResize="0"/>
          <p:nvPr/>
        </p:nvPicPr>
        <p:blipFill>
          <a:blip r:embed="rId3">
            <a:alphaModFix/>
          </a:blip>
          <a:stretch>
            <a:fillRect/>
          </a:stretch>
        </p:blipFill>
        <p:spPr>
          <a:xfrm>
            <a:off x="4390125" y="998650"/>
            <a:ext cx="3810774" cy="3356951"/>
          </a:xfrm>
          <a:prstGeom prst="rect">
            <a:avLst/>
          </a:prstGeom>
          <a:noFill/>
          <a:ln>
            <a:noFill/>
          </a:ln>
        </p:spPr>
      </p:pic>
      <p:sp>
        <p:nvSpPr>
          <p:cNvPr id="658" name="Google Shape;658;p5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a:t>
            </a:r>
            <a:r>
              <a:rPr lang="ja"/>
              <a:t>設定</a:t>
            </a:r>
            <a:endParaRPr/>
          </a:p>
        </p:txBody>
      </p:sp>
      <p:sp>
        <p:nvSpPr>
          <p:cNvPr id="659" name="Google Shape;659;p55"/>
          <p:cNvSpPr/>
          <p:nvPr/>
        </p:nvSpPr>
        <p:spPr>
          <a:xfrm>
            <a:off x="264550" y="210710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0" name="Google Shape;660;p55"/>
          <p:cNvPicPr preferRelativeResize="0"/>
          <p:nvPr/>
        </p:nvPicPr>
        <p:blipFill>
          <a:blip r:embed="rId4">
            <a:alphaModFix/>
          </a:blip>
          <a:stretch>
            <a:fillRect/>
          </a:stretch>
        </p:blipFill>
        <p:spPr>
          <a:xfrm>
            <a:off x="1875500" y="1044800"/>
            <a:ext cx="2133150" cy="925846"/>
          </a:xfrm>
          <a:prstGeom prst="rect">
            <a:avLst/>
          </a:prstGeom>
          <a:noFill/>
          <a:ln>
            <a:noFill/>
          </a:ln>
        </p:spPr>
      </p:pic>
      <p:sp>
        <p:nvSpPr>
          <p:cNvPr id="661" name="Google Shape;661;p55"/>
          <p:cNvSpPr/>
          <p:nvPr/>
        </p:nvSpPr>
        <p:spPr>
          <a:xfrm>
            <a:off x="2259075" y="1600125"/>
            <a:ext cx="15084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360000" y="976950"/>
            <a:ext cx="4476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3837591" y="1587683"/>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146975" y="3413874"/>
            <a:ext cx="2426100" cy="18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1837000" y="3155950"/>
            <a:ext cx="1882800" cy="585600"/>
          </a:xfrm>
          <a:prstGeom prst="wedgeRectCallout">
            <a:avLst>
              <a:gd fmla="val 69239" name="adj1"/>
              <a:gd fmla="val 1440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ここのチェックボックスはOFFにしておく</a:t>
            </a:r>
            <a:endParaRPr sz="1000">
              <a:solidFill>
                <a:srgbClr val="666666"/>
              </a:solidFill>
            </a:endParaRPr>
          </a:p>
        </p:txBody>
      </p:sp>
      <p:sp>
        <p:nvSpPr>
          <p:cNvPr id="666" name="Google Shape;666;p55"/>
          <p:cNvSpPr/>
          <p:nvPr/>
        </p:nvSpPr>
        <p:spPr>
          <a:xfrm>
            <a:off x="4493075" y="2357225"/>
            <a:ext cx="1278300" cy="18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
          <p:cNvSpPr/>
          <p:nvPr/>
        </p:nvSpPr>
        <p:spPr>
          <a:xfrm>
            <a:off x="1837000" y="2107100"/>
            <a:ext cx="2242200" cy="925800"/>
          </a:xfrm>
          <a:prstGeom prst="wedgeRectCallout">
            <a:avLst>
              <a:gd fmla="val 69215" name="adj1"/>
              <a:gd fmla="val -1215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ここを「PuTTY</a:t>
            </a:r>
            <a:r>
              <a:rPr lang="ja" sz="1000">
                <a:solidFill>
                  <a:srgbClr val="666666"/>
                </a:solidFill>
              </a:rPr>
              <a:t>」から</a:t>
            </a:r>
            <a:br>
              <a:rPr lang="ja" sz="1000">
                <a:solidFill>
                  <a:srgbClr val="666666"/>
                </a:solidFill>
              </a:rPr>
            </a:br>
            <a:r>
              <a:rPr lang="ja" sz="1000">
                <a:solidFill>
                  <a:srgbClr val="666666"/>
                </a:solidFill>
              </a:rPr>
              <a:t>「OpenSSH」に</a:t>
            </a:r>
            <a:r>
              <a:rPr lang="ja" sz="1000">
                <a:solidFill>
                  <a:srgbClr val="666666"/>
                </a:solidFill>
              </a:rPr>
              <a:t>変更する</a:t>
            </a:r>
            <a:endParaRPr sz="1000">
              <a:solidFill>
                <a:srgbClr val="666666"/>
              </a:solidFill>
            </a:endParaRPr>
          </a:p>
          <a:p>
            <a:pPr indent="0" lvl="0" marL="0" rtl="0" algn="l">
              <a:spcBef>
                <a:spcPts val="0"/>
              </a:spcBef>
              <a:spcAft>
                <a:spcPts val="0"/>
              </a:spcAft>
              <a:buNone/>
            </a:pPr>
            <a:br>
              <a:rPr lang="ja" sz="1000">
                <a:solidFill>
                  <a:srgbClr val="666666"/>
                </a:solidFill>
              </a:rPr>
            </a:br>
            <a:r>
              <a:rPr lang="ja" sz="1000">
                <a:solidFill>
                  <a:srgbClr val="666666"/>
                </a:solidFill>
              </a:rPr>
              <a:t>※Windowsの</a:t>
            </a:r>
            <a:r>
              <a:rPr lang="ja" sz="1000">
                <a:solidFill>
                  <a:srgbClr val="666666"/>
                </a:solidFill>
              </a:rPr>
              <a:t>場合のみ設定が必要</a:t>
            </a:r>
            <a:br>
              <a:rPr lang="ja" sz="1000">
                <a:solidFill>
                  <a:srgbClr val="666666"/>
                </a:solidFill>
              </a:rPr>
            </a:br>
            <a:r>
              <a:rPr lang="ja" sz="1000">
                <a:solidFill>
                  <a:srgbClr val="666666"/>
                </a:solidFill>
              </a:rPr>
              <a:t>※Macの場合は設定不要</a:t>
            </a:r>
            <a:endParaRPr sz="1000">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5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a:t>
            </a:r>
            <a:r>
              <a:rPr lang="ja"/>
              <a:t>休憩～</a:t>
            </a:r>
            <a:br>
              <a:rPr lang="ja"/>
            </a:br>
            <a:r>
              <a:rPr lang="ja" sz="3000"/>
              <a:t>SourceTree 設定とかでハマってる人は</a:t>
            </a:r>
            <a:br>
              <a:rPr lang="ja" sz="3000"/>
            </a:br>
            <a:r>
              <a:rPr lang="ja" sz="3000"/>
              <a:t>今のうちに解消</a:t>
            </a: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5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コミット詳細</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5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コミットオブジェクト</a:t>
            </a:r>
            <a:endParaRPr/>
          </a:p>
        </p:txBody>
      </p:sp>
      <p:sp>
        <p:nvSpPr>
          <p:cNvPr id="683" name="Google Shape;683;p58"/>
          <p:cNvSpPr/>
          <p:nvPr/>
        </p:nvSpPr>
        <p:spPr>
          <a:xfrm>
            <a:off x="264550" y="231401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8"/>
          <p:cNvSpPr txBox="1"/>
          <p:nvPr>
            <p:ph idx="1" type="body"/>
          </p:nvPr>
        </p:nvSpPr>
        <p:spPr>
          <a:xfrm>
            <a:off x="4323300" y="3003625"/>
            <a:ext cx="4768500" cy="2030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FFFFFF"/>
                </a:solidFill>
                <a:latin typeface="Courier New"/>
                <a:ea typeface="Courier New"/>
                <a:cs typeface="Courier New"/>
                <a:sym typeface="Courier New"/>
              </a:rPr>
              <a:t>$ git log --pretty=fuller --stat</a:t>
            </a:r>
            <a:br>
              <a:rPr lang="ja" sz="900">
                <a:solidFill>
                  <a:srgbClr val="FFFFFF"/>
                </a:solidFill>
                <a:latin typeface="Courier New"/>
                <a:ea typeface="Courier New"/>
                <a:cs typeface="Courier New"/>
                <a:sym typeface="Courier New"/>
              </a:rPr>
            </a:br>
            <a:r>
              <a:rPr lang="ja" sz="900">
                <a:solidFill>
                  <a:srgbClr val="FFFF00"/>
                </a:solidFill>
                <a:latin typeface="Courier New"/>
                <a:ea typeface="Courier New"/>
                <a:cs typeface="Courier New"/>
                <a:sym typeface="Courier New"/>
              </a:rPr>
              <a:t>commit 96cbacda0f2da28cc893cfca0e76383a5caba1b7 (</a:t>
            </a:r>
            <a:r>
              <a:rPr lang="ja" sz="900">
                <a:solidFill>
                  <a:srgbClr val="00FFFF"/>
                </a:solidFill>
                <a:latin typeface="Courier New"/>
                <a:ea typeface="Courier New"/>
                <a:cs typeface="Courier New"/>
                <a:sym typeface="Courier New"/>
              </a:rPr>
              <a:t>HEAD -&gt;</a:t>
            </a:r>
            <a:r>
              <a:rPr lang="ja" sz="900">
                <a:solidFill>
                  <a:srgbClr val="FFFF00"/>
                </a:solidFill>
                <a:latin typeface="Courier New"/>
                <a:ea typeface="Courier New"/>
                <a:cs typeface="Courier New"/>
                <a:sym typeface="Courier New"/>
              </a:rPr>
              <a:t> </a:t>
            </a:r>
            <a:r>
              <a:rPr lang="ja" sz="900">
                <a:solidFill>
                  <a:srgbClr val="00FF00"/>
                </a:solidFill>
                <a:latin typeface="Courier New"/>
                <a:ea typeface="Courier New"/>
                <a:cs typeface="Courier New"/>
                <a:sym typeface="Courier New"/>
              </a:rPr>
              <a:t>master</a:t>
            </a:r>
            <a:r>
              <a:rPr lang="ja" sz="900">
                <a:solidFill>
                  <a:srgbClr val="FFFF00"/>
                </a:solidFill>
                <a:latin typeface="Courier New"/>
                <a:ea typeface="Courier New"/>
                <a:cs typeface="Courier New"/>
                <a:sym typeface="Courier New"/>
              </a:rPr>
              <a: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Author:     kobake &lt;pg.kobake@gmail.com&gt;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AuthorDate: 2018-07-15 09:17:19 +0900</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Commit:     kobake &lt;pg.kobake@gmail.com&gt;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CommitDate: 2018-07-15 09:17:19 +0900</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2回目のファイル作成</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b.txt | 1 +</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1 file changed, 1 insertion(+)</a:t>
            </a:r>
            <a:endParaRPr sz="9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FFFFFF"/>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rgbClr val="FFFFFF"/>
              </a:solidFill>
              <a:latin typeface="Courier New"/>
              <a:ea typeface="Courier New"/>
              <a:cs typeface="Courier New"/>
              <a:sym typeface="Courier New"/>
            </a:endParaRPr>
          </a:p>
        </p:txBody>
      </p:sp>
      <p:sp>
        <p:nvSpPr>
          <p:cNvPr id="685" name="Google Shape;685;p58"/>
          <p:cNvSpPr/>
          <p:nvPr/>
        </p:nvSpPr>
        <p:spPr>
          <a:xfrm>
            <a:off x="3003600" y="1113350"/>
            <a:ext cx="1756200" cy="17475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8"/>
          <p:cNvSpPr txBox="1"/>
          <p:nvPr>
            <p:ph idx="1" type="body"/>
          </p:nvPr>
        </p:nvSpPr>
        <p:spPr>
          <a:xfrm>
            <a:off x="3005843" y="1409392"/>
            <a:ext cx="1895400" cy="1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900"/>
              <a:t>・Author / AuthorDate</a:t>
            </a:r>
            <a:br>
              <a:rPr lang="ja" sz="900"/>
            </a:br>
            <a:r>
              <a:rPr lang="ja" sz="900"/>
              <a:t>・Commiter / CommiterDate</a:t>
            </a:r>
            <a:br>
              <a:rPr lang="ja" sz="900"/>
            </a:br>
            <a:r>
              <a:rPr lang="ja" sz="900"/>
              <a:t>・コミットメッセージ</a:t>
            </a:r>
            <a:br>
              <a:rPr lang="ja" sz="900"/>
            </a:br>
            <a:r>
              <a:rPr lang="ja" sz="900"/>
              <a:t>・ファイル変更内容</a:t>
            </a:r>
            <a:br>
              <a:rPr lang="ja" sz="900"/>
            </a:br>
            <a:r>
              <a:rPr lang="ja" sz="900"/>
              <a:t>・親コミット</a:t>
            </a:r>
            <a:br>
              <a:rPr lang="ja" sz="900"/>
            </a:br>
            <a:endParaRPr sz="900"/>
          </a:p>
        </p:txBody>
      </p:sp>
      <p:sp>
        <p:nvSpPr>
          <p:cNvPr id="687" name="Google Shape;687;p58"/>
          <p:cNvSpPr txBox="1"/>
          <p:nvPr/>
        </p:nvSpPr>
        <p:spPr>
          <a:xfrm>
            <a:off x="5078825" y="1714500"/>
            <a:ext cx="39702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これらのコミット内容をもとに</a:t>
            </a:r>
            <a:br>
              <a:rPr lang="ja" sz="900">
                <a:solidFill>
                  <a:srgbClr val="666666"/>
                </a:solidFill>
              </a:rPr>
            </a:br>
            <a:r>
              <a:rPr lang="ja" sz="900">
                <a:solidFill>
                  <a:srgbClr val="666666"/>
                </a:solidFill>
              </a:rPr>
              <a:t>ハッシュ値（コミット識別子）が定まる</a:t>
            </a:r>
            <a:endParaRPr sz="900">
              <a:solidFill>
                <a:srgbClr val="666666"/>
              </a:solidFill>
            </a:endParaRPr>
          </a:p>
        </p:txBody>
      </p:sp>
      <p:sp>
        <p:nvSpPr>
          <p:cNvPr id="688" name="Google Shape;688;p58"/>
          <p:cNvSpPr/>
          <p:nvPr/>
        </p:nvSpPr>
        <p:spPr>
          <a:xfrm>
            <a:off x="4762100" y="1393950"/>
            <a:ext cx="238500" cy="1080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58"/>
          <p:cNvCxnSpPr>
            <a:stCxn id="686" idx="1"/>
          </p:cNvCxnSpPr>
          <p:nvPr/>
        </p:nvCxnSpPr>
        <p:spPr>
          <a:xfrm rot="10800000">
            <a:off x="2041943" y="2005192"/>
            <a:ext cx="963900" cy="0"/>
          </a:xfrm>
          <a:prstGeom prst="straightConnector1">
            <a:avLst/>
          </a:prstGeom>
          <a:noFill/>
          <a:ln cap="flat" cmpd="sng" w="9525">
            <a:solidFill>
              <a:schemeClr val="dk2"/>
            </a:solidFill>
            <a:prstDash val="solid"/>
            <a:round/>
            <a:headEnd len="med" w="med" type="none"/>
            <a:tailEnd len="med" w="med" type="none"/>
          </a:ln>
        </p:spPr>
      </p:cxnSp>
      <p:sp>
        <p:nvSpPr>
          <p:cNvPr id="690" name="Google Shape;690;p58"/>
          <p:cNvSpPr/>
          <p:nvPr/>
        </p:nvSpPr>
        <p:spPr>
          <a:xfrm>
            <a:off x="4838050" y="3240125"/>
            <a:ext cx="2852700" cy="188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58"/>
          <p:cNvCxnSpPr>
            <a:stCxn id="690" idx="0"/>
            <a:endCxn id="692" idx="2"/>
          </p:cNvCxnSpPr>
          <p:nvPr/>
        </p:nvCxnSpPr>
        <p:spPr>
          <a:xfrm flipH="1" rot="10800000">
            <a:off x="6264400" y="2741525"/>
            <a:ext cx="1071900" cy="498600"/>
          </a:xfrm>
          <a:prstGeom prst="straightConnector1">
            <a:avLst/>
          </a:prstGeom>
          <a:noFill/>
          <a:ln cap="flat" cmpd="sng" w="19050">
            <a:solidFill>
              <a:srgbClr val="FF0000"/>
            </a:solidFill>
            <a:prstDash val="solid"/>
            <a:round/>
            <a:headEnd len="med" w="med" type="none"/>
            <a:tailEnd len="med" w="med" type="none"/>
          </a:ln>
        </p:spPr>
      </p:cxnSp>
      <p:sp>
        <p:nvSpPr>
          <p:cNvPr id="692" name="Google Shape;692;p58"/>
          <p:cNvSpPr txBox="1"/>
          <p:nvPr/>
        </p:nvSpPr>
        <p:spPr>
          <a:xfrm>
            <a:off x="6270650" y="2474547"/>
            <a:ext cx="2131500" cy="2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900">
                <a:solidFill>
                  <a:srgbClr val="666666"/>
                </a:solidFill>
              </a:rPr>
              <a:t>ハッシュ値は</a:t>
            </a:r>
            <a:r>
              <a:rPr lang="ja" sz="900">
                <a:solidFill>
                  <a:srgbClr val="666666"/>
                </a:solidFill>
              </a:rPr>
              <a:t>ログ上で確認できる</a:t>
            </a:r>
            <a:endParaRPr sz="9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5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コミットオブジェクトは不動</a:t>
            </a:r>
            <a:endParaRPr/>
          </a:p>
        </p:txBody>
      </p:sp>
      <p:sp>
        <p:nvSpPr>
          <p:cNvPr id="698" name="Google Shape;698;p59"/>
          <p:cNvSpPr txBox="1"/>
          <p:nvPr>
            <p:ph idx="1" type="body"/>
          </p:nvPr>
        </p:nvSpPr>
        <p:spPr>
          <a:xfrm>
            <a:off x="1875575" y="2797400"/>
            <a:ext cx="6956700" cy="22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ときどき「コミットを変更する」という言い回しを目にするかもしれないが、</a:t>
            </a:r>
            <a:br>
              <a:rPr lang="ja" sz="1200"/>
            </a:br>
            <a:r>
              <a:rPr lang="ja" sz="1200"/>
              <a:t>基本的にコミットオブジェクトは変更できない。</a:t>
            </a:r>
            <a:endParaRPr sz="1200"/>
          </a:p>
          <a:p>
            <a:pPr indent="0" lvl="0" marL="0" rtl="0" algn="l">
              <a:spcBef>
                <a:spcPts val="1600"/>
              </a:spcBef>
              <a:spcAft>
                <a:spcPts val="0"/>
              </a:spcAft>
              <a:buNone/>
            </a:pPr>
            <a:r>
              <a:rPr lang="ja" sz="1200"/>
              <a:t>例えばコミット </a:t>
            </a:r>
            <a:r>
              <a:rPr b="1" lang="ja" sz="1200">
                <a:solidFill>
                  <a:srgbClr val="0000FF"/>
                </a:solidFill>
                <a:latin typeface="Arial"/>
                <a:ea typeface="Arial"/>
                <a:cs typeface="Arial"/>
                <a:sym typeface="Arial"/>
              </a:rPr>
              <a:t>96cbacda0f2da28cc893cfca0e76383a5caba1b7</a:t>
            </a:r>
            <a:r>
              <a:rPr lang="ja" sz="1200">
                <a:solidFill>
                  <a:srgbClr val="666666"/>
                </a:solidFill>
                <a:latin typeface="Arial"/>
                <a:ea typeface="Arial"/>
                <a:cs typeface="Arial"/>
                <a:sym typeface="Arial"/>
              </a:rPr>
              <a:t> は</a:t>
            </a:r>
            <a:br>
              <a:rPr lang="ja" sz="1200">
                <a:solidFill>
                  <a:srgbClr val="666666"/>
                </a:solidFill>
                <a:latin typeface="Arial"/>
                <a:ea typeface="Arial"/>
                <a:cs typeface="Arial"/>
                <a:sym typeface="Arial"/>
              </a:rPr>
            </a:br>
            <a:r>
              <a:rPr lang="ja" sz="1200">
                <a:solidFill>
                  <a:srgbClr val="666666"/>
                </a:solidFill>
                <a:latin typeface="Arial"/>
                <a:ea typeface="Arial"/>
                <a:cs typeface="Arial"/>
                <a:sym typeface="Arial"/>
              </a:rPr>
              <a:t>2018-07-15 09:17:19 に kobake が b.txt を変更したものであり、その親コミットは</a:t>
            </a:r>
            <a:br>
              <a:rPr lang="ja" sz="1200">
                <a:solidFill>
                  <a:srgbClr val="666666"/>
                </a:solidFill>
                <a:latin typeface="Arial"/>
                <a:ea typeface="Arial"/>
                <a:cs typeface="Arial"/>
                <a:sym typeface="Arial"/>
              </a:rPr>
            </a:br>
            <a:r>
              <a:rPr lang="ja" sz="1200">
                <a:solidFill>
                  <a:srgbClr val="666666"/>
                </a:solidFill>
                <a:latin typeface="Arial"/>
                <a:ea typeface="Arial"/>
                <a:cs typeface="Arial"/>
                <a:sym typeface="Arial"/>
              </a:rPr>
              <a:t>ddf5def8176d6eecef4203f56618d62f0de5439e である。</a:t>
            </a:r>
            <a:endParaRPr sz="1200">
              <a:solidFill>
                <a:srgbClr val="666666"/>
              </a:solidFill>
              <a:latin typeface="Arial"/>
              <a:ea typeface="Arial"/>
              <a:cs typeface="Arial"/>
              <a:sym typeface="Arial"/>
            </a:endParaRPr>
          </a:p>
          <a:p>
            <a:pPr indent="0" lvl="0" marL="0" rtl="0" algn="l">
              <a:spcBef>
                <a:spcPts val="1600"/>
              </a:spcBef>
              <a:spcAft>
                <a:spcPts val="1600"/>
              </a:spcAft>
              <a:buNone/>
            </a:pPr>
            <a:r>
              <a:rPr lang="ja" sz="1200">
                <a:solidFill>
                  <a:srgbClr val="666666"/>
                </a:solidFill>
                <a:latin typeface="Arial"/>
                <a:ea typeface="Arial"/>
                <a:cs typeface="Arial"/>
                <a:sym typeface="Arial"/>
              </a:rPr>
              <a:t>これらどの値を変更したとしてもハッシュ値は変わってしまうため、</a:t>
            </a:r>
            <a:br>
              <a:rPr lang="ja" sz="1200">
                <a:solidFill>
                  <a:srgbClr val="666666"/>
                </a:solidFill>
                <a:latin typeface="Arial"/>
                <a:ea typeface="Arial"/>
                <a:cs typeface="Arial"/>
                <a:sym typeface="Arial"/>
              </a:rPr>
            </a:br>
            <a:r>
              <a:rPr lang="ja" sz="1200">
                <a:solidFill>
                  <a:srgbClr val="666666"/>
                </a:solidFill>
                <a:latin typeface="Arial"/>
                <a:ea typeface="Arial"/>
                <a:cs typeface="Arial"/>
                <a:sym typeface="Arial"/>
              </a:rPr>
              <a:t>「あるコミット </a:t>
            </a:r>
            <a:r>
              <a:rPr b="1" lang="ja" sz="1200">
                <a:solidFill>
                  <a:srgbClr val="0000FF"/>
                </a:solidFill>
                <a:latin typeface="Arial"/>
                <a:ea typeface="Arial"/>
                <a:cs typeface="Arial"/>
                <a:sym typeface="Arial"/>
              </a:rPr>
              <a:t>96cbacda0f2da28cc893cfca0e76383a5caba1b7</a:t>
            </a:r>
            <a:r>
              <a:rPr lang="ja" sz="1200">
                <a:solidFill>
                  <a:srgbClr val="666666"/>
                </a:solidFill>
                <a:latin typeface="Arial"/>
                <a:ea typeface="Arial"/>
                <a:cs typeface="Arial"/>
                <a:sym typeface="Arial"/>
              </a:rPr>
              <a:t> を変更する」という操作は原理的に不可能であり、「値を変更した別のコミットを作る」操作であれば可能。</a:t>
            </a:r>
            <a:endParaRPr sz="1200">
              <a:solidFill>
                <a:srgbClr val="666666"/>
              </a:solidFill>
              <a:latin typeface="Arial"/>
              <a:ea typeface="Arial"/>
              <a:cs typeface="Arial"/>
              <a:sym typeface="Arial"/>
            </a:endParaRPr>
          </a:p>
        </p:txBody>
      </p:sp>
      <p:sp>
        <p:nvSpPr>
          <p:cNvPr id="699" name="Google Shape;699;p59"/>
          <p:cNvSpPr/>
          <p:nvPr/>
        </p:nvSpPr>
        <p:spPr>
          <a:xfrm>
            <a:off x="3003600" y="960950"/>
            <a:ext cx="1756200" cy="17475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9"/>
          <p:cNvSpPr txBox="1"/>
          <p:nvPr>
            <p:ph idx="1" type="body"/>
          </p:nvPr>
        </p:nvSpPr>
        <p:spPr>
          <a:xfrm>
            <a:off x="2995288" y="1315092"/>
            <a:ext cx="1895400" cy="1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900"/>
              <a:t>・Author / AuthorDate</a:t>
            </a:r>
            <a:br>
              <a:rPr lang="ja" sz="900"/>
            </a:br>
            <a:r>
              <a:rPr lang="ja" sz="900"/>
              <a:t>・Commiter / CommiterDate</a:t>
            </a:r>
            <a:br>
              <a:rPr lang="ja" sz="900"/>
            </a:br>
            <a:r>
              <a:rPr lang="ja" sz="900"/>
              <a:t>・コミットメッセージ</a:t>
            </a:r>
            <a:br>
              <a:rPr lang="ja" sz="900"/>
            </a:br>
            <a:r>
              <a:rPr lang="ja" sz="900"/>
              <a:t>・ファイル変更内容</a:t>
            </a:r>
            <a:br>
              <a:rPr lang="ja" sz="900"/>
            </a:br>
            <a:r>
              <a:rPr lang="ja" sz="900"/>
              <a:t>・親コミット</a:t>
            </a:r>
            <a:br>
              <a:rPr lang="ja" sz="900"/>
            </a:br>
            <a:endParaRPr sz="900"/>
          </a:p>
        </p:txBody>
      </p:sp>
      <p:sp>
        <p:nvSpPr>
          <p:cNvPr id="701" name="Google Shape;701;p59"/>
          <p:cNvSpPr txBox="1"/>
          <p:nvPr/>
        </p:nvSpPr>
        <p:spPr>
          <a:xfrm>
            <a:off x="5078825" y="1619250"/>
            <a:ext cx="38865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rPr>
              <a:t>これらをもとにハッシュ値が定まる（前</a:t>
            </a:r>
            <a:r>
              <a:rPr lang="ja" sz="900">
                <a:solidFill>
                  <a:srgbClr val="666666"/>
                </a:solidFill>
              </a:rPr>
              <a:t>ページの例では</a:t>
            </a:r>
            <a:br>
              <a:rPr lang="ja" sz="900">
                <a:solidFill>
                  <a:srgbClr val="666666"/>
                </a:solidFill>
              </a:rPr>
            </a:br>
            <a:r>
              <a:rPr b="1" lang="ja" sz="900">
                <a:solidFill>
                  <a:srgbClr val="0000FF"/>
                </a:solidFill>
              </a:rPr>
              <a:t>96cbacda0f2da28cc893cfca0e76383a5caba1b7</a:t>
            </a:r>
            <a:r>
              <a:rPr lang="ja" sz="900">
                <a:solidFill>
                  <a:srgbClr val="666666"/>
                </a:solidFill>
              </a:rPr>
              <a:t> ）</a:t>
            </a:r>
            <a:endParaRPr sz="900">
              <a:solidFill>
                <a:srgbClr val="666666"/>
              </a:solidFill>
            </a:endParaRPr>
          </a:p>
        </p:txBody>
      </p:sp>
      <p:sp>
        <p:nvSpPr>
          <p:cNvPr id="702" name="Google Shape;702;p59"/>
          <p:cNvSpPr/>
          <p:nvPr/>
        </p:nvSpPr>
        <p:spPr>
          <a:xfrm>
            <a:off x="4762100" y="1241550"/>
            <a:ext cx="238500" cy="1080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3" name="Google Shape;703;p59"/>
          <p:cNvCxnSpPr>
            <a:stCxn id="699" idx="2"/>
          </p:cNvCxnSpPr>
          <p:nvPr/>
        </p:nvCxnSpPr>
        <p:spPr>
          <a:xfrm rot="10800000">
            <a:off x="2191200" y="1834700"/>
            <a:ext cx="812400" cy="0"/>
          </a:xfrm>
          <a:prstGeom prst="straightConnector1">
            <a:avLst/>
          </a:prstGeom>
          <a:noFill/>
          <a:ln cap="flat" cmpd="sng" w="9525">
            <a:solidFill>
              <a:schemeClr val="dk2"/>
            </a:solidFill>
            <a:prstDash val="solid"/>
            <a:round/>
            <a:headEnd len="med" w="med" type="none"/>
            <a:tailEnd len="med" w="med" type="none"/>
          </a:ln>
        </p:spPr>
      </p:cxnSp>
      <p:sp>
        <p:nvSpPr>
          <p:cNvPr id="704" name="Google Shape;704;p59"/>
          <p:cNvSpPr/>
          <p:nvPr/>
        </p:nvSpPr>
        <p:spPr>
          <a:xfrm>
            <a:off x="264550" y="231401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6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HEADと</a:t>
            </a:r>
            <a:r>
              <a:rPr lang="ja"/>
              <a:t>分岐</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6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HEAD </a:t>
            </a:r>
            <a:r>
              <a:rPr lang="ja"/>
              <a:t>ポインタ</a:t>
            </a:r>
            <a:endParaRPr/>
          </a:p>
        </p:txBody>
      </p:sp>
      <p:sp>
        <p:nvSpPr>
          <p:cNvPr id="715" name="Google Shape;715;p61"/>
          <p:cNvSpPr txBox="1"/>
          <p:nvPr>
            <p:ph idx="1" type="body"/>
          </p:nvPr>
        </p:nvSpPr>
        <p:spPr>
          <a:xfrm>
            <a:off x="1875575" y="1044800"/>
            <a:ext cx="69567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HEAD </a:t>
            </a:r>
            <a:r>
              <a:rPr lang="ja"/>
              <a:t>という名前のポインタが現在の作業場所を示す。</a:t>
            </a:r>
            <a:endParaRPr/>
          </a:p>
        </p:txBody>
      </p:sp>
      <p:sp>
        <p:nvSpPr>
          <p:cNvPr id="716" name="Google Shape;716;p61"/>
          <p:cNvSpPr/>
          <p:nvPr/>
        </p:nvSpPr>
        <p:spPr>
          <a:xfrm>
            <a:off x="1875575"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1"/>
          <p:cNvSpPr/>
          <p:nvPr/>
        </p:nvSpPr>
        <p:spPr>
          <a:xfrm>
            <a:off x="2579450"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1"/>
          <p:cNvSpPr/>
          <p:nvPr/>
        </p:nvSpPr>
        <p:spPr>
          <a:xfrm>
            <a:off x="3328050"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1"/>
          <p:cNvSpPr/>
          <p:nvPr/>
        </p:nvSpPr>
        <p:spPr>
          <a:xfrm>
            <a:off x="4046825"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1"/>
          <p:cNvSpPr/>
          <p:nvPr/>
        </p:nvSpPr>
        <p:spPr>
          <a:xfrm>
            <a:off x="6870375" y="15634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721" name="Google Shape;721;p61"/>
          <p:cNvSpPr/>
          <p:nvPr/>
        </p:nvSpPr>
        <p:spPr>
          <a:xfrm>
            <a:off x="8053975" y="15634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722" name="Google Shape;722;p61"/>
          <p:cNvCxnSpPr>
            <a:stCxn id="716" idx="6"/>
            <a:endCxn id="717" idx="2"/>
          </p:cNvCxnSpPr>
          <p:nvPr/>
        </p:nvCxnSpPr>
        <p:spPr>
          <a:xfrm>
            <a:off x="2218175" y="17338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61"/>
          <p:cNvCxnSpPr>
            <a:stCxn id="717" idx="6"/>
            <a:endCxn id="718" idx="2"/>
          </p:cNvCxnSpPr>
          <p:nvPr/>
        </p:nvCxnSpPr>
        <p:spPr>
          <a:xfrm>
            <a:off x="2922050" y="17338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61"/>
          <p:cNvCxnSpPr>
            <a:stCxn id="718" idx="6"/>
            <a:endCxn id="719" idx="2"/>
          </p:cNvCxnSpPr>
          <p:nvPr/>
        </p:nvCxnSpPr>
        <p:spPr>
          <a:xfrm>
            <a:off x="3670650" y="17338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61"/>
          <p:cNvCxnSpPr>
            <a:stCxn id="721" idx="1"/>
            <a:endCxn id="720" idx="3"/>
          </p:cNvCxnSpPr>
          <p:nvPr/>
        </p:nvCxnSpPr>
        <p:spPr>
          <a:xfrm rot="10800000">
            <a:off x="7586275" y="17338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726" name="Google Shape;726;p61"/>
          <p:cNvCxnSpPr>
            <a:stCxn id="720" idx="1"/>
            <a:endCxn id="719" idx="6"/>
          </p:cNvCxnSpPr>
          <p:nvPr/>
        </p:nvCxnSpPr>
        <p:spPr>
          <a:xfrm rot="10800000">
            <a:off x="4389375" y="17338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727" name="Google Shape;727;p61"/>
          <p:cNvSpPr txBox="1"/>
          <p:nvPr>
            <p:ph idx="1" type="body"/>
          </p:nvPr>
        </p:nvSpPr>
        <p:spPr>
          <a:xfrm>
            <a:off x="1875575" y="218780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この時点では HEAD は master の最新コミットを向いている。</a:t>
            </a:r>
            <a:br>
              <a:rPr lang="ja"/>
            </a:br>
            <a:r>
              <a:rPr lang="ja"/>
              <a:t>この状態で新しいコミットを積むと、</a:t>
            </a:r>
            <a:r>
              <a:rPr b="1" lang="ja">
                <a:solidFill>
                  <a:srgbClr val="E06666"/>
                </a:solidFill>
              </a:rPr>
              <a:t>新コミットは master の先頭に積まれる。</a:t>
            </a:r>
            <a:endParaRPr b="1">
              <a:solidFill>
                <a:srgbClr val="E06666"/>
              </a:solidFill>
            </a:endParaRPr>
          </a:p>
        </p:txBody>
      </p:sp>
      <p:sp>
        <p:nvSpPr>
          <p:cNvPr id="728" name="Google Shape;728;p61"/>
          <p:cNvSpPr/>
          <p:nvPr/>
        </p:nvSpPr>
        <p:spPr>
          <a:xfrm>
            <a:off x="1875575"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1"/>
          <p:cNvSpPr/>
          <p:nvPr/>
        </p:nvSpPr>
        <p:spPr>
          <a:xfrm>
            <a:off x="2579450"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1"/>
          <p:cNvSpPr/>
          <p:nvPr/>
        </p:nvSpPr>
        <p:spPr>
          <a:xfrm>
            <a:off x="3328050"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1"/>
          <p:cNvSpPr/>
          <p:nvPr/>
        </p:nvSpPr>
        <p:spPr>
          <a:xfrm>
            <a:off x="4046825"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1"/>
          <p:cNvSpPr/>
          <p:nvPr/>
        </p:nvSpPr>
        <p:spPr>
          <a:xfrm>
            <a:off x="6870375" y="3011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733" name="Google Shape;733;p61"/>
          <p:cNvSpPr/>
          <p:nvPr/>
        </p:nvSpPr>
        <p:spPr>
          <a:xfrm>
            <a:off x="8053975" y="30112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734" name="Google Shape;734;p61"/>
          <p:cNvCxnSpPr>
            <a:stCxn id="728" idx="6"/>
            <a:endCxn id="729" idx="2"/>
          </p:cNvCxnSpPr>
          <p:nvPr/>
        </p:nvCxnSpPr>
        <p:spPr>
          <a:xfrm>
            <a:off x="2218175" y="31816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61"/>
          <p:cNvCxnSpPr>
            <a:stCxn id="729" idx="6"/>
            <a:endCxn id="730" idx="2"/>
          </p:cNvCxnSpPr>
          <p:nvPr/>
        </p:nvCxnSpPr>
        <p:spPr>
          <a:xfrm>
            <a:off x="2922050" y="31816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61"/>
          <p:cNvCxnSpPr>
            <a:stCxn id="730" idx="6"/>
            <a:endCxn id="731" idx="2"/>
          </p:cNvCxnSpPr>
          <p:nvPr/>
        </p:nvCxnSpPr>
        <p:spPr>
          <a:xfrm>
            <a:off x="3670650" y="31816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61"/>
          <p:cNvCxnSpPr>
            <a:stCxn id="733" idx="1"/>
            <a:endCxn id="732" idx="3"/>
          </p:cNvCxnSpPr>
          <p:nvPr/>
        </p:nvCxnSpPr>
        <p:spPr>
          <a:xfrm rot="10800000">
            <a:off x="7586275" y="31816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738" name="Google Shape;738;p61"/>
          <p:cNvCxnSpPr>
            <a:stCxn id="732" idx="1"/>
            <a:endCxn id="739" idx="6"/>
          </p:cNvCxnSpPr>
          <p:nvPr/>
        </p:nvCxnSpPr>
        <p:spPr>
          <a:xfrm rot="10800000">
            <a:off x="5112375" y="3181675"/>
            <a:ext cx="1758000" cy="0"/>
          </a:xfrm>
          <a:prstGeom prst="straightConnector1">
            <a:avLst/>
          </a:prstGeom>
          <a:noFill/>
          <a:ln cap="flat" cmpd="sng" w="9525">
            <a:solidFill>
              <a:schemeClr val="dk2"/>
            </a:solidFill>
            <a:prstDash val="solid"/>
            <a:round/>
            <a:headEnd len="med" w="med" type="none"/>
            <a:tailEnd len="med" w="med" type="triangle"/>
          </a:ln>
        </p:spPr>
      </p:cxnSp>
      <p:sp>
        <p:nvSpPr>
          <p:cNvPr id="739" name="Google Shape;739;p61"/>
          <p:cNvSpPr/>
          <p:nvPr/>
        </p:nvSpPr>
        <p:spPr>
          <a:xfrm>
            <a:off x="4769812" y="3011275"/>
            <a:ext cx="342600" cy="3408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0" name="Google Shape;740;p61"/>
          <p:cNvCxnSpPr>
            <a:stCxn id="731" idx="6"/>
            <a:endCxn id="739" idx="2"/>
          </p:cNvCxnSpPr>
          <p:nvPr/>
        </p:nvCxnSpPr>
        <p:spPr>
          <a:xfrm>
            <a:off x="4389425" y="3181675"/>
            <a:ext cx="380400" cy="0"/>
          </a:xfrm>
          <a:prstGeom prst="straightConnector1">
            <a:avLst/>
          </a:prstGeom>
          <a:noFill/>
          <a:ln cap="flat" cmpd="sng" w="9525">
            <a:solidFill>
              <a:schemeClr val="dk2"/>
            </a:solidFill>
            <a:prstDash val="solid"/>
            <a:round/>
            <a:headEnd len="med" w="med" type="none"/>
            <a:tailEnd len="med" w="med" type="none"/>
          </a:ln>
        </p:spPr>
      </p:cxnSp>
      <p:sp>
        <p:nvSpPr>
          <p:cNvPr id="741" name="Google Shape;741;p61"/>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1"/>
          <p:cNvSpPr txBox="1"/>
          <p:nvPr>
            <p:ph idx="1" type="body"/>
          </p:nvPr>
        </p:nvSpPr>
        <p:spPr>
          <a:xfrm>
            <a:off x="1833875" y="3984250"/>
            <a:ext cx="6594900" cy="837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000">
                <a:solidFill>
                  <a:srgbClr val="FFFFFF"/>
                </a:solidFill>
                <a:latin typeface="Courier New"/>
                <a:ea typeface="Courier New"/>
                <a:cs typeface="Courier New"/>
                <a:sym typeface="Courier New"/>
              </a:rPr>
              <a:t>$ git log -1 HEAD</a:t>
            </a:r>
            <a:br>
              <a:rPr lang="ja" sz="900">
                <a:solidFill>
                  <a:srgbClr val="FFFFFF"/>
                </a:solidFill>
                <a:latin typeface="Courier New"/>
                <a:ea typeface="Courier New"/>
                <a:cs typeface="Courier New"/>
                <a:sym typeface="Courier New"/>
              </a:rPr>
            </a:br>
            <a:r>
              <a:rPr lang="ja" sz="900">
                <a:solidFill>
                  <a:srgbClr val="FFFF00"/>
                </a:solidFill>
                <a:latin typeface="Courier New"/>
                <a:ea typeface="Courier New"/>
                <a:cs typeface="Courier New"/>
                <a:sym typeface="Courier New"/>
              </a:rPr>
              <a:t>commit 96cbacda0f2da28cc893cfca0e76383a5caba1b7 (</a:t>
            </a:r>
            <a:r>
              <a:rPr lang="ja" sz="900">
                <a:solidFill>
                  <a:srgbClr val="00FFFF"/>
                </a:solidFill>
                <a:latin typeface="Courier New"/>
                <a:ea typeface="Courier New"/>
                <a:cs typeface="Courier New"/>
                <a:sym typeface="Courier New"/>
              </a:rPr>
              <a:t>HEAD -&gt;</a:t>
            </a:r>
            <a:r>
              <a:rPr lang="ja" sz="900">
                <a:solidFill>
                  <a:srgbClr val="FFFF00"/>
                </a:solidFill>
                <a:latin typeface="Courier New"/>
                <a:ea typeface="Courier New"/>
                <a:cs typeface="Courier New"/>
                <a:sym typeface="Courier New"/>
              </a:rPr>
              <a:t> </a:t>
            </a:r>
            <a:r>
              <a:rPr lang="ja" sz="900">
                <a:solidFill>
                  <a:srgbClr val="00FF00"/>
                </a:solidFill>
                <a:latin typeface="Courier New"/>
                <a:ea typeface="Courier New"/>
                <a:cs typeface="Courier New"/>
                <a:sym typeface="Courier New"/>
              </a:rPr>
              <a:t>master</a:t>
            </a:r>
            <a:r>
              <a:rPr lang="ja" sz="900">
                <a:solidFill>
                  <a:srgbClr val="FFFF00"/>
                </a:solidFill>
                <a:latin typeface="Courier New"/>
                <a:ea typeface="Courier New"/>
                <a:cs typeface="Courier New"/>
                <a:sym typeface="Courier New"/>
              </a:rPr>
              <a: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Author: kobake &lt;pg.kobake@gmail.com&gt;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Date:   2018-07-15 09:17:19 +0900</a:t>
            </a:r>
            <a:endParaRPr sz="900">
              <a:solidFill>
                <a:srgbClr val="FFFFFF"/>
              </a:solidFill>
              <a:latin typeface="Courier New"/>
              <a:ea typeface="Courier New"/>
              <a:cs typeface="Courier New"/>
              <a:sym typeface="Courier New"/>
            </a:endParaRPr>
          </a:p>
        </p:txBody>
      </p:sp>
      <p:sp>
        <p:nvSpPr>
          <p:cNvPr id="743" name="Google Shape;743;p61"/>
          <p:cNvSpPr txBox="1"/>
          <p:nvPr>
            <p:ph idx="1" type="body"/>
          </p:nvPr>
        </p:nvSpPr>
        <p:spPr>
          <a:xfrm>
            <a:off x="1799375" y="3635600"/>
            <a:ext cx="69567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HEAD </a:t>
            </a:r>
            <a:r>
              <a:rPr lang="ja"/>
              <a:t>位置は以下コマンドにより確認できる。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本ハンズオンの目的</a:t>
            </a:r>
            <a:endParaRPr/>
          </a:p>
        </p:txBody>
      </p:sp>
      <p:sp>
        <p:nvSpPr>
          <p:cNvPr id="89" name="Google Shape;89;p17"/>
          <p:cNvSpPr txBox="1"/>
          <p:nvPr>
            <p:ph idx="1" type="body"/>
          </p:nvPr>
        </p:nvSpPr>
        <p:spPr>
          <a:xfrm>
            <a:off x="1875575" y="1044800"/>
            <a:ext cx="6956700" cy="378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t>「ハンズオン」ですので、</a:t>
            </a:r>
            <a:br>
              <a:rPr lang="ja" sz="2600"/>
            </a:br>
            <a:r>
              <a:rPr lang="ja" sz="2600"/>
              <a:t>是非、手元で積極的に</a:t>
            </a:r>
            <a:br>
              <a:rPr lang="ja" sz="2600"/>
            </a:br>
            <a:r>
              <a:rPr lang="ja" sz="2600"/>
              <a:t>手を動かしてみてください。</a:t>
            </a:r>
            <a:endParaRPr/>
          </a:p>
        </p:txBody>
      </p:sp>
      <p:sp>
        <p:nvSpPr>
          <p:cNvPr id="90" name="Google Shape;90;p17"/>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6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a:t>
            </a:r>
            <a:endParaRPr/>
          </a:p>
        </p:txBody>
      </p:sp>
      <p:sp>
        <p:nvSpPr>
          <p:cNvPr id="749" name="Google Shape;749;p62"/>
          <p:cNvSpPr txBox="1"/>
          <p:nvPr>
            <p:ph idx="1" type="body"/>
          </p:nvPr>
        </p:nvSpPr>
        <p:spPr>
          <a:xfrm>
            <a:off x="1875575" y="1044800"/>
            <a:ext cx="6956700" cy="6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コミットオブジェクトが「親オブジェクト」の参照を持つ仕組みにより、</a:t>
            </a:r>
            <a:br>
              <a:rPr lang="ja"/>
            </a:br>
            <a:r>
              <a:rPr lang="ja"/>
              <a:t>コミットログの分岐構造を作ることができる。</a:t>
            </a:r>
            <a:endParaRPr/>
          </a:p>
        </p:txBody>
      </p:sp>
      <p:sp>
        <p:nvSpPr>
          <p:cNvPr id="750" name="Google Shape;750;p62"/>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2"/>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752" name="Google Shape;752;p62"/>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753" name="Google Shape;753;p62"/>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754" name="Google Shape;754;p62"/>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755" name="Google Shape;755;p62"/>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756" name="Google Shape;756;p62"/>
          <p:cNvSpPr/>
          <p:nvPr/>
        </p:nvSpPr>
        <p:spPr>
          <a:xfrm>
            <a:off x="8054125" y="29198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757" name="Google Shape;757;p62"/>
          <p:cNvCxnSpPr>
            <a:stCxn id="751" idx="6"/>
            <a:endCxn id="752"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758" name="Google Shape;758;p62"/>
          <p:cNvCxnSpPr>
            <a:stCxn id="752" idx="6"/>
            <a:endCxn id="753" idx="2"/>
          </p:cNvCxnSpPr>
          <p:nvPr/>
        </p:nvCxnSpPr>
        <p:spPr>
          <a:xfrm>
            <a:off x="3032970" y="3064521"/>
            <a:ext cx="492900" cy="8700"/>
          </a:xfrm>
          <a:prstGeom prst="straightConnector1">
            <a:avLst/>
          </a:prstGeom>
          <a:noFill/>
          <a:ln cap="flat" cmpd="sng" w="9525">
            <a:solidFill>
              <a:schemeClr val="dk2"/>
            </a:solidFill>
            <a:prstDash val="solid"/>
            <a:round/>
            <a:headEnd len="med" w="med" type="triangle"/>
            <a:tailEnd len="med" w="med" type="none"/>
          </a:ln>
        </p:spPr>
      </p:cxnSp>
      <p:cxnSp>
        <p:nvCxnSpPr>
          <p:cNvPr id="759" name="Google Shape;759;p62"/>
          <p:cNvCxnSpPr>
            <a:stCxn id="753" idx="6"/>
            <a:endCxn id="754"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760" name="Google Shape;760;p62"/>
          <p:cNvCxnSpPr>
            <a:stCxn id="756" idx="1"/>
            <a:endCxn id="755" idx="3"/>
          </p:cNvCxnSpPr>
          <p:nvPr/>
        </p:nvCxnSpPr>
        <p:spPr>
          <a:xfrm rot="10800000">
            <a:off x="7586125" y="3087238"/>
            <a:ext cx="468000" cy="3000"/>
          </a:xfrm>
          <a:prstGeom prst="straightConnector1">
            <a:avLst/>
          </a:prstGeom>
          <a:noFill/>
          <a:ln cap="flat" cmpd="sng" w="9525">
            <a:solidFill>
              <a:schemeClr val="dk2"/>
            </a:solidFill>
            <a:prstDash val="solid"/>
            <a:round/>
            <a:headEnd len="med" w="med" type="none"/>
            <a:tailEnd len="med" w="med" type="triangle"/>
          </a:ln>
        </p:spPr>
      </p:cxnSp>
      <p:cxnSp>
        <p:nvCxnSpPr>
          <p:cNvPr id="761" name="Google Shape;761;p62"/>
          <p:cNvCxnSpPr>
            <a:stCxn id="755" idx="1"/>
            <a:endCxn id="762"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763" name="Google Shape;763;p62"/>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764" name="Google Shape;764;p62"/>
          <p:cNvCxnSpPr>
            <a:stCxn id="752" idx="7"/>
            <a:endCxn id="763"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765" name="Google Shape;765;p62"/>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766" name="Google Shape;766;p62"/>
          <p:cNvCxnSpPr>
            <a:stCxn id="763" idx="6"/>
            <a:endCxn id="765"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767" name="Google Shape;767;p62"/>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768" name="Google Shape;768;p62"/>
          <p:cNvCxnSpPr>
            <a:stCxn id="752" idx="5"/>
            <a:endCxn id="767"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769" name="Google Shape;769;p62"/>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770" name="Google Shape;770;p62"/>
          <p:cNvCxnSpPr>
            <a:stCxn id="752" idx="4"/>
            <a:endCxn id="769"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771" name="Google Shape;771;p62"/>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772" name="Google Shape;772;p62"/>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773" name="Google Shape;773;p62"/>
          <p:cNvCxnSpPr>
            <a:stCxn id="767" idx="6"/>
            <a:endCxn id="772"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762" name="Google Shape;762;p62"/>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774" name="Google Shape;774;p62"/>
          <p:cNvCxnSpPr>
            <a:stCxn id="754" idx="6"/>
            <a:endCxn id="762"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775" name="Google Shape;775;p62"/>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776" name="Google Shape;776;p62"/>
          <p:cNvCxnSpPr>
            <a:stCxn id="754" idx="5"/>
            <a:endCxn id="775"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777" name="Google Shape;777;p62"/>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778" name="Google Shape;778;p62"/>
          <p:cNvCxnSpPr>
            <a:stCxn id="775" idx="6"/>
            <a:endCxn id="777"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cxnSp>
        <p:nvCxnSpPr>
          <p:cNvPr id="779" name="Google Shape;779;p62"/>
          <p:cNvCxnSpPr>
            <a:stCxn id="771" idx="2"/>
            <a:endCxn id="753"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6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a:t>
            </a:r>
            <a:r>
              <a:rPr lang="ja"/>
              <a:t>ブランチ</a:t>
            </a:r>
            <a:endParaRPr/>
          </a:p>
        </p:txBody>
      </p:sp>
      <p:sp>
        <p:nvSpPr>
          <p:cNvPr id="785" name="Google Shape;785;p63"/>
          <p:cNvSpPr txBox="1"/>
          <p:nvPr>
            <p:ph idx="1" type="body"/>
          </p:nvPr>
        </p:nvSpPr>
        <p:spPr>
          <a:xfrm>
            <a:off x="1875575" y="1044800"/>
            <a:ext cx="6956700" cy="6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一般的に、分岐により生まれた枝のような構造は</a:t>
            </a:r>
            <a:br>
              <a:rPr lang="ja"/>
            </a:br>
            <a:r>
              <a:rPr lang="ja"/>
              <a:t>「ブランチ」という名前で管理される。</a:t>
            </a:r>
            <a:endParaRPr/>
          </a:p>
        </p:txBody>
      </p:sp>
      <p:sp>
        <p:nvSpPr>
          <p:cNvPr id="786" name="Google Shape;786;p63"/>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3"/>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788" name="Google Shape;788;p63"/>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789" name="Google Shape;789;p63"/>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790" name="Google Shape;790;p63"/>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791" name="Google Shape;791;p63"/>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792" name="Google Shape;792;p63"/>
          <p:cNvSpPr/>
          <p:nvPr/>
        </p:nvSpPr>
        <p:spPr>
          <a:xfrm>
            <a:off x="8054125" y="29198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793" name="Google Shape;793;p63"/>
          <p:cNvCxnSpPr>
            <a:stCxn id="787" idx="6"/>
            <a:endCxn id="788"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794" name="Google Shape;794;p63"/>
          <p:cNvCxnSpPr>
            <a:stCxn id="788" idx="6"/>
            <a:endCxn id="789"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63"/>
          <p:cNvCxnSpPr>
            <a:stCxn id="789" idx="6"/>
            <a:endCxn id="790"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796" name="Google Shape;796;p63"/>
          <p:cNvCxnSpPr>
            <a:stCxn id="792" idx="1"/>
            <a:endCxn id="791" idx="3"/>
          </p:cNvCxnSpPr>
          <p:nvPr/>
        </p:nvCxnSpPr>
        <p:spPr>
          <a:xfrm rot="10800000">
            <a:off x="7586125" y="3087238"/>
            <a:ext cx="468000" cy="3000"/>
          </a:xfrm>
          <a:prstGeom prst="straightConnector1">
            <a:avLst/>
          </a:prstGeom>
          <a:noFill/>
          <a:ln cap="flat" cmpd="sng" w="9525">
            <a:solidFill>
              <a:schemeClr val="dk2"/>
            </a:solidFill>
            <a:prstDash val="solid"/>
            <a:round/>
            <a:headEnd len="med" w="med" type="none"/>
            <a:tailEnd len="med" w="med" type="triangle"/>
          </a:ln>
        </p:spPr>
      </p:cxnSp>
      <p:cxnSp>
        <p:nvCxnSpPr>
          <p:cNvPr id="797" name="Google Shape;797;p63"/>
          <p:cNvCxnSpPr>
            <a:stCxn id="791" idx="1"/>
            <a:endCxn id="798"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3"/>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800" name="Google Shape;800;p63"/>
          <p:cNvCxnSpPr>
            <a:stCxn id="788" idx="7"/>
            <a:endCxn id="799"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801" name="Google Shape;801;p63"/>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802" name="Google Shape;802;p63"/>
          <p:cNvCxnSpPr>
            <a:stCxn id="799" idx="6"/>
            <a:endCxn id="801"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803" name="Google Shape;803;p63"/>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804" name="Google Shape;804;p63"/>
          <p:cNvCxnSpPr>
            <a:stCxn id="788" idx="5"/>
            <a:endCxn id="803"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805" name="Google Shape;805;p63"/>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806" name="Google Shape;806;p63"/>
          <p:cNvCxnSpPr>
            <a:stCxn id="788" idx="4"/>
            <a:endCxn id="805"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807" name="Google Shape;807;p63"/>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808" name="Google Shape;808;p63"/>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809" name="Google Shape;809;p63"/>
          <p:cNvCxnSpPr>
            <a:stCxn id="803" idx="6"/>
            <a:endCxn id="808"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798" name="Google Shape;798;p63"/>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810" name="Google Shape;810;p63"/>
          <p:cNvCxnSpPr>
            <a:stCxn id="790" idx="6"/>
            <a:endCxn id="798"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811" name="Google Shape;811;p63"/>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812" name="Google Shape;812;p63"/>
          <p:cNvCxnSpPr>
            <a:stCxn id="790" idx="5"/>
            <a:endCxn id="811"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813" name="Google Shape;813;p63"/>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814" name="Google Shape;814;p63"/>
          <p:cNvCxnSpPr>
            <a:stCxn id="811" idx="6"/>
            <a:endCxn id="813"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815" name="Google Shape;815;p63"/>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816" name="Google Shape;816;p63"/>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817" name="Google Shape;817;p63"/>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818" name="Google Shape;818;p63"/>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819" name="Google Shape;819;p63"/>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820" name="Google Shape;820;p63"/>
          <p:cNvCxnSpPr>
            <a:stCxn id="805" idx="6"/>
            <a:endCxn id="819"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821" name="Google Shape;821;p63"/>
          <p:cNvCxnSpPr>
            <a:stCxn id="808" idx="6"/>
            <a:endCxn id="818"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822" name="Google Shape;822;p63"/>
          <p:cNvCxnSpPr>
            <a:stCxn id="813" idx="6"/>
            <a:endCxn id="817"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63"/>
          <p:cNvCxnSpPr>
            <a:stCxn id="801" idx="6"/>
            <a:endCxn id="816"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cxnSp>
        <p:nvCxnSpPr>
          <p:cNvPr id="824" name="Google Shape;824;p63"/>
          <p:cNvCxnSpPr>
            <a:stCxn id="807" idx="6"/>
            <a:endCxn id="815" idx="1"/>
          </p:cNvCxnSpPr>
          <p:nvPr/>
        </p:nvCxnSpPr>
        <p:spPr>
          <a:xfrm flipH="1" rot="10800000">
            <a:off x="5490060" y="2451259"/>
            <a:ext cx="1380300" cy="11400"/>
          </a:xfrm>
          <a:prstGeom prst="straightConnector1">
            <a:avLst/>
          </a:prstGeom>
          <a:noFill/>
          <a:ln cap="flat" cmpd="sng" w="9525">
            <a:solidFill>
              <a:schemeClr val="dk2"/>
            </a:solidFill>
            <a:prstDash val="solid"/>
            <a:round/>
            <a:headEnd len="med" w="med" type="triangle"/>
            <a:tailEnd len="med" w="med" type="none"/>
          </a:ln>
        </p:spPr>
      </p:cxnSp>
      <p:cxnSp>
        <p:nvCxnSpPr>
          <p:cNvPr id="825" name="Google Shape;825;p63"/>
          <p:cNvCxnSpPr>
            <a:stCxn id="807" idx="2"/>
            <a:endCxn id="789"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6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サンプルを</a:t>
            </a:r>
            <a:r>
              <a:rPr lang="ja"/>
              <a:t>取得してみる</a:t>
            </a:r>
            <a:endParaRPr/>
          </a:p>
        </p:txBody>
      </p:sp>
      <p:sp>
        <p:nvSpPr>
          <p:cNvPr id="831" name="Google Shape;831;p64"/>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4"/>
          <p:cNvSpPr txBox="1"/>
          <p:nvPr>
            <p:ph idx="1" type="body"/>
          </p:nvPr>
        </p:nvSpPr>
        <p:spPr>
          <a:xfrm>
            <a:off x="1875500" y="921550"/>
            <a:ext cx="6594900" cy="711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git clone </a:t>
            </a:r>
            <a:r>
              <a:rPr b="1" lang="ja" sz="1000">
                <a:solidFill>
                  <a:srgbClr val="FFFFFF"/>
                </a:solidFill>
                <a:latin typeface="Courier New"/>
                <a:ea typeface="Courier New"/>
                <a:cs typeface="Courier New"/>
                <a:sym typeface="Courier New"/>
              </a:rPr>
              <a:t>git@github.com:kobake/sample3.git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900">
                <a:solidFill>
                  <a:srgbClr val="FFFFFF"/>
                </a:solidFill>
                <a:latin typeface="Courier New"/>
                <a:ea typeface="Courier New"/>
                <a:cs typeface="Courier New"/>
                <a:sym typeface="Courier New"/>
              </a:rPr>
            </a:br>
            <a:endParaRPr sz="900">
              <a:solidFill>
                <a:srgbClr val="FFFFFF"/>
              </a:solidFill>
              <a:latin typeface="Courier New"/>
              <a:ea typeface="Courier New"/>
              <a:cs typeface="Courier New"/>
              <a:sym typeface="Courier New"/>
            </a:endParaRPr>
          </a:p>
        </p:txBody>
      </p:sp>
      <p:sp>
        <p:nvSpPr>
          <p:cNvPr id="833" name="Google Shape;833;p64"/>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834" name="Google Shape;834;p64"/>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835" name="Google Shape;835;p64"/>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836" name="Google Shape;836;p64"/>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837" name="Google Shape;837;p64"/>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838" name="Google Shape;838;p64"/>
          <p:cNvSpPr/>
          <p:nvPr/>
        </p:nvSpPr>
        <p:spPr>
          <a:xfrm>
            <a:off x="8054125" y="29198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839" name="Google Shape;839;p64"/>
          <p:cNvCxnSpPr>
            <a:stCxn id="833" idx="6"/>
            <a:endCxn id="834"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840" name="Google Shape;840;p64"/>
          <p:cNvCxnSpPr>
            <a:stCxn id="834" idx="6"/>
            <a:endCxn id="835"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64"/>
          <p:cNvCxnSpPr>
            <a:stCxn id="835" idx="6"/>
            <a:endCxn id="836"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842" name="Google Shape;842;p64"/>
          <p:cNvCxnSpPr>
            <a:stCxn id="838" idx="1"/>
            <a:endCxn id="837" idx="3"/>
          </p:cNvCxnSpPr>
          <p:nvPr/>
        </p:nvCxnSpPr>
        <p:spPr>
          <a:xfrm rot="10800000">
            <a:off x="7586125" y="3087238"/>
            <a:ext cx="468000" cy="30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64"/>
          <p:cNvCxnSpPr>
            <a:stCxn id="837" idx="1"/>
            <a:endCxn id="844"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845" name="Google Shape;845;p64"/>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846" name="Google Shape;846;p64"/>
          <p:cNvCxnSpPr>
            <a:stCxn id="834" idx="7"/>
            <a:endCxn id="845"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847" name="Google Shape;847;p64"/>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848" name="Google Shape;848;p64"/>
          <p:cNvCxnSpPr>
            <a:stCxn id="845" idx="6"/>
            <a:endCxn id="847"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849" name="Google Shape;849;p64"/>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850" name="Google Shape;850;p64"/>
          <p:cNvCxnSpPr>
            <a:stCxn id="834" idx="5"/>
            <a:endCxn id="849"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851" name="Google Shape;851;p64"/>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852" name="Google Shape;852;p64"/>
          <p:cNvCxnSpPr>
            <a:stCxn id="834" idx="4"/>
            <a:endCxn id="851"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853" name="Google Shape;853;p64"/>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854" name="Google Shape;854;p64"/>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855" name="Google Shape;855;p64"/>
          <p:cNvCxnSpPr>
            <a:stCxn id="849" idx="6"/>
            <a:endCxn id="854"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844" name="Google Shape;844;p64"/>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856" name="Google Shape;856;p64"/>
          <p:cNvCxnSpPr>
            <a:stCxn id="836" idx="6"/>
            <a:endCxn id="844"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857" name="Google Shape;857;p64"/>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858" name="Google Shape;858;p64"/>
          <p:cNvCxnSpPr>
            <a:stCxn id="836" idx="5"/>
            <a:endCxn id="857"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859" name="Google Shape;859;p64"/>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860" name="Google Shape;860;p64"/>
          <p:cNvCxnSpPr>
            <a:stCxn id="857" idx="6"/>
            <a:endCxn id="859"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861" name="Google Shape;861;p64"/>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862" name="Google Shape;862;p64"/>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863" name="Google Shape;863;p64"/>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864" name="Google Shape;864;p64"/>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865" name="Google Shape;865;p64"/>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866" name="Google Shape;866;p64"/>
          <p:cNvCxnSpPr>
            <a:stCxn id="851" idx="6"/>
            <a:endCxn id="865"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867" name="Google Shape;867;p64"/>
          <p:cNvCxnSpPr>
            <a:stCxn id="854" idx="6"/>
            <a:endCxn id="864"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868" name="Google Shape;868;p64"/>
          <p:cNvCxnSpPr>
            <a:stCxn id="859" idx="6"/>
            <a:endCxn id="863"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64"/>
          <p:cNvCxnSpPr>
            <a:stCxn id="847" idx="6"/>
            <a:endCxn id="862"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cxnSp>
        <p:nvCxnSpPr>
          <p:cNvPr id="870" name="Google Shape;870;p64"/>
          <p:cNvCxnSpPr>
            <a:stCxn id="853" idx="6"/>
            <a:endCxn id="861" idx="1"/>
          </p:cNvCxnSpPr>
          <p:nvPr/>
        </p:nvCxnSpPr>
        <p:spPr>
          <a:xfrm flipH="1" rot="10800000">
            <a:off x="5490060" y="2451259"/>
            <a:ext cx="1380300" cy="11400"/>
          </a:xfrm>
          <a:prstGeom prst="straightConnector1">
            <a:avLst/>
          </a:prstGeom>
          <a:noFill/>
          <a:ln cap="flat" cmpd="sng" w="9525">
            <a:solidFill>
              <a:schemeClr val="dk2"/>
            </a:solidFill>
            <a:prstDash val="solid"/>
            <a:round/>
            <a:headEnd len="med" w="med" type="triangle"/>
            <a:tailEnd len="med" w="med" type="none"/>
          </a:ln>
        </p:spPr>
      </p:cxnSp>
      <p:cxnSp>
        <p:nvCxnSpPr>
          <p:cNvPr id="871" name="Google Shape;871;p64"/>
          <p:cNvCxnSpPr>
            <a:stCxn id="853" idx="2"/>
            <a:endCxn id="835"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pic>
        <p:nvPicPr>
          <p:cNvPr id="876" name="Google Shape;876;p65"/>
          <p:cNvPicPr preferRelativeResize="0"/>
          <p:nvPr/>
        </p:nvPicPr>
        <p:blipFill>
          <a:blip r:embed="rId3">
            <a:alphaModFix/>
          </a:blip>
          <a:stretch>
            <a:fillRect/>
          </a:stretch>
        </p:blipFill>
        <p:spPr>
          <a:xfrm>
            <a:off x="5638302" y="1053150"/>
            <a:ext cx="3424125" cy="2219101"/>
          </a:xfrm>
          <a:prstGeom prst="rect">
            <a:avLst/>
          </a:prstGeom>
          <a:noFill/>
          <a:ln>
            <a:noFill/>
          </a:ln>
          <a:effectLst>
            <a:outerShdw blurRad="57150" rotWithShape="0" algn="bl" dir="5400000" dist="19050">
              <a:srgbClr val="000000">
                <a:alpha val="50000"/>
              </a:srgbClr>
            </a:outerShdw>
          </a:effectLst>
        </p:spPr>
      </p:pic>
      <p:sp>
        <p:nvSpPr>
          <p:cNvPr id="877" name="Google Shape;877;p6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a:t>
            </a:r>
            <a:r>
              <a:rPr lang="ja"/>
              <a:t>SourceTree </a:t>
            </a:r>
            <a:r>
              <a:rPr lang="ja"/>
              <a:t>による確認</a:t>
            </a:r>
            <a:endParaRPr/>
          </a:p>
        </p:txBody>
      </p:sp>
      <p:pic>
        <p:nvPicPr>
          <p:cNvPr id="878" name="Google Shape;878;p65"/>
          <p:cNvPicPr preferRelativeResize="0"/>
          <p:nvPr/>
        </p:nvPicPr>
        <p:blipFill>
          <a:blip r:embed="rId4">
            <a:alphaModFix/>
          </a:blip>
          <a:stretch>
            <a:fillRect/>
          </a:stretch>
        </p:blipFill>
        <p:spPr>
          <a:xfrm>
            <a:off x="1875500" y="935750"/>
            <a:ext cx="3608700" cy="1526175"/>
          </a:xfrm>
          <a:prstGeom prst="rect">
            <a:avLst/>
          </a:prstGeom>
          <a:noFill/>
          <a:ln>
            <a:noFill/>
          </a:ln>
          <a:effectLst>
            <a:outerShdw blurRad="57150" rotWithShape="0" algn="bl" dir="5400000" dist="19050">
              <a:srgbClr val="000000">
                <a:alpha val="50000"/>
              </a:srgbClr>
            </a:outerShdw>
          </a:effectLst>
        </p:spPr>
      </p:pic>
      <p:sp>
        <p:nvSpPr>
          <p:cNvPr id="879" name="Google Shape;879;p65"/>
          <p:cNvSpPr/>
          <p:nvPr/>
        </p:nvSpPr>
        <p:spPr>
          <a:xfrm>
            <a:off x="2953775" y="1105825"/>
            <a:ext cx="2592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5"/>
          <p:cNvSpPr/>
          <p:nvPr/>
        </p:nvSpPr>
        <p:spPr>
          <a:xfrm>
            <a:off x="3343327" y="1121725"/>
            <a:ext cx="2187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5"/>
          <p:cNvSpPr/>
          <p:nvPr/>
        </p:nvSpPr>
        <p:spPr>
          <a:xfrm>
            <a:off x="5831075" y="2063625"/>
            <a:ext cx="28497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5"/>
          <p:cNvSpPr/>
          <p:nvPr/>
        </p:nvSpPr>
        <p:spPr>
          <a:xfrm>
            <a:off x="5831075" y="2876708"/>
            <a:ext cx="5745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5"/>
          <p:cNvSpPr/>
          <p:nvPr/>
        </p:nvSpPr>
        <p:spPr>
          <a:xfrm rot="8100000">
            <a:off x="5404842" y="3230412"/>
            <a:ext cx="379292" cy="31225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5"/>
          <p:cNvSpPr txBox="1"/>
          <p:nvPr>
            <p:ph idx="1" type="body"/>
          </p:nvPr>
        </p:nvSpPr>
        <p:spPr>
          <a:xfrm>
            <a:off x="5565850" y="4331150"/>
            <a:ext cx="3266400" cy="72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今回はログ閲覧のために</a:t>
            </a:r>
            <a:br>
              <a:rPr lang="ja"/>
            </a:br>
            <a:r>
              <a:rPr lang="ja"/>
              <a:t>SourceTree を用います。</a:t>
            </a:r>
            <a:endParaRPr/>
          </a:p>
        </p:txBody>
      </p:sp>
      <p:pic>
        <p:nvPicPr>
          <p:cNvPr id="885" name="Google Shape;885;p65"/>
          <p:cNvPicPr preferRelativeResize="0"/>
          <p:nvPr/>
        </p:nvPicPr>
        <p:blipFill>
          <a:blip r:embed="rId5">
            <a:alphaModFix/>
          </a:blip>
          <a:stretch>
            <a:fillRect/>
          </a:stretch>
        </p:blipFill>
        <p:spPr>
          <a:xfrm>
            <a:off x="1942024" y="2643725"/>
            <a:ext cx="3475652" cy="2290050"/>
          </a:xfrm>
          <a:prstGeom prst="rect">
            <a:avLst/>
          </a:prstGeom>
          <a:noFill/>
          <a:ln>
            <a:noFill/>
          </a:ln>
        </p:spPr>
      </p:pic>
      <p:sp>
        <p:nvSpPr>
          <p:cNvPr id="886" name="Google Shape;886;p65"/>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pic>
        <p:nvPicPr>
          <p:cNvPr id="891" name="Google Shape;891;p66"/>
          <p:cNvPicPr preferRelativeResize="0"/>
          <p:nvPr/>
        </p:nvPicPr>
        <p:blipFill>
          <a:blip r:embed="rId3">
            <a:alphaModFix/>
          </a:blip>
          <a:stretch>
            <a:fillRect/>
          </a:stretch>
        </p:blipFill>
        <p:spPr>
          <a:xfrm>
            <a:off x="1942025" y="1079575"/>
            <a:ext cx="5849574" cy="3854200"/>
          </a:xfrm>
          <a:prstGeom prst="rect">
            <a:avLst/>
          </a:prstGeom>
          <a:noFill/>
          <a:ln>
            <a:noFill/>
          </a:ln>
        </p:spPr>
      </p:pic>
      <p:sp>
        <p:nvSpPr>
          <p:cNvPr id="892" name="Google Shape;892;p6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a:t>
            </a:r>
            <a:r>
              <a:rPr lang="ja"/>
              <a:t>SourceTree による</a:t>
            </a:r>
            <a:r>
              <a:rPr lang="ja"/>
              <a:t>確認</a:t>
            </a:r>
            <a:endParaRPr/>
          </a:p>
        </p:txBody>
      </p:sp>
      <p:sp>
        <p:nvSpPr>
          <p:cNvPr id="893" name="Google Shape;893;p66"/>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4000800" y="1763000"/>
            <a:ext cx="9465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4482475" y="1150225"/>
            <a:ext cx="1882800" cy="439500"/>
          </a:xfrm>
          <a:prstGeom prst="wedgeRectCallout">
            <a:avLst>
              <a:gd fmla="val -32270" name="adj1"/>
              <a:gd fmla="val 7872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ここをチェック</a:t>
            </a:r>
            <a:endParaRPr sz="1000">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6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SourceTree による確認</a:t>
            </a:r>
            <a:endParaRPr/>
          </a:p>
        </p:txBody>
      </p:sp>
      <p:pic>
        <p:nvPicPr>
          <p:cNvPr id="901" name="Google Shape;901;p67"/>
          <p:cNvPicPr preferRelativeResize="0"/>
          <p:nvPr/>
        </p:nvPicPr>
        <p:blipFill>
          <a:blip r:embed="rId3">
            <a:alphaModFix/>
          </a:blip>
          <a:stretch>
            <a:fillRect/>
          </a:stretch>
        </p:blipFill>
        <p:spPr>
          <a:xfrm>
            <a:off x="1875500" y="1077000"/>
            <a:ext cx="5861032" cy="3861749"/>
          </a:xfrm>
          <a:prstGeom prst="rect">
            <a:avLst/>
          </a:prstGeom>
          <a:noFill/>
          <a:ln>
            <a:noFill/>
          </a:ln>
        </p:spPr>
      </p:pic>
      <p:sp>
        <p:nvSpPr>
          <p:cNvPr id="902" name="Google Shape;902;p67"/>
          <p:cNvSpPr/>
          <p:nvPr/>
        </p:nvSpPr>
        <p:spPr>
          <a:xfrm>
            <a:off x="4000800" y="1763000"/>
            <a:ext cx="9465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7"/>
          <p:cNvSpPr/>
          <p:nvPr/>
        </p:nvSpPr>
        <p:spPr>
          <a:xfrm>
            <a:off x="4482475" y="1150225"/>
            <a:ext cx="1882800" cy="439500"/>
          </a:xfrm>
          <a:prstGeom prst="wedgeRectCallout">
            <a:avLst>
              <a:gd fmla="val -32270" name="adj1"/>
              <a:gd fmla="val 7872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ここをチェック</a:t>
            </a:r>
            <a:endParaRPr sz="1000">
              <a:solidFill>
                <a:srgbClr val="666666"/>
              </a:solidFill>
            </a:endParaRPr>
          </a:p>
        </p:txBody>
      </p:sp>
      <p:sp>
        <p:nvSpPr>
          <p:cNvPr id="904" name="Google Shape;904;p67"/>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6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コマンドによる確認</a:t>
            </a:r>
            <a:endParaRPr/>
          </a:p>
        </p:txBody>
      </p:sp>
      <p:sp>
        <p:nvSpPr>
          <p:cNvPr id="910" name="Google Shape;910;p68"/>
          <p:cNvSpPr txBox="1"/>
          <p:nvPr>
            <p:ph idx="1" type="body"/>
          </p:nvPr>
        </p:nvSpPr>
        <p:spPr>
          <a:xfrm>
            <a:off x="1875500" y="1157550"/>
            <a:ext cx="6594900" cy="3350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100">
                <a:solidFill>
                  <a:srgbClr val="FFFFFF"/>
                </a:solidFill>
                <a:latin typeface="Courier New"/>
                <a:ea typeface="Courier New"/>
                <a:cs typeface="Courier New"/>
                <a:sym typeface="Courier New"/>
              </a:rPr>
              <a:t>$ cd</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cd sample3</a:t>
            </a:r>
            <a:br>
              <a:rPr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a:t>
            </a:r>
            <a:r>
              <a:rPr b="1" lang="ja" sz="1100">
                <a:solidFill>
                  <a:srgbClr val="FFFFFF"/>
                </a:solidFill>
                <a:latin typeface="Courier New"/>
                <a:ea typeface="Courier New"/>
                <a:cs typeface="Courier New"/>
                <a:sym typeface="Courier New"/>
              </a:rPr>
              <a:t>git branch</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master</a:t>
            </a: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branch -a</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a:t>
            </a:r>
            <a:r>
              <a:rPr b="1" lang="ja" sz="1100">
                <a:solidFill>
                  <a:srgbClr val="FF0000"/>
                </a:solidFill>
                <a:latin typeface="Courier New"/>
                <a:ea typeface="Courier New"/>
                <a:cs typeface="Courier New"/>
                <a:sym typeface="Courier New"/>
              </a:rPr>
              <a:t>master</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remotes/origin/BranchA</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remotes/origin/BranchB</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remotes/origin/BranchC</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remotes/origin/BranchD</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remotes/origin/BranchE</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remotes/origin/HEAD -&gt; origin/master</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remotes/origin/master</a:t>
            </a: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endParaRPr sz="1100">
              <a:solidFill>
                <a:srgbClr val="FFFFFF"/>
              </a:solidFill>
              <a:latin typeface="Courier New"/>
              <a:ea typeface="Courier New"/>
              <a:cs typeface="Courier New"/>
              <a:sym typeface="Courier New"/>
            </a:endParaRPr>
          </a:p>
        </p:txBody>
      </p:sp>
      <p:sp>
        <p:nvSpPr>
          <p:cNvPr id="911" name="Google Shape;911;p68"/>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6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作業位置 HEAD の切替: checkout</a:t>
            </a:r>
            <a:endParaRPr/>
          </a:p>
        </p:txBody>
      </p:sp>
      <p:sp>
        <p:nvSpPr>
          <p:cNvPr id="917" name="Google Shape;917;p69"/>
          <p:cNvSpPr txBox="1"/>
          <p:nvPr>
            <p:ph idx="1" type="body"/>
          </p:nvPr>
        </p:nvSpPr>
        <p:spPr>
          <a:xfrm>
            <a:off x="1875575" y="1357587"/>
            <a:ext cx="6956700" cy="36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a:t>
            </a:r>
            <a:r>
              <a:rPr b="1" lang="ja" sz="1200">
                <a:solidFill>
                  <a:srgbClr val="FFFFFF"/>
                </a:solidFill>
                <a:latin typeface="Courier New"/>
                <a:ea typeface="Courier New"/>
                <a:cs typeface="Courier New"/>
                <a:sym typeface="Courier New"/>
              </a:rPr>
              <a:t>git checkout BranchB</a:t>
            </a:r>
            <a:endParaRPr b="1" sz="1200">
              <a:solidFill>
                <a:srgbClr val="FFFFFF"/>
              </a:solidFill>
              <a:latin typeface="Courier New"/>
              <a:ea typeface="Courier New"/>
              <a:cs typeface="Courier New"/>
              <a:sym typeface="Courier New"/>
            </a:endParaRPr>
          </a:p>
        </p:txBody>
      </p:sp>
      <p:sp>
        <p:nvSpPr>
          <p:cNvPr id="918" name="Google Shape;918;p69"/>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9"/>
          <p:cNvSpPr txBox="1"/>
          <p:nvPr>
            <p:ph idx="1" type="body"/>
          </p:nvPr>
        </p:nvSpPr>
        <p:spPr>
          <a:xfrm>
            <a:off x="1875575" y="968600"/>
            <a:ext cx="6956700" cy="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checkout </a:t>
            </a:r>
            <a:r>
              <a:rPr lang="ja"/>
              <a:t>コマンドにより HEAD 位置を変更することができる。</a:t>
            </a:r>
            <a:endParaRPr/>
          </a:p>
        </p:txBody>
      </p:sp>
      <p:sp>
        <p:nvSpPr>
          <p:cNvPr id="920" name="Google Shape;920;p69"/>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921" name="Google Shape;921;p69"/>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922" name="Google Shape;922;p69"/>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923" name="Google Shape;923;p69"/>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924" name="Google Shape;924;p69"/>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925" name="Google Shape;925;p69"/>
          <p:cNvSpPr/>
          <p:nvPr/>
        </p:nvSpPr>
        <p:spPr>
          <a:xfrm>
            <a:off x="8054125" y="2280913"/>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26" name="Google Shape;926;p69"/>
          <p:cNvCxnSpPr>
            <a:stCxn id="920" idx="6"/>
            <a:endCxn id="921"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927" name="Google Shape;927;p69"/>
          <p:cNvCxnSpPr>
            <a:stCxn id="921" idx="6"/>
            <a:endCxn id="922"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69"/>
          <p:cNvCxnSpPr>
            <a:stCxn id="922" idx="6"/>
            <a:endCxn id="923"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929" name="Google Shape;929;p69"/>
          <p:cNvCxnSpPr>
            <a:stCxn id="925" idx="1"/>
            <a:endCxn id="930" idx="3"/>
          </p:cNvCxnSpPr>
          <p:nvPr/>
        </p:nvCxnSpPr>
        <p:spPr>
          <a:xfrm rot="10800000">
            <a:off x="7586125" y="2451313"/>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931" name="Google Shape;931;p69"/>
          <p:cNvCxnSpPr>
            <a:stCxn id="924" idx="1"/>
            <a:endCxn id="932"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933" name="Google Shape;933;p69"/>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934" name="Google Shape;934;p69"/>
          <p:cNvCxnSpPr>
            <a:stCxn id="921" idx="7"/>
            <a:endCxn id="933"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935" name="Google Shape;935;p69"/>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936" name="Google Shape;936;p69"/>
          <p:cNvCxnSpPr>
            <a:stCxn id="933" idx="6"/>
            <a:endCxn id="935"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937" name="Google Shape;937;p69"/>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938" name="Google Shape;938;p69"/>
          <p:cNvCxnSpPr>
            <a:stCxn id="921" idx="5"/>
            <a:endCxn id="937"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939" name="Google Shape;939;p69"/>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940" name="Google Shape;940;p69"/>
          <p:cNvCxnSpPr>
            <a:stCxn id="921" idx="4"/>
            <a:endCxn id="939"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941" name="Google Shape;941;p69"/>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942" name="Google Shape;942;p69"/>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943" name="Google Shape;943;p69"/>
          <p:cNvCxnSpPr>
            <a:stCxn id="937" idx="6"/>
            <a:endCxn id="942"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932" name="Google Shape;932;p69"/>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944" name="Google Shape;944;p69"/>
          <p:cNvCxnSpPr>
            <a:stCxn id="923" idx="6"/>
            <a:endCxn id="932"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945" name="Google Shape;945;p69"/>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946" name="Google Shape;946;p69"/>
          <p:cNvCxnSpPr>
            <a:stCxn id="923" idx="5"/>
            <a:endCxn id="945"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947" name="Google Shape;947;p69"/>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948" name="Google Shape;948;p69"/>
          <p:cNvCxnSpPr>
            <a:stCxn id="945" idx="6"/>
            <a:endCxn id="947"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930" name="Google Shape;930;p69"/>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949" name="Google Shape;949;p69"/>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950" name="Google Shape;950;p69"/>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951" name="Google Shape;951;p69"/>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952" name="Google Shape;952;p69"/>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953" name="Google Shape;953;p69"/>
          <p:cNvCxnSpPr>
            <a:stCxn id="939" idx="6"/>
            <a:endCxn id="952"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954" name="Google Shape;954;p69"/>
          <p:cNvCxnSpPr>
            <a:stCxn id="942" idx="6"/>
            <a:endCxn id="951"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955" name="Google Shape;955;p69"/>
          <p:cNvCxnSpPr>
            <a:stCxn id="947" idx="6"/>
            <a:endCxn id="950"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69"/>
          <p:cNvCxnSpPr>
            <a:stCxn id="935" idx="6"/>
            <a:endCxn id="949"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cxnSp>
        <p:nvCxnSpPr>
          <p:cNvPr id="957" name="Google Shape;957;p69"/>
          <p:cNvCxnSpPr>
            <a:stCxn id="941" idx="6"/>
            <a:endCxn id="930" idx="1"/>
          </p:cNvCxnSpPr>
          <p:nvPr/>
        </p:nvCxnSpPr>
        <p:spPr>
          <a:xfrm flipH="1" rot="10800000">
            <a:off x="5490060" y="2451259"/>
            <a:ext cx="1380300" cy="11400"/>
          </a:xfrm>
          <a:prstGeom prst="straightConnector1">
            <a:avLst/>
          </a:prstGeom>
          <a:noFill/>
          <a:ln cap="flat" cmpd="sng" w="9525">
            <a:solidFill>
              <a:schemeClr val="dk2"/>
            </a:solidFill>
            <a:prstDash val="solid"/>
            <a:round/>
            <a:headEnd len="med" w="med" type="triangle"/>
            <a:tailEnd len="med" w="med" type="none"/>
          </a:ln>
        </p:spPr>
      </p:cxnSp>
      <p:cxnSp>
        <p:nvCxnSpPr>
          <p:cNvPr id="958" name="Google Shape;958;p69"/>
          <p:cNvCxnSpPr>
            <a:stCxn id="941" idx="2"/>
            <a:endCxn id="922"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7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作業位置 HEAD の切替: checkout</a:t>
            </a:r>
            <a:endParaRPr/>
          </a:p>
        </p:txBody>
      </p:sp>
      <p:sp>
        <p:nvSpPr>
          <p:cNvPr id="964" name="Google Shape;964;p70"/>
          <p:cNvSpPr txBox="1"/>
          <p:nvPr>
            <p:ph idx="1" type="body"/>
          </p:nvPr>
        </p:nvSpPr>
        <p:spPr>
          <a:xfrm>
            <a:off x="1875575" y="1357587"/>
            <a:ext cx="6956700" cy="36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git checkout BranchB</a:t>
            </a:r>
            <a:endParaRPr b="1" sz="1200">
              <a:solidFill>
                <a:srgbClr val="FFFFFF"/>
              </a:solidFill>
              <a:latin typeface="Courier New"/>
              <a:ea typeface="Courier New"/>
              <a:cs typeface="Courier New"/>
              <a:sym typeface="Courier New"/>
            </a:endParaRPr>
          </a:p>
        </p:txBody>
      </p:sp>
      <p:sp>
        <p:nvSpPr>
          <p:cNvPr id="965" name="Google Shape;965;p70"/>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0"/>
          <p:cNvSpPr txBox="1"/>
          <p:nvPr>
            <p:ph idx="1" type="body"/>
          </p:nvPr>
        </p:nvSpPr>
        <p:spPr>
          <a:xfrm>
            <a:off x="1875575" y="968600"/>
            <a:ext cx="6956700" cy="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checkout コマンドにより HEAD 位置を変更することができる。</a:t>
            </a:r>
            <a:endParaRPr/>
          </a:p>
        </p:txBody>
      </p:sp>
      <p:pic>
        <p:nvPicPr>
          <p:cNvPr id="967" name="Google Shape;967;p70"/>
          <p:cNvPicPr preferRelativeResize="0"/>
          <p:nvPr/>
        </p:nvPicPr>
        <p:blipFill>
          <a:blip r:embed="rId3">
            <a:alphaModFix/>
          </a:blip>
          <a:stretch>
            <a:fillRect/>
          </a:stretch>
        </p:blipFill>
        <p:spPr>
          <a:xfrm>
            <a:off x="3084250" y="1871487"/>
            <a:ext cx="3595838" cy="3119614"/>
          </a:xfrm>
          <a:prstGeom prst="rect">
            <a:avLst/>
          </a:prstGeom>
          <a:noFill/>
          <a:ln>
            <a:noFill/>
          </a:ln>
        </p:spPr>
      </p:pic>
      <p:sp>
        <p:nvSpPr>
          <p:cNvPr id="968" name="Google Shape;968;p70"/>
          <p:cNvSpPr/>
          <p:nvPr/>
        </p:nvSpPr>
        <p:spPr>
          <a:xfrm>
            <a:off x="3120125" y="3140750"/>
            <a:ext cx="248400" cy="202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0"/>
          <p:cNvSpPr/>
          <p:nvPr/>
        </p:nvSpPr>
        <p:spPr>
          <a:xfrm>
            <a:off x="1912625" y="3022400"/>
            <a:ext cx="1044300" cy="439500"/>
          </a:xfrm>
          <a:prstGeom prst="wedgeRectCallout">
            <a:avLst>
              <a:gd fmla="val 57519" name="adj1"/>
              <a:gd fmla="val -316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現在の</a:t>
            </a:r>
            <a:br>
              <a:rPr lang="ja" sz="1000">
                <a:solidFill>
                  <a:srgbClr val="666666"/>
                </a:solidFill>
              </a:rPr>
            </a:br>
            <a:r>
              <a:rPr lang="ja" sz="1000">
                <a:solidFill>
                  <a:srgbClr val="666666"/>
                </a:solidFill>
              </a:rPr>
              <a:t>HEAD位置</a:t>
            </a:r>
            <a:endParaRPr sz="1000">
              <a:solidFill>
                <a:srgbClr val="6666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7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コミットは常にHEAD位置に積まれる</a:t>
            </a:r>
            <a:endParaRPr/>
          </a:p>
        </p:txBody>
      </p:sp>
      <p:sp>
        <p:nvSpPr>
          <p:cNvPr id="975" name="Google Shape;975;p71"/>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976" name="Google Shape;976;p71"/>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977" name="Google Shape;977;p71"/>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978" name="Google Shape;978;p71"/>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979" name="Google Shape;979;p71"/>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980" name="Google Shape;980;p71"/>
          <p:cNvSpPr/>
          <p:nvPr/>
        </p:nvSpPr>
        <p:spPr>
          <a:xfrm>
            <a:off x="8054025" y="22922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81" name="Google Shape;981;p71"/>
          <p:cNvCxnSpPr>
            <a:stCxn id="975" idx="6"/>
            <a:endCxn id="976"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982" name="Google Shape;982;p71"/>
          <p:cNvCxnSpPr>
            <a:stCxn id="976" idx="6"/>
            <a:endCxn id="977"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71"/>
          <p:cNvCxnSpPr>
            <a:stCxn id="977" idx="6"/>
            <a:endCxn id="978"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984" name="Google Shape;984;p71"/>
          <p:cNvCxnSpPr>
            <a:stCxn id="980" idx="1"/>
            <a:endCxn id="985" idx="3"/>
          </p:cNvCxnSpPr>
          <p:nvPr/>
        </p:nvCxnSpPr>
        <p:spPr>
          <a:xfrm rot="10800000">
            <a:off x="7586325" y="2451238"/>
            <a:ext cx="467700" cy="11400"/>
          </a:xfrm>
          <a:prstGeom prst="straightConnector1">
            <a:avLst/>
          </a:prstGeom>
          <a:noFill/>
          <a:ln cap="flat" cmpd="sng" w="9525">
            <a:solidFill>
              <a:schemeClr val="dk2"/>
            </a:solidFill>
            <a:prstDash val="solid"/>
            <a:round/>
            <a:headEnd len="med" w="med" type="none"/>
            <a:tailEnd len="med" w="med" type="triangle"/>
          </a:ln>
        </p:spPr>
      </p:cxnSp>
      <p:cxnSp>
        <p:nvCxnSpPr>
          <p:cNvPr id="986" name="Google Shape;986;p71"/>
          <p:cNvCxnSpPr>
            <a:stCxn id="979" idx="1"/>
            <a:endCxn id="987"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988" name="Google Shape;988;p71"/>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989" name="Google Shape;989;p71"/>
          <p:cNvCxnSpPr>
            <a:stCxn id="976" idx="7"/>
            <a:endCxn id="988"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990" name="Google Shape;990;p71"/>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991" name="Google Shape;991;p71"/>
          <p:cNvCxnSpPr>
            <a:stCxn id="988" idx="6"/>
            <a:endCxn id="990"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992" name="Google Shape;992;p71"/>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993" name="Google Shape;993;p71"/>
          <p:cNvCxnSpPr>
            <a:stCxn id="976" idx="5"/>
            <a:endCxn id="992"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994" name="Google Shape;994;p71"/>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995" name="Google Shape;995;p71"/>
          <p:cNvCxnSpPr>
            <a:stCxn id="976" idx="4"/>
            <a:endCxn id="994"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996" name="Google Shape;996;p71"/>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997" name="Google Shape;997;p71"/>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998" name="Google Shape;998;p71"/>
          <p:cNvCxnSpPr>
            <a:stCxn id="992" idx="6"/>
            <a:endCxn id="997"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987" name="Google Shape;987;p71"/>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999" name="Google Shape;999;p71"/>
          <p:cNvCxnSpPr>
            <a:stCxn id="978" idx="6"/>
            <a:endCxn id="987"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1000" name="Google Shape;1000;p71"/>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001" name="Google Shape;1001;p71"/>
          <p:cNvCxnSpPr>
            <a:stCxn id="978" idx="5"/>
            <a:endCxn id="1000"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002" name="Google Shape;1002;p71"/>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003" name="Google Shape;1003;p71"/>
          <p:cNvCxnSpPr>
            <a:stCxn id="1000" idx="6"/>
            <a:endCxn id="1002"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985" name="Google Shape;985;p71"/>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004" name="Google Shape;1004;p71"/>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005" name="Google Shape;1005;p71"/>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006" name="Google Shape;1006;p71"/>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007" name="Google Shape;1007;p71"/>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008" name="Google Shape;1008;p71"/>
          <p:cNvCxnSpPr>
            <a:stCxn id="994" idx="6"/>
            <a:endCxn id="1007"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1009" name="Google Shape;1009;p71"/>
          <p:cNvCxnSpPr>
            <a:stCxn id="997" idx="6"/>
            <a:endCxn id="1006"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010" name="Google Shape;1010;p71"/>
          <p:cNvCxnSpPr>
            <a:stCxn id="1002" idx="6"/>
            <a:endCxn id="1005"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71"/>
          <p:cNvCxnSpPr>
            <a:stCxn id="1012" idx="6"/>
            <a:endCxn id="985" idx="1"/>
          </p:cNvCxnSpPr>
          <p:nvPr/>
        </p:nvCxnSpPr>
        <p:spPr>
          <a:xfrm flipH="1" rot="10800000">
            <a:off x="6481543" y="2451246"/>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013" name="Google Shape;1013;p71"/>
          <p:cNvCxnSpPr>
            <a:stCxn id="990" idx="6"/>
            <a:endCxn id="1004"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sp>
        <p:nvSpPr>
          <p:cNvPr id="1014" name="Google Shape;1014;p71"/>
          <p:cNvSpPr txBox="1"/>
          <p:nvPr>
            <p:ph idx="1" type="body"/>
          </p:nvPr>
        </p:nvSpPr>
        <p:spPr>
          <a:xfrm>
            <a:off x="1786150" y="1013875"/>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この時点では HEAD は BranchB の最新コミットを向いている。</a:t>
            </a:r>
            <a:br>
              <a:rPr lang="ja"/>
            </a:br>
            <a:r>
              <a:rPr lang="ja"/>
              <a:t>この状態で新しいコミットを積むと、新コミットは BranchB の先頭に積まれる。</a:t>
            </a:r>
            <a:endParaRPr/>
          </a:p>
        </p:txBody>
      </p:sp>
      <p:sp>
        <p:nvSpPr>
          <p:cNvPr id="1012" name="Google Shape;1012;p71"/>
          <p:cNvSpPr/>
          <p:nvPr/>
        </p:nvSpPr>
        <p:spPr>
          <a:xfrm>
            <a:off x="6102643" y="2274096"/>
            <a:ext cx="378900" cy="3771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015" name="Google Shape;1015;p71"/>
          <p:cNvCxnSpPr>
            <a:stCxn id="996" idx="6"/>
            <a:endCxn id="1012" idx="2"/>
          </p:cNvCxnSpPr>
          <p:nvPr/>
        </p:nvCxnSpPr>
        <p:spPr>
          <a:xfrm>
            <a:off x="5490060" y="2462659"/>
            <a:ext cx="612600" cy="0"/>
          </a:xfrm>
          <a:prstGeom prst="straightConnector1">
            <a:avLst/>
          </a:prstGeom>
          <a:noFill/>
          <a:ln cap="flat" cmpd="sng" w="9525">
            <a:solidFill>
              <a:schemeClr val="dk2"/>
            </a:solidFill>
            <a:prstDash val="solid"/>
            <a:round/>
            <a:headEnd len="med" w="med" type="triangle"/>
            <a:tailEnd len="med" w="med" type="none"/>
          </a:ln>
        </p:spPr>
      </p:cxnSp>
      <p:sp>
        <p:nvSpPr>
          <p:cNvPr id="1016" name="Google Shape;1016;p71"/>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7" name="Google Shape;1017;p71"/>
          <p:cNvCxnSpPr>
            <a:stCxn id="996" idx="2"/>
            <a:endCxn id="977"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ハンズオン対象者</a:t>
            </a:r>
            <a:endParaRPr/>
          </a:p>
        </p:txBody>
      </p:sp>
      <p:sp>
        <p:nvSpPr>
          <p:cNvPr id="96" name="Google Shape;96;p18"/>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t>・</a:t>
            </a:r>
            <a:r>
              <a:rPr b="1" lang="ja" sz="1600">
                <a:solidFill>
                  <a:srgbClr val="FF0000"/>
                </a:solidFill>
              </a:rPr>
              <a:t>Git コマンドによる</a:t>
            </a:r>
            <a:r>
              <a:rPr lang="ja" sz="1600">
                <a:solidFill>
                  <a:srgbClr val="5E696C"/>
                </a:solidFill>
              </a:rPr>
              <a:t> clone/add/commit/push/pull の最低限の操作を経験したことのある方 (Lv2 受講済み相当の経験があれば大丈夫です)。</a:t>
            </a:r>
            <a:endParaRPr sz="1600">
              <a:solidFill>
                <a:srgbClr val="5E696C"/>
              </a:solidFill>
            </a:endParaRPr>
          </a:p>
        </p:txBody>
      </p:sp>
      <p:pic>
        <p:nvPicPr>
          <p:cNvPr id="97" name="Google Shape;97;p18"/>
          <p:cNvPicPr preferRelativeResize="0"/>
          <p:nvPr/>
        </p:nvPicPr>
        <p:blipFill>
          <a:blip r:embed="rId3">
            <a:alphaModFix/>
          </a:blip>
          <a:stretch>
            <a:fillRect/>
          </a:stretch>
        </p:blipFill>
        <p:spPr>
          <a:xfrm>
            <a:off x="5343900" y="2044950"/>
            <a:ext cx="3277074" cy="1756226"/>
          </a:xfrm>
          <a:prstGeom prst="rect">
            <a:avLst/>
          </a:prstGeom>
          <a:noFill/>
          <a:ln>
            <a:noFill/>
          </a:ln>
        </p:spPr>
      </p:pic>
      <p:pic>
        <p:nvPicPr>
          <p:cNvPr id="98" name="Google Shape;98;p18"/>
          <p:cNvPicPr preferRelativeResize="0"/>
          <p:nvPr/>
        </p:nvPicPr>
        <p:blipFill>
          <a:blip r:embed="rId4">
            <a:alphaModFix/>
          </a:blip>
          <a:stretch>
            <a:fillRect/>
          </a:stretch>
        </p:blipFill>
        <p:spPr>
          <a:xfrm>
            <a:off x="1964400" y="2044950"/>
            <a:ext cx="3245924" cy="1850724"/>
          </a:xfrm>
          <a:prstGeom prst="rect">
            <a:avLst/>
          </a:prstGeom>
          <a:noFill/>
          <a:ln>
            <a:noFill/>
          </a:ln>
        </p:spPr>
      </p:pic>
      <p:sp>
        <p:nvSpPr>
          <p:cNvPr id="99" name="Google Shape;99;p18"/>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1" name="Shape 1021"/>
        <p:cNvGrpSpPr/>
        <p:nvPr/>
      </p:nvGrpSpPr>
      <p:grpSpPr>
        <a:xfrm>
          <a:off x="0" y="0"/>
          <a:ext cx="0" cy="0"/>
          <a:chOff x="0" y="0"/>
          <a:chExt cx="0" cy="0"/>
        </a:xfrm>
      </p:grpSpPr>
      <p:sp>
        <p:nvSpPr>
          <p:cNvPr id="1022" name="Google Shape;1022;p7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現在のHEAD位置にコミットを積んでみる</a:t>
            </a:r>
            <a:endParaRPr/>
          </a:p>
        </p:txBody>
      </p:sp>
      <p:sp>
        <p:nvSpPr>
          <p:cNvPr id="1023" name="Google Shape;1023;p72"/>
          <p:cNvSpPr/>
          <p:nvPr/>
        </p:nvSpPr>
        <p:spPr>
          <a:xfrm>
            <a:off x="1875500" y="30283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024" name="Google Shape;1024;p72"/>
          <p:cNvSpPr/>
          <p:nvPr/>
        </p:nvSpPr>
        <p:spPr>
          <a:xfrm>
            <a:off x="2654070" y="30196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025" name="Google Shape;1025;p72"/>
          <p:cNvSpPr/>
          <p:nvPr/>
        </p:nvSpPr>
        <p:spPr>
          <a:xfrm>
            <a:off x="3525787" y="30285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026" name="Google Shape;1026;p72"/>
          <p:cNvSpPr/>
          <p:nvPr/>
        </p:nvSpPr>
        <p:spPr>
          <a:xfrm>
            <a:off x="4466163" y="30422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027" name="Google Shape;1027;p72"/>
          <p:cNvSpPr/>
          <p:nvPr/>
        </p:nvSpPr>
        <p:spPr>
          <a:xfrm>
            <a:off x="6870425" y="30604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028" name="Google Shape;1028;p72"/>
          <p:cNvSpPr/>
          <p:nvPr/>
        </p:nvSpPr>
        <p:spPr>
          <a:xfrm>
            <a:off x="8054025" y="243591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029" name="Google Shape;1029;p72"/>
          <p:cNvCxnSpPr>
            <a:stCxn id="1023" idx="6"/>
            <a:endCxn id="1024" idx="2"/>
          </p:cNvCxnSpPr>
          <p:nvPr/>
        </p:nvCxnSpPr>
        <p:spPr>
          <a:xfrm flipH="1" rot="10800000">
            <a:off x="2254400" y="32081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030" name="Google Shape;1030;p72"/>
          <p:cNvCxnSpPr>
            <a:stCxn id="1024" idx="6"/>
            <a:endCxn id="1025" idx="2"/>
          </p:cNvCxnSpPr>
          <p:nvPr/>
        </p:nvCxnSpPr>
        <p:spPr>
          <a:xfrm>
            <a:off x="3032970" y="32081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72"/>
          <p:cNvCxnSpPr>
            <a:stCxn id="1025" idx="6"/>
            <a:endCxn id="1026" idx="2"/>
          </p:cNvCxnSpPr>
          <p:nvPr/>
        </p:nvCxnSpPr>
        <p:spPr>
          <a:xfrm>
            <a:off x="3904687" y="32169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032" name="Google Shape;1032;p72"/>
          <p:cNvCxnSpPr>
            <a:stCxn id="1028" idx="1"/>
            <a:endCxn id="1033" idx="3"/>
          </p:cNvCxnSpPr>
          <p:nvPr/>
        </p:nvCxnSpPr>
        <p:spPr>
          <a:xfrm rot="10800000">
            <a:off x="7586325" y="2594912"/>
            <a:ext cx="467700" cy="11400"/>
          </a:xfrm>
          <a:prstGeom prst="straightConnector1">
            <a:avLst/>
          </a:prstGeom>
          <a:noFill/>
          <a:ln cap="flat" cmpd="sng" w="9525">
            <a:solidFill>
              <a:schemeClr val="dk2"/>
            </a:solidFill>
            <a:prstDash val="solid"/>
            <a:round/>
            <a:headEnd len="med" w="med" type="none"/>
            <a:tailEnd len="med" w="med" type="triangle"/>
          </a:ln>
        </p:spPr>
      </p:cxnSp>
      <p:cxnSp>
        <p:nvCxnSpPr>
          <p:cNvPr id="1034" name="Google Shape;1034;p72"/>
          <p:cNvCxnSpPr>
            <a:stCxn id="1027" idx="1"/>
            <a:endCxn id="1035" idx="6"/>
          </p:cNvCxnSpPr>
          <p:nvPr/>
        </p:nvCxnSpPr>
        <p:spPr>
          <a:xfrm flipH="1">
            <a:off x="6140225" y="3230825"/>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1036" name="Google Shape;1036;p72"/>
          <p:cNvSpPr/>
          <p:nvPr/>
        </p:nvSpPr>
        <p:spPr>
          <a:xfrm>
            <a:off x="3309899" y="19492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037" name="Google Shape;1037;p72"/>
          <p:cNvCxnSpPr>
            <a:stCxn id="1024" idx="7"/>
            <a:endCxn id="1036" idx="3"/>
          </p:cNvCxnSpPr>
          <p:nvPr/>
        </p:nvCxnSpPr>
        <p:spPr>
          <a:xfrm flipH="1" rot="10800000">
            <a:off x="2977482" y="22711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038" name="Google Shape;1038;p72"/>
          <p:cNvSpPr/>
          <p:nvPr/>
        </p:nvSpPr>
        <p:spPr>
          <a:xfrm>
            <a:off x="4626603" y="19175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039" name="Google Shape;1039;p72"/>
          <p:cNvCxnSpPr>
            <a:stCxn id="1036" idx="6"/>
            <a:endCxn id="1038" idx="2"/>
          </p:cNvCxnSpPr>
          <p:nvPr/>
        </p:nvCxnSpPr>
        <p:spPr>
          <a:xfrm flipH="1" rot="10800000">
            <a:off x="3688799" y="21062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040" name="Google Shape;1040;p72"/>
          <p:cNvSpPr/>
          <p:nvPr/>
        </p:nvSpPr>
        <p:spPr>
          <a:xfrm>
            <a:off x="3904676" y="41651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041" name="Google Shape;1041;p72"/>
          <p:cNvCxnSpPr>
            <a:stCxn id="1024" idx="5"/>
            <a:endCxn id="1040" idx="1"/>
          </p:cNvCxnSpPr>
          <p:nvPr/>
        </p:nvCxnSpPr>
        <p:spPr>
          <a:xfrm>
            <a:off x="2977482" y="33415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042" name="Google Shape;1042;p72"/>
          <p:cNvSpPr/>
          <p:nvPr/>
        </p:nvSpPr>
        <p:spPr>
          <a:xfrm>
            <a:off x="4804528" y="47185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1043" name="Google Shape;1043;p72"/>
          <p:cNvCxnSpPr>
            <a:stCxn id="1024" idx="4"/>
            <a:endCxn id="1042" idx="2"/>
          </p:cNvCxnSpPr>
          <p:nvPr/>
        </p:nvCxnSpPr>
        <p:spPr>
          <a:xfrm flipH="1" rot="-5400000">
            <a:off x="3068970" y="3171295"/>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1044" name="Google Shape;1044;p72"/>
          <p:cNvSpPr/>
          <p:nvPr/>
        </p:nvSpPr>
        <p:spPr>
          <a:xfrm>
            <a:off x="5111160" y="24177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045" name="Google Shape;1045;p72"/>
          <p:cNvSpPr/>
          <p:nvPr/>
        </p:nvSpPr>
        <p:spPr>
          <a:xfrm>
            <a:off x="5075055" y="41651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046" name="Google Shape;1046;p72"/>
          <p:cNvCxnSpPr>
            <a:stCxn id="1040" idx="6"/>
            <a:endCxn id="1045" idx="2"/>
          </p:cNvCxnSpPr>
          <p:nvPr/>
        </p:nvCxnSpPr>
        <p:spPr>
          <a:xfrm>
            <a:off x="4283576" y="43536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035" name="Google Shape;1035;p72"/>
          <p:cNvSpPr/>
          <p:nvPr/>
        </p:nvSpPr>
        <p:spPr>
          <a:xfrm>
            <a:off x="5761446" y="30453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047" name="Google Shape;1047;p72"/>
          <p:cNvCxnSpPr>
            <a:stCxn id="1026" idx="6"/>
            <a:endCxn id="1035" idx="2"/>
          </p:cNvCxnSpPr>
          <p:nvPr/>
        </p:nvCxnSpPr>
        <p:spPr>
          <a:xfrm>
            <a:off x="4845063" y="3230833"/>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1048" name="Google Shape;1048;p72"/>
          <p:cNvSpPr/>
          <p:nvPr/>
        </p:nvSpPr>
        <p:spPr>
          <a:xfrm>
            <a:off x="5053960" y="36642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049" name="Google Shape;1049;p72"/>
          <p:cNvCxnSpPr>
            <a:stCxn id="1026" idx="5"/>
            <a:endCxn id="1048" idx="2"/>
          </p:cNvCxnSpPr>
          <p:nvPr/>
        </p:nvCxnSpPr>
        <p:spPr>
          <a:xfrm>
            <a:off x="4789574" y="33641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050" name="Google Shape;1050;p72"/>
          <p:cNvSpPr/>
          <p:nvPr/>
        </p:nvSpPr>
        <p:spPr>
          <a:xfrm>
            <a:off x="6050418" y="36697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051" name="Google Shape;1051;p72"/>
          <p:cNvCxnSpPr>
            <a:stCxn id="1048" idx="6"/>
            <a:endCxn id="1050" idx="2"/>
          </p:cNvCxnSpPr>
          <p:nvPr/>
        </p:nvCxnSpPr>
        <p:spPr>
          <a:xfrm>
            <a:off x="5432860" y="38528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033" name="Google Shape;1033;p72"/>
          <p:cNvSpPr/>
          <p:nvPr/>
        </p:nvSpPr>
        <p:spPr>
          <a:xfrm>
            <a:off x="6870413" y="24245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052" name="Google Shape;1052;p72"/>
          <p:cNvSpPr/>
          <p:nvPr/>
        </p:nvSpPr>
        <p:spPr>
          <a:xfrm>
            <a:off x="6870375" y="1935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053" name="Google Shape;1053;p72"/>
          <p:cNvSpPr/>
          <p:nvPr/>
        </p:nvSpPr>
        <p:spPr>
          <a:xfrm>
            <a:off x="6879625" y="36962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054" name="Google Shape;1054;p72"/>
          <p:cNvSpPr/>
          <p:nvPr/>
        </p:nvSpPr>
        <p:spPr>
          <a:xfrm>
            <a:off x="6879625" y="41876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055" name="Google Shape;1055;p72"/>
          <p:cNvSpPr/>
          <p:nvPr/>
        </p:nvSpPr>
        <p:spPr>
          <a:xfrm>
            <a:off x="6870375" y="467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056" name="Google Shape;1056;p72"/>
          <p:cNvCxnSpPr>
            <a:stCxn id="1042" idx="6"/>
            <a:endCxn id="1055" idx="1"/>
          </p:cNvCxnSpPr>
          <p:nvPr/>
        </p:nvCxnSpPr>
        <p:spPr>
          <a:xfrm flipH="1" rot="10800000">
            <a:off x="5183428" y="4849461"/>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1057" name="Google Shape;1057;p72"/>
          <p:cNvCxnSpPr>
            <a:stCxn id="1045" idx="6"/>
            <a:endCxn id="1054" idx="1"/>
          </p:cNvCxnSpPr>
          <p:nvPr/>
        </p:nvCxnSpPr>
        <p:spPr>
          <a:xfrm>
            <a:off x="5453955" y="43537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058" name="Google Shape;1058;p72"/>
          <p:cNvCxnSpPr>
            <a:stCxn id="1050" idx="6"/>
            <a:endCxn id="1053" idx="1"/>
          </p:cNvCxnSpPr>
          <p:nvPr/>
        </p:nvCxnSpPr>
        <p:spPr>
          <a:xfrm>
            <a:off x="6429318" y="38583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72"/>
          <p:cNvCxnSpPr>
            <a:stCxn id="1060" idx="6"/>
            <a:endCxn id="1033" idx="1"/>
          </p:cNvCxnSpPr>
          <p:nvPr/>
        </p:nvCxnSpPr>
        <p:spPr>
          <a:xfrm flipH="1" rot="10800000">
            <a:off x="6481543" y="25949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061" name="Google Shape;1061;p72"/>
          <p:cNvCxnSpPr>
            <a:stCxn id="1038" idx="6"/>
            <a:endCxn id="1052" idx="1"/>
          </p:cNvCxnSpPr>
          <p:nvPr/>
        </p:nvCxnSpPr>
        <p:spPr>
          <a:xfrm>
            <a:off x="5005503" y="21061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060" name="Google Shape;1060;p72"/>
          <p:cNvSpPr/>
          <p:nvPr/>
        </p:nvSpPr>
        <p:spPr>
          <a:xfrm>
            <a:off x="6102643" y="2417771"/>
            <a:ext cx="378900" cy="3771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062" name="Google Shape;1062;p72"/>
          <p:cNvCxnSpPr>
            <a:stCxn id="1044" idx="6"/>
            <a:endCxn id="1060" idx="2"/>
          </p:cNvCxnSpPr>
          <p:nvPr/>
        </p:nvCxnSpPr>
        <p:spPr>
          <a:xfrm>
            <a:off x="5490060" y="2606334"/>
            <a:ext cx="612600" cy="0"/>
          </a:xfrm>
          <a:prstGeom prst="straightConnector1">
            <a:avLst/>
          </a:prstGeom>
          <a:noFill/>
          <a:ln cap="flat" cmpd="sng" w="9525">
            <a:solidFill>
              <a:schemeClr val="dk2"/>
            </a:solidFill>
            <a:prstDash val="solid"/>
            <a:round/>
            <a:headEnd len="med" w="med" type="triangle"/>
            <a:tailEnd len="med" w="med" type="none"/>
          </a:ln>
        </p:spPr>
      </p:cxnSp>
      <p:sp>
        <p:nvSpPr>
          <p:cNvPr id="1063" name="Google Shape;1063;p72"/>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4" name="Google Shape;1064;p72"/>
          <p:cNvCxnSpPr>
            <a:stCxn id="1044" idx="2"/>
            <a:endCxn id="1025" idx="7"/>
          </p:cNvCxnSpPr>
          <p:nvPr/>
        </p:nvCxnSpPr>
        <p:spPr>
          <a:xfrm flipH="1">
            <a:off x="3849060" y="2606334"/>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1065" name="Google Shape;1065;p72"/>
          <p:cNvSpPr txBox="1"/>
          <p:nvPr>
            <p:ph idx="1" type="body"/>
          </p:nvPr>
        </p:nvSpPr>
        <p:spPr>
          <a:xfrm>
            <a:off x="1875575" y="976950"/>
            <a:ext cx="6956700" cy="879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100">
                <a:solidFill>
                  <a:srgbClr val="FFFFFF"/>
                </a:solidFill>
                <a:latin typeface="Courier New"/>
                <a:ea typeface="Courier New"/>
                <a:cs typeface="Courier New"/>
                <a:sym typeface="Courier New"/>
              </a:rPr>
              <a:t>$ git checkout BranchB</a:t>
            </a:r>
            <a:br>
              <a:rPr b="1"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echo 14 &gt; 14.txt</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git add 14.txt</a:t>
            </a:r>
            <a:br>
              <a:rPr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commit -m "My 14.txt"</a:t>
            </a:r>
            <a:endParaRPr b="1" sz="1100">
              <a:solidFill>
                <a:srgbClr val="FFFFFF"/>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Google Shape;1070;p7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a:t>
            </a:r>
            <a:r>
              <a:rPr lang="ja"/>
              <a:t>による確認</a:t>
            </a:r>
            <a:endParaRPr/>
          </a:p>
        </p:txBody>
      </p:sp>
      <p:sp>
        <p:nvSpPr>
          <p:cNvPr id="1071" name="Google Shape;1071;p73"/>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2" name="Google Shape;1072;p73"/>
          <p:cNvPicPr preferRelativeResize="0"/>
          <p:nvPr/>
        </p:nvPicPr>
        <p:blipFill>
          <a:blip r:embed="rId3">
            <a:alphaModFix/>
          </a:blip>
          <a:stretch>
            <a:fillRect/>
          </a:stretch>
        </p:blipFill>
        <p:spPr>
          <a:xfrm>
            <a:off x="1875499" y="1063025"/>
            <a:ext cx="5652273" cy="3724199"/>
          </a:xfrm>
          <a:prstGeom prst="rect">
            <a:avLst/>
          </a:prstGeom>
          <a:noFill/>
          <a:ln>
            <a:noFill/>
          </a:ln>
          <a:effectLst>
            <a:outerShdw blurRad="57150" rotWithShape="0" algn="bl" dir="5400000" dist="19050">
              <a:srgbClr val="000000">
                <a:alpha val="50000"/>
              </a:srgbClr>
            </a:outerShdw>
          </a:effectLst>
        </p:spPr>
      </p:pic>
      <p:sp>
        <p:nvSpPr>
          <p:cNvPr id="1073" name="Google Shape;1073;p73"/>
          <p:cNvSpPr/>
          <p:nvPr/>
        </p:nvSpPr>
        <p:spPr>
          <a:xfrm>
            <a:off x="264550" y="2522575"/>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3"/>
          <p:cNvSpPr/>
          <p:nvPr/>
        </p:nvSpPr>
        <p:spPr>
          <a:xfrm>
            <a:off x="1959674" y="2479075"/>
            <a:ext cx="248400" cy="202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3"/>
          <p:cNvSpPr/>
          <p:nvPr/>
        </p:nvSpPr>
        <p:spPr>
          <a:xfrm>
            <a:off x="1170975" y="2882800"/>
            <a:ext cx="1044300" cy="439500"/>
          </a:xfrm>
          <a:prstGeom prst="wedgeRectCallout">
            <a:avLst>
              <a:gd fmla="val 37556" name="adj1"/>
              <a:gd fmla="val -9513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現在の</a:t>
            </a:r>
            <a:br>
              <a:rPr lang="ja" sz="1000">
                <a:solidFill>
                  <a:srgbClr val="666666"/>
                </a:solidFill>
              </a:rPr>
            </a:br>
            <a:r>
              <a:rPr lang="ja" sz="1000">
                <a:solidFill>
                  <a:srgbClr val="666666"/>
                </a:solidFill>
              </a:rPr>
              <a:t>HEAD位置</a:t>
            </a:r>
            <a:endParaRPr sz="1000">
              <a:solidFill>
                <a:srgbClr val="666666"/>
              </a:solidFill>
            </a:endParaRPr>
          </a:p>
        </p:txBody>
      </p:sp>
      <p:sp>
        <p:nvSpPr>
          <p:cNvPr id="1076" name="Google Shape;1076;p73"/>
          <p:cNvSpPr/>
          <p:nvPr/>
        </p:nvSpPr>
        <p:spPr>
          <a:xfrm>
            <a:off x="3178883" y="2021875"/>
            <a:ext cx="17160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3"/>
          <p:cNvSpPr/>
          <p:nvPr/>
        </p:nvSpPr>
        <p:spPr>
          <a:xfrm>
            <a:off x="4394650" y="1412325"/>
            <a:ext cx="2253900" cy="439500"/>
          </a:xfrm>
          <a:prstGeom prst="wedgeRectCallout">
            <a:avLst>
              <a:gd fmla="val -32067" name="adj1"/>
              <a:gd fmla="val 826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 にコミットが積まれた</a:t>
            </a:r>
            <a:endParaRPr sz="1000">
              <a:solidFill>
                <a:srgbClr val="666666"/>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p7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ブランチ</a:t>
            </a:r>
            <a:r>
              <a:rPr lang="ja"/>
              <a:t>操作</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7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000"/>
              <a:t>checkout -b: </a:t>
            </a:r>
            <a:r>
              <a:rPr lang="ja" sz="2000"/>
              <a:t>ブランチ作成およびHEAD切替</a:t>
            </a:r>
            <a:endParaRPr sz="2000"/>
          </a:p>
        </p:txBody>
      </p:sp>
      <p:sp>
        <p:nvSpPr>
          <p:cNvPr id="1088" name="Google Shape;1088;p75"/>
          <p:cNvSpPr txBox="1"/>
          <p:nvPr>
            <p:ph idx="1" type="body"/>
          </p:nvPr>
        </p:nvSpPr>
        <p:spPr>
          <a:xfrm>
            <a:off x="1875575" y="1516575"/>
            <a:ext cx="6956700" cy="1107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a:solidFill>
                  <a:srgbClr val="FFFFFF"/>
                </a:solidFill>
                <a:latin typeface="Courier New"/>
                <a:ea typeface="Courier New"/>
                <a:cs typeface="Courier New"/>
                <a:sym typeface="Courier New"/>
              </a:rPr>
              <a:t>$ cd</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cd repos3</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checkout master</a:t>
            </a:r>
            <a:br>
              <a:rPr lang="ja">
                <a:solidFill>
                  <a:srgbClr val="FFFFFF"/>
                </a:solidFill>
                <a:latin typeface="Courier New"/>
                <a:ea typeface="Courier New"/>
                <a:cs typeface="Courier New"/>
                <a:sym typeface="Courier New"/>
              </a:rPr>
            </a:br>
            <a:r>
              <a:rPr b="1" lang="ja">
                <a:solidFill>
                  <a:srgbClr val="FFFFFF"/>
                </a:solidFill>
                <a:latin typeface="Courier New"/>
                <a:ea typeface="Courier New"/>
                <a:cs typeface="Courier New"/>
                <a:sym typeface="Courier New"/>
              </a:rPr>
              <a:t>$ git checkout -b BranchX</a:t>
            </a:r>
            <a:endParaRPr b="1">
              <a:solidFill>
                <a:srgbClr val="FFFFFF"/>
              </a:solidFill>
              <a:latin typeface="Courier New"/>
              <a:ea typeface="Courier New"/>
              <a:cs typeface="Courier New"/>
              <a:sym typeface="Courier New"/>
            </a:endParaRPr>
          </a:p>
        </p:txBody>
      </p:sp>
      <p:sp>
        <p:nvSpPr>
          <p:cNvPr id="1089" name="Google Shape;1089;p75"/>
          <p:cNvSpPr/>
          <p:nvPr/>
        </p:nvSpPr>
        <p:spPr>
          <a:xfrm>
            <a:off x="3328050" y="10300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5"/>
          <p:cNvSpPr/>
          <p:nvPr/>
        </p:nvSpPr>
        <p:spPr>
          <a:xfrm>
            <a:off x="4046825" y="10300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5"/>
          <p:cNvSpPr/>
          <p:nvPr/>
        </p:nvSpPr>
        <p:spPr>
          <a:xfrm>
            <a:off x="6870375" y="1030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092" name="Google Shape;1092;p75"/>
          <p:cNvSpPr/>
          <p:nvPr/>
        </p:nvSpPr>
        <p:spPr>
          <a:xfrm>
            <a:off x="8053975" y="10300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093" name="Google Shape;1093;p75"/>
          <p:cNvCxnSpPr>
            <a:stCxn id="1089" idx="6"/>
            <a:endCxn id="1090" idx="2"/>
          </p:cNvCxnSpPr>
          <p:nvPr/>
        </p:nvCxnSpPr>
        <p:spPr>
          <a:xfrm>
            <a:off x="3670650" y="12004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75"/>
          <p:cNvCxnSpPr>
            <a:stCxn id="1092" idx="1"/>
            <a:endCxn id="1091" idx="3"/>
          </p:cNvCxnSpPr>
          <p:nvPr/>
        </p:nvCxnSpPr>
        <p:spPr>
          <a:xfrm rot="10800000">
            <a:off x="7586275" y="12004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095" name="Google Shape;1095;p75"/>
          <p:cNvCxnSpPr>
            <a:stCxn id="1091" idx="1"/>
            <a:endCxn id="1090" idx="6"/>
          </p:cNvCxnSpPr>
          <p:nvPr/>
        </p:nvCxnSpPr>
        <p:spPr>
          <a:xfrm rot="10800000">
            <a:off x="4389375" y="12004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096" name="Google Shape;1096;p75"/>
          <p:cNvSpPr/>
          <p:nvPr/>
        </p:nvSpPr>
        <p:spPr>
          <a:xfrm>
            <a:off x="3328050" y="33160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5"/>
          <p:cNvSpPr/>
          <p:nvPr/>
        </p:nvSpPr>
        <p:spPr>
          <a:xfrm>
            <a:off x="4046825" y="33160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5"/>
          <p:cNvSpPr/>
          <p:nvPr/>
        </p:nvSpPr>
        <p:spPr>
          <a:xfrm>
            <a:off x="6870375" y="3316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099" name="Google Shape;1099;p75"/>
          <p:cNvSpPr/>
          <p:nvPr/>
        </p:nvSpPr>
        <p:spPr>
          <a:xfrm>
            <a:off x="8054075" y="275962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00" name="Google Shape;1100;p75"/>
          <p:cNvCxnSpPr>
            <a:stCxn id="1096" idx="6"/>
            <a:endCxn id="1097" idx="2"/>
          </p:cNvCxnSpPr>
          <p:nvPr/>
        </p:nvCxnSpPr>
        <p:spPr>
          <a:xfrm>
            <a:off x="3670650" y="34864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75"/>
          <p:cNvCxnSpPr>
            <a:stCxn id="1099" idx="1"/>
            <a:endCxn id="1102" idx="3"/>
          </p:cNvCxnSpPr>
          <p:nvPr/>
        </p:nvCxnSpPr>
        <p:spPr>
          <a:xfrm rot="10800000">
            <a:off x="7586075" y="2930025"/>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103" name="Google Shape;1103;p75"/>
          <p:cNvCxnSpPr>
            <a:stCxn id="1098" idx="1"/>
            <a:endCxn id="1097" idx="6"/>
          </p:cNvCxnSpPr>
          <p:nvPr/>
        </p:nvCxnSpPr>
        <p:spPr>
          <a:xfrm rot="10800000">
            <a:off x="4389375" y="34864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102" name="Google Shape;1102;p75"/>
          <p:cNvSpPr/>
          <p:nvPr/>
        </p:nvSpPr>
        <p:spPr>
          <a:xfrm>
            <a:off x="6870375" y="2759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cxnSp>
        <p:nvCxnSpPr>
          <p:cNvPr id="1104" name="Google Shape;1104;p75"/>
          <p:cNvCxnSpPr>
            <a:stCxn id="1102" idx="1"/>
            <a:endCxn id="1097" idx="6"/>
          </p:cNvCxnSpPr>
          <p:nvPr/>
        </p:nvCxnSpPr>
        <p:spPr>
          <a:xfrm flipH="1">
            <a:off x="4389375" y="2930025"/>
            <a:ext cx="2481000" cy="556500"/>
          </a:xfrm>
          <a:prstGeom prst="straightConnector1">
            <a:avLst/>
          </a:prstGeom>
          <a:noFill/>
          <a:ln cap="flat" cmpd="sng" w="9525">
            <a:solidFill>
              <a:schemeClr val="dk2"/>
            </a:solidFill>
            <a:prstDash val="solid"/>
            <a:round/>
            <a:headEnd len="med" w="med" type="none"/>
            <a:tailEnd len="med" w="med" type="triangle"/>
          </a:ln>
        </p:spPr>
      </p:cxnSp>
      <p:sp>
        <p:nvSpPr>
          <p:cNvPr id="1105" name="Google Shape;1105;p75"/>
          <p:cNvSpPr/>
          <p:nvPr/>
        </p:nvSpPr>
        <p:spPr>
          <a:xfrm>
            <a:off x="264550" y="2728046"/>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5"/>
          <p:cNvSpPr txBox="1"/>
          <p:nvPr>
            <p:ph idx="1" type="body"/>
          </p:nvPr>
        </p:nvSpPr>
        <p:spPr>
          <a:xfrm>
            <a:off x="1875575" y="3946475"/>
            <a:ext cx="6956700" cy="910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666666"/>
                </a:solidFill>
                <a:latin typeface="Courier New"/>
                <a:ea typeface="Courier New"/>
                <a:cs typeface="Courier New"/>
                <a:sym typeface="Courier New"/>
              </a:rPr>
              <a:t>(NOTE: 手動で「ブランチ作成」と「HEAD移動」を別々に行うこともできる)</a:t>
            </a:r>
            <a:br>
              <a:rPr lang="ja" sz="1200">
                <a:solidFill>
                  <a:srgbClr val="666666"/>
                </a:solidFill>
                <a:latin typeface="Courier New"/>
                <a:ea typeface="Courier New"/>
                <a:cs typeface="Courier New"/>
                <a:sym typeface="Courier New"/>
              </a:rPr>
            </a:br>
            <a:r>
              <a:rPr lang="ja" sz="1200">
                <a:solidFill>
                  <a:srgbClr val="666666"/>
                </a:solidFill>
                <a:latin typeface="Courier New"/>
                <a:ea typeface="Courier New"/>
                <a:cs typeface="Courier New"/>
                <a:sym typeface="Courier New"/>
              </a:rPr>
              <a:t>$ git branch BranchX</a:t>
            </a:r>
            <a:br>
              <a:rPr lang="ja" sz="1200">
                <a:solidFill>
                  <a:srgbClr val="666666"/>
                </a:solidFill>
                <a:latin typeface="Courier New"/>
                <a:ea typeface="Courier New"/>
                <a:cs typeface="Courier New"/>
                <a:sym typeface="Courier New"/>
              </a:rPr>
            </a:br>
            <a:r>
              <a:rPr lang="ja" sz="1200">
                <a:solidFill>
                  <a:srgbClr val="666666"/>
                </a:solidFill>
                <a:latin typeface="Courier New"/>
                <a:ea typeface="Courier New"/>
                <a:cs typeface="Courier New"/>
                <a:sym typeface="Courier New"/>
              </a:rPr>
              <a:t>$ git checkout BranchX</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7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ブランチへのコミット</a:t>
            </a:r>
            <a:endParaRPr/>
          </a:p>
        </p:txBody>
      </p:sp>
      <p:sp>
        <p:nvSpPr>
          <p:cNvPr id="1112" name="Google Shape;1112;p76"/>
          <p:cNvSpPr txBox="1"/>
          <p:nvPr>
            <p:ph idx="1" type="body"/>
          </p:nvPr>
        </p:nvSpPr>
        <p:spPr>
          <a:xfrm>
            <a:off x="1875500" y="2183875"/>
            <a:ext cx="6956700" cy="797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FFFFFF"/>
                </a:solidFill>
                <a:latin typeface="Courier New"/>
                <a:ea typeface="Courier New"/>
                <a:cs typeface="Courier New"/>
                <a:sym typeface="Courier New"/>
              </a:rPr>
              <a:t>$ echo aaa &gt;&gt; a.txt</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git add a.txt</a:t>
            </a:r>
            <a:br>
              <a:rPr lang="ja" sz="12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git commit -m "Add a line." </a:t>
            </a:r>
            <a:endParaRPr b="1" sz="1200">
              <a:solidFill>
                <a:srgbClr val="FFFFFF"/>
              </a:solidFill>
              <a:latin typeface="Courier New"/>
              <a:ea typeface="Courier New"/>
              <a:cs typeface="Courier New"/>
              <a:sym typeface="Courier New"/>
            </a:endParaRPr>
          </a:p>
        </p:txBody>
      </p:sp>
      <p:sp>
        <p:nvSpPr>
          <p:cNvPr id="1113" name="Google Shape;1113;p76"/>
          <p:cNvSpPr/>
          <p:nvPr/>
        </p:nvSpPr>
        <p:spPr>
          <a:xfrm>
            <a:off x="3328050"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6"/>
          <p:cNvSpPr/>
          <p:nvPr/>
        </p:nvSpPr>
        <p:spPr>
          <a:xfrm>
            <a:off x="4046825"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6"/>
          <p:cNvSpPr/>
          <p:nvPr/>
        </p:nvSpPr>
        <p:spPr>
          <a:xfrm>
            <a:off x="6870375" y="15634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116" name="Google Shape;1116;p76"/>
          <p:cNvSpPr/>
          <p:nvPr/>
        </p:nvSpPr>
        <p:spPr>
          <a:xfrm>
            <a:off x="8024150" y="100702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17" name="Google Shape;1117;p76"/>
          <p:cNvCxnSpPr>
            <a:stCxn id="1113" idx="6"/>
            <a:endCxn id="1114" idx="2"/>
          </p:cNvCxnSpPr>
          <p:nvPr/>
        </p:nvCxnSpPr>
        <p:spPr>
          <a:xfrm>
            <a:off x="3670650" y="17338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76"/>
          <p:cNvCxnSpPr>
            <a:stCxn id="1116" idx="1"/>
            <a:endCxn id="1119" idx="3"/>
          </p:cNvCxnSpPr>
          <p:nvPr/>
        </p:nvCxnSpPr>
        <p:spPr>
          <a:xfrm rot="10800000">
            <a:off x="7586150" y="1177425"/>
            <a:ext cx="438000" cy="0"/>
          </a:xfrm>
          <a:prstGeom prst="straightConnector1">
            <a:avLst/>
          </a:prstGeom>
          <a:noFill/>
          <a:ln cap="flat" cmpd="sng" w="9525">
            <a:solidFill>
              <a:schemeClr val="dk2"/>
            </a:solidFill>
            <a:prstDash val="solid"/>
            <a:round/>
            <a:headEnd len="med" w="med" type="none"/>
            <a:tailEnd len="med" w="med" type="triangle"/>
          </a:ln>
        </p:spPr>
      </p:cxnSp>
      <p:cxnSp>
        <p:nvCxnSpPr>
          <p:cNvPr id="1120" name="Google Shape;1120;p76"/>
          <p:cNvCxnSpPr>
            <a:stCxn id="1115" idx="1"/>
            <a:endCxn id="1114" idx="6"/>
          </p:cNvCxnSpPr>
          <p:nvPr/>
        </p:nvCxnSpPr>
        <p:spPr>
          <a:xfrm rot="10800000">
            <a:off x="4389375" y="17338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119" name="Google Shape;1119;p76"/>
          <p:cNvSpPr/>
          <p:nvPr/>
        </p:nvSpPr>
        <p:spPr>
          <a:xfrm>
            <a:off x="6870375" y="10070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cxnSp>
        <p:nvCxnSpPr>
          <p:cNvPr id="1121" name="Google Shape;1121;p76"/>
          <p:cNvCxnSpPr>
            <a:stCxn id="1119" idx="1"/>
            <a:endCxn id="1114" idx="6"/>
          </p:cNvCxnSpPr>
          <p:nvPr/>
        </p:nvCxnSpPr>
        <p:spPr>
          <a:xfrm flipH="1">
            <a:off x="4389375" y="1177425"/>
            <a:ext cx="2481000" cy="556500"/>
          </a:xfrm>
          <a:prstGeom prst="straightConnector1">
            <a:avLst/>
          </a:prstGeom>
          <a:noFill/>
          <a:ln cap="flat" cmpd="sng" w="9525">
            <a:solidFill>
              <a:schemeClr val="dk2"/>
            </a:solidFill>
            <a:prstDash val="solid"/>
            <a:round/>
            <a:headEnd len="med" w="med" type="none"/>
            <a:tailEnd len="med" w="med" type="triangle"/>
          </a:ln>
        </p:spPr>
      </p:cxnSp>
      <p:sp>
        <p:nvSpPr>
          <p:cNvPr id="1122" name="Google Shape;1122;p76"/>
          <p:cNvSpPr/>
          <p:nvPr/>
        </p:nvSpPr>
        <p:spPr>
          <a:xfrm>
            <a:off x="3328050" y="4154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6"/>
          <p:cNvSpPr/>
          <p:nvPr/>
        </p:nvSpPr>
        <p:spPr>
          <a:xfrm>
            <a:off x="4046825" y="4154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6"/>
          <p:cNvSpPr/>
          <p:nvPr/>
        </p:nvSpPr>
        <p:spPr>
          <a:xfrm>
            <a:off x="6870375" y="4154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125" name="Google Shape;1125;p76"/>
          <p:cNvSpPr/>
          <p:nvPr/>
        </p:nvSpPr>
        <p:spPr>
          <a:xfrm>
            <a:off x="8024150" y="359782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26" name="Google Shape;1126;p76"/>
          <p:cNvCxnSpPr>
            <a:stCxn id="1122" idx="6"/>
            <a:endCxn id="1123" idx="2"/>
          </p:cNvCxnSpPr>
          <p:nvPr/>
        </p:nvCxnSpPr>
        <p:spPr>
          <a:xfrm>
            <a:off x="3670650" y="43246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76"/>
          <p:cNvCxnSpPr>
            <a:stCxn id="1125" idx="1"/>
            <a:endCxn id="1128" idx="3"/>
          </p:cNvCxnSpPr>
          <p:nvPr/>
        </p:nvCxnSpPr>
        <p:spPr>
          <a:xfrm rot="10800000">
            <a:off x="7586150" y="3768225"/>
            <a:ext cx="438000" cy="0"/>
          </a:xfrm>
          <a:prstGeom prst="straightConnector1">
            <a:avLst/>
          </a:prstGeom>
          <a:noFill/>
          <a:ln cap="flat" cmpd="sng" w="9525">
            <a:solidFill>
              <a:schemeClr val="dk2"/>
            </a:solidFill>
            <a:prstDash val="solid"/>
            <a:round/>
            <a:headEnd len="med" w="med" type="none"/>
            <a:tailEnd len="med" w="med" type="triangle"/>
          </a:ln>
        </p:spPr>
      </p:cxnSp>
      <p:cxnSp>
        <p:nvCxnSpPr>
          <p:cNvPr id="1129" name="Google Shape;1129;p76"/>
          <p:cNvCxnSpPr>
            <a:stCxn id="1124" idx="1"/>
            <a:endCxn id="1123" idx="6"/>
          </p:cNvCxnSpPr>
          <p:nvPr/>
        </p:nvCxnSpPr>
        <p:spPr>
          <a:xfrm rot="10800000">
            <a:off x="4389375" y="43246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128" name="Google Shape;1128;p76"/>
          <p:cNvSpPr/>
          <p:nvPr/>
        </p:nvSpPr>
        <p:spPr>
          <a:xfrm>
            <a:off x="6870375" y="35978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cxnSp>
        <p:nvCxnSpPr>
          <p:cNvPr id="1130" name="Google Shape;1130;p76"/>
          <p:cNvCxnSpPr>
            <a:stCxn id="1128" idx="1"/>
            <a:endCxn id="1131" idx="6"/>
          </p:cNvCxnSpPr>
          <p:nvPr/>
        </p:nvCxnSpPr>
        <p:spPr>
          <a:xfrm rot="10800000">
            <a:off x="5324175" y="3768225"/>
            <a:ext cx="1546200" cy="0"/>
          </a:xfrm>
          <a:prstGeom prst="straightConnector1">
            <a:avLst/>
          </a:prstGeom>
          <a:noFill/>
          <a:ln cap="flat" cmpd="sng" w="9525">
            <a:solidFill>
              <a:schemeClr val="dk2"/>
            </a:solidFill>
            <a:prstDash val="solid"/>
            <a:round/>
            <a:headEnd len="med" w="med" type="none"/>
            <a:tailEnd len="med" w="med" type="triangle"/>
          </a:ln>
        </p:spPr>
      </p:cxnSp>
      <p:sp>
        <p:nvSpPr>
          <p:cNvPr id="1131" name="Google Shape;1131;p76"/>
          <p:cNvSpPr/>
          <p:nvPr/>
        </p:nvSpPr>
        <p:spPr>
          <a:xfrm>
            <a:off x="4981725" y="3597825"/>
            <a:ext cx="342600" cy="3408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2" name="Google Shape;1132;p76"/>
          <p:cNvCxnSpPr>
            <a:stCxn id="1123" idx="7"/>
            <a:endCxn id="1131" idx="3"/>
          </p:cNvCxnSpPr>
          <p:nvPr/>
        </p:nvCxnSpPr>
        <p:spPr>
          <a:xfrm flipH="1" rot="10800000">
            <a:off x="4339252" y="3888584"/>
            <a:ext cx="692700" cy="31560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76"/>
          <p:cNvSpPr/>
          <p:nvPr/>
        </p:nvSpPr>
        <p:spPr>
          <a:xfrm>
            <a:off x="264550" y="2728046"/>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7" name="Shape 1137"/>
        <p:cNvGrpSpPr/>
        <p:nvPr/>
      </p:nvGrpSpPr>
      <p:grpSpPr>
        <a:xfrm>
          <a:off x="0" y="0"/>
          <a:ext cx="0" cy="0"/>
          <a:chOff x="0" y="0"/>
          <a:chExt cx="0" cy="0"/>
        </a:xfrm>
      </p:grpSpPr>
      <p:sp>
        <p:nvSpPr>
          <p:cNvPr id="1138" name="Google Shape;1138;p7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branch: </a:t>
            </a:r>
            <a:r>
              <a:rPr lang="ja"/>
              <a:t>現在のブランチ一覧</a:t>
            </a:r>
            <a:endParaRPr/>
          </a:p>
        </p:txBody>
      </p:sp>
      <p:sp>
        <p:nvSpPr>
          <p:cNvPr id="1139" name="Google Shape;1139;p77"/>
          <p:cNvSpPr txBox="1"/>
          <p:nvPr>
            <p:ph idx="1" type="body"/>
          </p:nvPr>
        </p:nvSpPr>
        <p:spPr>
          <a:xfrm>
            <a:off x="1875575" y="1044800"/>
            <a:ext cx="6956700" cy="1005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FFFFFF"/>
                </a:solidFill>
                <a:latin typeface="Courier New"/>
                <a:ea typeface="Courier New"/>
                <a:cs typeface="Courier New"/>
                <a:sym typeface="Courier New"/>
              </a:rPr>
              <a:t>$ git branch</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a:t>
            </a:r>
            <a:r>
              <a:rPr lang="ja" sz="1200">
                <a:solidFill>
                  <a:srgbClr val="00FF00"/>
                </a:solidFill>
                <a:latin typeface="Courier New"/>
                <a:ea typeface="Courier New"/>
                <a:cs typeface="Courier New"/>
                <a:sym typeface="Courier New"/>
              </a:rPr>
              <a:t>BranchX         </a:t>
            </a:r>
            <a:r>
              <a:rPr lang="ja" sz="1200">
                <a:solidFill>
                  <a:srgbClr val="FFFFFF"/>
                </a:solidFill>
                <a:latin typeface="Courier New"/>
                <a:ea typeface="Courier New"/>
                <a:cs typeface="Courier New"/>
                <a:sym typeface="Courier New"/>
              </a:rPr>
              <a:t>… 現在の作業位置(HEAD)のブランチ名に色が付く (あと * も付く)</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master</a:t>
            </a:r>
            <a:endParaRPr sz="12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rgbClr val="FFFFFF"/>
              </a:solidFill>
              <a:latin typeface="Courier New"/>
              <a:ea typeface="Courier New"/>
              <a:cs typeface="Courier New"/>
              <a:sym typeface="Courier New"/>
            </a:endParaRPr>
          </a:p>
        </p:txBody>
      </p:sp>
      <p:sp>
        <p:nvSpPr>
          <p:cNvPr id="1140" name="Google Shape;1140;p77"/>
          <p:cNvSpPr/>
          <p:nvPr/>
        </p:nvSpPr>
        <p:spPr>
          <a:xfrm>
            <a:off x="264550" y="2728046"/>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7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master 側</a:t>
            </a:r>
            <a:r>
              <a:rPr lang="ja"/>
              <a:t>にもコミットを積む</a:t>
            </a:r>
            <a:endParaRPr/>
          </a:p>
        </p:txBody>
      </p:sp>
      <p:sp>
        <p:nvSpPr>
          <p:cNvPr id="1146" name="Google Shape;1146;p78"/>
          <p:cNvSpPr txBox="1"/>
          <p:nvPr>
            <p:ph idx="1" type="body"/>
          </p:nvPr>
        </p:nvSpPr>
        <p:spPr>
          <a:xfrm>
            <a:off x="1875575" y="1044800"/>
            <a:ext cx="6956700" cy="1764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rgbClr val="FFFFFF"/>
                </a:solidFill>
                <a:latin typeface="Courier New"/>
                <a:ea typeface="Courier New"/>
                <a:cs typeface="Courier New"/>
                <a:sym typeface="Courier New"/>
              </a:rPr>
              <a:t>$ git checkout master</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echo m &gt;&gt; m.txt</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add m.txt</a:t>
            </a:r>
            <a:br>
              <a:rPr lang="ja">
                <a:solidFill>
                  <a:srgbClr val="FFFFFF"/>
                </a:solidFill>
                <a:latin typeface="Courier New"/>
                <a:ea typeface="Courier New"/>
                <a:cs typeface="Courier New"/>
                <a:sym typeface="Courier New"/>
              </a:rPr>
            </a:br>
            <a:r>
              <a:rPr b="1" lang="ja">
                <a:solidFill>
                  <a:srgbClr val="FFFFFF"/>
                </a:solidFill>
                <a:latin typeface="Courier New"/>
                <a:ea typeface="Courier New"/>
                <a:cs typeface="Courier New"/>
                <a:sym typeface="Courier New"/>
              </a:rPr>
              <a:t>$ git commit -m "master側</a:t>
            </a:r>
            <a:r>
              <a:rPr b="1" lang="ja">
                <a:solidFill>
                  <a:srgbClr val="FFFFFF"/>
                </a:solidFill>
                <a:latin typeface="Courier New"/>
                <a:ea typeface="Courier New"/>
                <a:cs typeface="Courier New"/>
                <a:sym typeface="Courier New"/>
              </a:rPr>
              <a:t>へのコミット"</a:t>
            </a:r>
            <a:endParaRPr b="1">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a:solidFill>
                <a:srgbClr val="FFFFFF"/>
              </a:solidFill>
              <a:latin typeface="Courier New"/>
              <a:ea typeface="Courier New"/>
              <a:cs typeface="Courier New"/>
              <a:sym typeface="Courier New"/>
            </a:endParaRPr>
          </a:p>
        </p:txBody>
      </p:sp>
      <p:sp>
        <p:nvSpPr>
          <p:cNvPr id="1147" name="Google Shape;1147;p78"/>
          <p:cNvSpPr/>
          <p:nvPr/>
        </p:nvSpPr>
        <p:spPr>
          <a:xfrm>
            <a:off x="264550" y="2728046"/>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1" name="Shape 1151"/>
        <p:cNvGrpSpPr/>
        <p:nvPr/>
      </p:nvGrpSpPr>
      <p:grpSpPr>
        <a:xfrm>
          <a:off x="0" y="0"/>
          <a:ext cx="0" cy="0"/>
          <a:chOff x="0" y="0"/>
          <a:chExt cx="0" cy="0"/>
        </a:xfrm>
      </p:grpSpPr>
      <p:sp>
        <p:nvSpPr>
          <p:cNvPr id="1152" name="Google Shape;1152;p7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で</a:t>
            </a:r>
            <a:r>
              <a:rPr lang="ja"/>
              <a:t>分岐を確認</a:t>
            </a:r>
            <a:endParaRPr/>
          </a:p>
        </p:txBody>
      </p:sp>
      <p:sp>
        <p:nvSpPr>
          <p:cNvPr id="1153" name="Google Shape;1153;p7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
            </a:r>
            <a:r>
              <a:rPr lang="ja"/>
              <a:t>分岐を確認</a:t>
            </a:r>
            <a:br>
              <a:rPr lang="ja"/>
            </a:br>
            <a:r>
              <a:rPr lang="ja"/>
              <a:t>・BranchX にもう1件コミットを積んでみる</a:t>
            </a:r>
            <a:br>
              <a:rPr lang="ja"/>
            </a:br>
            <a:r>
              <a:rPr lang="ja"/>
              <a:t>・再度 SourceTree を確認</a:t>
            </a:r>
            <a:br>
              <a:rPr lang="ja"/>
            </a:b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Google Shape;1158;p8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やりなおし操作</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Google Shape;1163;p8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commit --amend (</a:t>
            </a:r>
            <a:r>
              <a:rPr lang="ja"/>
              <a:t>最新コミットの差替)</a:t>
            </a:r>
            <a:endParaRPr/>
          </a:p>
        </p:txBody>
      </p:sp>
      <p:sp>
        <p:nvSpPr>
          <p:cNvPr id="1164" name="Google Shape;1164;p81"/>
          <p:cNvSpPr txBox="1"/>
          <p:nvPr>
            <p:ph idx="1" type="body"/>
          </p:nvPr>
        </p:nvSpPr>
        <p:spPr>
          <a:xfrm>
            <a:off x="1875500" y="1088725"/>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commit --amend </a:t>
            </a:r>
            <a:r>
              <a:rPr lang="ja"/>
              <a:t>により、直前のコミットを微修正した別のコミットに差し替えることができます。</a:t>
            </a:r>
            <a:endParaRPr/>
          </a:p>
        </p:txBody>
      </p:sp>
      <p:sp>
        <p:nvSpPr>
          <p:cNvPr id="1165" name="Google Shape;1165;p81"/>
          <p:cNvSpPr/>
          <p:nvPr/>
        </p:nvSpPr>
        <p:spPr>
          <a:xfrm>
            <a:off x="264550" y="295782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1"/>
          <p:cNvSpPr/>
          <p:nvPr/>
        </p:nvSpPr>
        <p:spPr>
          <a:xfrm>
            <a:off x="1875575"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1"/>
          <p:cNvSpPr/>
          <p:nvPr/>
        </p:nvSpPr>
        <p:spPr>
          <a:xfrm>
            <a:off x="2579450"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1"/>
          <p:cNvSpPr/>
          <p:nvPr/>
        </p:nvSpPr>
        <p:spPr>
          <a:xfrm>
            <a:off x="3328050"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1"/>
          <p:cNvSpPr/>
          <p:nvPr/>
        </p:nvSpPr>
        <p:spPr>
          <a:xfrm>
            <a:off x="4046825"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1"/>
          <p:cNvSpPr/>
          <p:nvPr/>
        </p:nvSpPr>
        <p:spPr>
          <a:xfrm>
            <a:off x="6870375" y="1868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171" name="Google Shape;1171;p81"/>
          <p:cNvSpPr/>
          <p:nvPr/>
        </p:nvSpPr>
        <p:spPr>
          <a:xfrm>
            <a:off x="8053975" y="18682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72" name="Google Shape;1172;p81"/>
          <p:cNvCxnSpPr>
            <a:stCxn id="1166" idx="6"/>
            <a:endCxn id="1167" idx="2"/>
          </p:cNvCxnSpPr>
          <p:nvPr/>
        </p:nvCxnSpPr>
        <p:spPr>
          <a:xfrm>
            <a:off x="2218175" y="20386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81"/>
          <p:cNvCxnSpPr>
            <a:stCxn id="1167" idx="6"/>
            <a:endCxn id="1168" idx="2"/>
          </p:cNvCxnSpPr>
          <p:nvPr/>
        </p:nvCxnSpPr>
        <p:spPr>
          <a:xfrm>
            <a:off x="2922050" y="20386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81"/>
          <p:cNvCxnSpPr>
            <a:stCxn id="1168" idx="6"/>
            <a:endCxn id="1169" idx="2"/>
          </p:cNvCxnSpPr>
          <p:nvPr/>
        </p:nvCxnSpPr>
        <p:spPr>
          <a:xfrm>
            <a:off x="3670650" y="20386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81"/>
          <p:cNvCxnSpPr>
            <a:stCxn id="1171" idx="1"/>
            <a:endCxn id="1170" idx="3"/>
          </p:cNvCxnSpPr>
          <p:nvPr/>
        </p:nvCxnSpPr>
        <p:spPr>
          <a:xfrm rot="10800000">
            <a:off x="7586275" y="20386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176" name="Google Shape;1176;p81"/>
          <p:cNvCxnSpPr>
            <a:stCxn id="1170" idx="1"/>
            <a:endCxn id="1169" idx="6"/>
          </p:cNvCxnSpPr>
          <p:nvPr/>
        </p:nvCxnSpPr>
        <p:spPr>
          <a:xfrm rot="10800000">
            <a:off x="4389375" y="20386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177" name="Google Shape;1177;p81"/>
          <p:cNvSpPr txBox="1"/>
          <p:nvPr>
            <p:ph idx="1" type="body"/>
          </p:nvPr>
        </p:nvSpPr>
        <p:spPr>
          <a:xfrm>
            <a:off x="1875500" y="2472224"/>
            <a:ext cx="6956700" cy="1101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FFFFFF"/>
                </a:solidFill>
                <a:latin typeface="Courier New"/>
                <a:ea typeface="Courier New"/>
                <a:cs typeface="Courier New"/>
                <a:sym typeface="Courier New"/>
              </a:rPr>
              <a:t>$ git checkout master</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echo aaa &gt;&gt; a.txt</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git add a.txt</a:t>
            </a:r>
            <a:br>
              <a:rPr lang="ja" sz="12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git commit --amend -m "ちょっとコミット変更"</a:t>
            </a:r>
            <a:endParaRPr b="1" sz="12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rgbClr val="FFFFFF"/>
              </a:solidFill>
              <a:latin typeface="Courier New"/>
              <a:ea typeface="Courier New"/>
              <a:cs typeface="Courier New"/>
              <a:sym typeface="Courier New"/>
            </a:endParaRPr>
          </a:p>
        </p:txBody>
      </p:sp>
      <p:sp>
        <p:nvSpPr>
          <p:cNvPr id="1178" name="Google Shape;1178;p81"/>
          <p:cNvSpPr/>
          <p:nvPr/>
        </p:nvSpPr>
        <p:spPr>
          <a:xfrm>
            <a:off x="1875575" y="39256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1"/>
          <p:cNvSpPr/>
          <p:nvPr/>
        </p:nvSpPr>
        <p:spPr>
          <a:xfrm>
            <a:off x="2579450" y="39256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1"/>
          <p:cNvSpPr/>
          <p:nvPr/>
        </p:nvSpPr>
        <p:spPr>
          <a:xfrm>
            <a:off x="3328050" y="39256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1"/>
          <p:cNvSpPr/>
          <p:nvPr/>
        </p:nvSpPr>
        <p:spPr>
          <a:xfrm>
            <a:off x="6870375" y="39256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182" name="Google Shape;1182;p81"/>
          <p:cNvSpPr/>
          <p:nvPr/>
        </p:nvSpPr>
        <p:spPr>
          <a:xfrm>
            <a:off x="8053975" y="39256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83" name="Google Shape;1183;p81"/>
          <p:cNvCxnSpPr>
            <a:stCxn id="1178" idx="6"/>
            <a:endCxn id="1179" idx="2"/>
          </p:cNvCxnSpPr>
          <p:nvPr/>
        </p:nvCxnSpPr>
        <p:spPr>
          <a:xfrm>
            <a:off x="2218175" y="40960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81"/>
          <p:cNvCxnSpPr>
            <a:stCxn id="1179" idx="6"/>
            <a:endCxn id="1180" idx="2"/>
          </p:cNvCxnSpPr>
          <p:nvPr/>
        </p:nvCxnSpPr>
        <p:spPr>
          <a:xfrm>
            <a:off x="2922050" y="40960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81"/>
          <p:cNvCxnSpPr>
            <a:stCxn id="1180" idx="6"/>
            <a:endCxn id="1186" idx="2"/>
          </p:cNvCxnSpPr>
          <p:nvPr/>
        </p:nvCxnSpPr>
        <p:spPr>
          <a:xfrm>
            <a:off x="3670650" y="40960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81"/>
          <p:cNvCxnSpPr>
            <a:stCxn id="1182" idx="1"/>
            <a:endCxn id="1181" idx="3"/>
          </p:cNvCxnSpPr>
          <p:nvPr/>
        </p:nvCxnSpPr>
        <p:spPr>
          <a:xfrm rot="10800000">
            <a:off x="7586275" y="40960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188" name="Google Shape;1188;p81"/>
          <p:cNvCxnSpPr>
            <a:stCxn id="1181" idx="1"/>
            <a:endCxn id="1186" idx="6"/>
          </p:cNvCxnSpPr>
          <p:nvPr/>
        </p:nvCxnSpPr>
        <p:spPr>
          <a:xfrm rot="10800000">
            <a:off x="4374375" y="4096075"/>
            <a:ext cx="2496000" cy="0"/>
          </a:xfrm>
          <a:prstGeom prst="straightConnector1">
            <a:avLst/>
          </a:prstGeom>
          <a:noFill/>
          <a:ln cap="flat" cmpd="sng" w="9525">
            <a:solidFill>
              <a:schemeClr val="dk2"/>
            </a:solidFill>
            <a:prstDash val="solid"/>
            <a:round/>
            <a:headEnd len="med" w="med" type="none"/>
            <a:tailEnd len="med" w="med" type="triangle"/>
          </a:ln>
        </p:spPr>
      </p:cxnSp>
      <p:sp>
        <p:nvSpPr>
          <p:cNvPr id="1186" name="Google Shape;1186;p81"/>
          <p:cNvSpPr/>
          <p:nvPr/>
        </p:nvSpPr>
        <p:spPr>
          <a:xfrm>
            <a:off x="4031837" y="3925675"/>
            <a:ext cx="342600" cy="3408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1"/>
          <p:cNvSpPr/>
          <p:nvPr/>
        </p:nvSpPr>
        <p:spPr>
          <a:xfrm>
            <a:off x="4031825" y="44575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0" name="Google Shape;1190;p81"/>
          <p:cNvCxnSpPr>
            <a:stCxn id="1180" idx="5"/>
            <a:endCxn id="1189" idx="1"/>
          </p:cNvCxnSpPr>
          <p:nvPr/>
        </p:nvCxnSpPr>
        <p:spPr>
          <a:xfrm>
            <a:off x="3620477" y="4216566"/>
            <a:ext cx="461400" cy="291000"/>
          </a:xfrm>
          <a:prstGeom prst="straightConnector1">
            <a:avLst/>
          </a:prstGeom>
          <a:noFill/>
          <a:ln cap="flat" cmpd="sng" w="9525">
            <a:solidFill>
              <a:schemeClr val="dk2"/>
            </a:solidFill>
            <a:prstDash val="solid"/>
            <a:round/>
            <a:headEnd len="med" w="med" type="none"/>
            <a:tailEnd len="med" w="med" type="none"/>
          </a:ln>
        </p:spPr>
      </p:cxnSp>
      <p:sp>
        <p:nvSpPr>
          <p:cNvPr id="1191" name="Google Shape;1191;p81"/>
          <p:cNvSpPr/>
          <p:nvPr/>
        </p:nvSpPr>
        <p:spPr>
          <a:xfrm>
            <a:off x="3800750" y="4348200"/>
            <a:ext cx="842100" cy="585600"/>
          </a:xfrm>
          <a:prstGeom prst="rect">
            <a:avLst/>
          </a:prstGeom>
          <a:solidFill>
            <a:srgbClr val="FFFFFF">
              <a:alpha val="7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事前準備はお済みですか？</a:t>
            </a:r>
            <a:endParaRPr/>
          </a:p>
        </p:txBody>
      </p:sp>
      <p:sp>
        <p:nvSpPr>
          <p:cNvPr id="105" name="Google Shape;105;p1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300"/>
              <a:t>・GitHub (</a:t>
            </a:r>
            <a:r>
              <a:rPr lang="ja" sz="1300" u="sng">
                <a:solidFill>
                  <a:schemeClr val="accent5"/>
                </a:solidFill>
                <a:hlinkClick r:id="rId3"/>
              </a:rPr>
              <a:t>https://github.com/</a:t>
            </a:r>
            <a:r>
              <a:rPr lang="ja" sz="1300"/>
              <a:t>) アカウントを作成 </a:t>
            </a:r>
            <a:br>
              <a:rPr lang="ja" sz="1300"/>
            </a:br>
            <a:r>
              <a:rPr lang="ja" sz="1300"/>
              <a:t>　※ Lv1 受講済みの方は済んでいるはず</a:t>
            </a:r>
            <a:endParaRPr sz="1300"/>
          </a:p>
          <a:p>
            <a:pPr indent="0" lvl="0" marL="0" rtl="0" algn="l">
              <a:spcBef>
                <a:spcPts val="1600"/>
              </a:spcBef>
              <a:spcAft>
                <a:spcPts val="0"/>
              </a:spcAft>
              <a:buNone/>
            </a:pPr>
            <a:r>
              <a:rPr lang="ja" sz="1300"/>
              <a:t>・作業マシンに Git (</a:t>
            </a:r>
            <a:r>
              <a:rPr lang="ja" sz="1300" u="sng">
                <a:solidFill>
                  <a:schemeClr val="accent5"/>
                </a:solidFill>
                <a:hlinkClick r:id="rId4"/>
              </a:rPr>
              <a:t>https://git-scm.com/</a:t>
            </a:r>
            <a:r>
              <a:rPr lang="ja" sz="1300"/>
              <a:t>)</a:t>
            </a:r>
            <a:r>
              <a:rPr lang="ja" sz="1300"/>
              <a:t>をインストール（設定はデフォルトでOK）</a:t>
            </a:r>
            <a:br>
              <a:rPr lang="ja" sz="1300"/>
            </a:br>
            <a:r>
              <a:rPr lang="ja" sz="1300"/>
              <a:t>　※ Lv2 受講済みの方は済んでいるはず</a:t>
            </a:r>
            <a:endParaRPr sz="1300"/>
          </a:p>
          <a:p>
            <a:pPr indent="0" lvl="0" marL="0" rtl="0" algn="l">
              <a:spcBef>
                <a:spcPts val="1600"/>
              </a:spcBef>
              <a:spcAft>
                <a:spcPts val="0"/>
              </a:spcAft>
              <a:buNone/>
            </a:pPr>
            <a:r>
              <a:rPr lang="ja" sz="1300"/>
              <a:t>・Git 設定 (SSH 認証等)</a:t>
            </a:r>
            <a:br>
              <a:rPr lang="ja" sz="1300"/>
            </a:br>
            <a:r>
              <a:rPr lang="ja" sz="1300"/>
              <a:t>　※ Lv2 受講済みの方は済んでいるはず</a:t>
            </a:r>
            <a:br>
              <a:rPr lang="ja" sz="1300"/>
            </a:br>
            <a:r>
              <a:rPr lang="ja" sz="1300"/>
              <a:t>　※手順は </a:t>
            </a:r>
            <a:r>
              <a:rPr lang="ja" sz="1300" u="sng">
                <a:solidFill>
                  <a:schemeClr val="hlink"/>
                </a:solidFill>
                <a:hlinkClick r:id="rId5"/>
              </a:rPr>
              <a:t>Lv2ハンズオン資料のp26～31</a:t>
            </a:r>
            <a:r>
              <a:rPr lang="ja" sz="1300"/>
              <a:t> をご参照ください。</a:t>
            </a:r>
            <a:endParaRPr sz="1300"/>
          </a:p>
          <a:p>
            <a:pPr indent="0" lvl="0" marL="0" rtl="0" algn="l">
              <a:spcBef>
                <a:spcPts val="1600"/>
              </a:spcBef>
              <a:spcAft>
                <a:spcPts val="0"/>
              </a:spcAft>
              <a:buNone/>
            </a:pPr>
            <a:r>
              <a:rPr lang="ja" sz="1300"/>
              <a:t>・</a:t>
            </a:r>
            <a:r>
              <a:rPr lang="ja" sz="1300" u="sng">
                <a:solidFill>
                  <a:schemeClr val="hlink"/>
                </a:solidFill>
                <a:hlinkClick r:id="rId6"/>
              </a:rPr>
              <a:t>SourceTree</a:t>
            </a:r>
            <a:r>
              <a:rPr lang="ja" sz="1300"/>
              <a:t> をインストール（設定はデフォルトでOK)</a:t>
            </a:r>
            <a:br>
              <a:rPr lang="ja" sz="1300"/>
            </a:br>
            <a:r>
              <a:rPr lang="ja" sz="1300"/>
              <a:t>　※細かい設定については後ほど紹介します。</a:t>
            </a:r>
            <a:endParaRPr sz="1300"/>
          </a:p>
          <a:p>
            <a:pPr indent="0" lvl="0" marL="0" rtl="0" algn="l">
              <a:spcBef>
                <a:spcPts val="1600"/>
              </a:spcBef>
              <a:spcAft>
                <a:spcPts val="0"/>
              </a:spcAft>
              <a:buNone/>
            </a:pPr>
            <a:r>
              <a:rPr lang="ja" sz="1300"/>
              <a:t>まだの方は話を聞きながらで良いので</a:t>
            </a:r>
            <a:br>
              <a:rPr lang="ja" sz="1300"/>
            </a:br>
            <a:r>
              <a:rPr lang="ja" sz="1300"/>
              <a:t>今のうちに済ませてしまいましょう。</a:t>
            </a:r>
            <a:endParaRPr sz="1300"/>
          </a:p>
          <a:p>
            <a:pPr indent="0" lvl="0" marL="0" rtl="0" algn="l">
              <a:spcBef>
                <a:spcPts val="0"/>
              </a:spcBef>
              <a:spcAft>
                <a:spcPts val="1600"/>
              </a:spcAft>
              <a:buNone/>
            </a:pPr>
            <a:r>
              <a:t/>
            </a:r>
            <a:endParaRPr sz="1300">
              <a:solidFill>
                <a:srgbClr val="5E696C"/>
              </a:solidFill>
            </a:endParaRPr>
          </a:p>
        </p:txBody>
      </p:sp>
      <p:sp>
        <p:nvSpPr>
          <p:cNvPr id="106" name="Google Shape;106;p19"/>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8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コミットの一括取り消し (の準備)</a:t>
            </a:r>
            <a:endParaRPr/>
          </a:p>
        </p:txBody>
      </p:sp>
      <p:sp>
        <p:nvSpPr>
          <p:cNvPr id="1197" name="Google Shape;1197;p82"/>
          <p:cNvSpPr txBox="1"/>
          <p:nvPr>
            <p:ph idx="1" type="body"/>
          </p:nvPr>
        </p:nvSpPr>
        <p:spPr>
          <a:xfrm>
            <a:off x="1875500" y="1012525"/>
            <a:ext cx="6956700" cy="78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git reset --hard </a:t>
            </a:r>
            <a:r>
              <a:rPr lang="ja" sz="1200"/>
              <a:t>により、現ブランチが参照しているコミットを変更することができます。</a:t>
            </a:r>
            <a:br>
              <a:rPr lang="ja" sz="1200"/>
            </a:br>
            <a:br>
              <a:rPr lang="ja" sz="1200"/>
            </a:br>
            <a:r>
              <a:rPr lang="ja" sz="1200"/>
              <a:t>この操作の前に、ダミーでコミットを4件ほど積んでみます。</a:t>
            </a:r>
            <a:endParaRPr sz="1200"/>
          </a:p>
        </p:txBody>
      </p:sp>
      <p:sp>
        <p:nvSpPr>
          <p:cNvPr id="1198" name="Google Shape;1198;p82"/>
          <p:cNvSpPr/>
          <p:nvPr/>
        </p:nvSpPr>
        <p:spPr>
          <a:xfrm>
            <a:off x="264550" y="295782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2"/>
          <p:cNvSpPr txBox="1"/>
          <p:nvPr>
            <p:ph idx="1" type="body"/>
          </p:nvPr>
        </p:nvSpPr>
        <p:spPr>
          <a:xfrm>
            <a:off x="1875500" y="1999325"/>
            <a:ext cx="6956700" cy="1888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FFFFFF"/>
                </a:solidFill>
                <a:latin typeface="Courier New"/>
                <a:ea typeface="Courier New"/>
                <a:cs typeface="Courier New"/>
                <a:sym typeface="Courier New"/>
              </a:rPr>
              <a:t>echo d1 &gt;&gt; d1.txt &amp;&amp; git add . &amp;&amp; git commit -m "dummy1"</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echo d2 &gt;&gt; d2.txt &amp;&amp; git add . &amp;&amp; git commit -m "dummy2"</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echo d3 &gt;&gt; d3.txt &amp;&amp; git add . &amp;&amp; git commit -m "dummy3"</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echo d4 &gt;&gt; d4.txt &amp;&amp; git add . &amp;&amp; git commit -m "dummy4"</a:t>
            </a:r>
            <a:br>
              <a:rPr lang="ja" sz="1200">
                <a:solidFill>
                  <a:srgbClr val="FFFFFF"/>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rgbClr val="FFFFFF"/>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8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reset --hard (</a:t>
            </a:r>
            <a:r>
              <a:rPr lang="ja"/>
              <a:t>コミットの一括取り消し)</a:t>
            </a:r>
            <a:endParaRPr/>
          </a:p>
        </p:txBody>
      </p:sp>
      <p:sp>
        <p:nvSpPr>
          <p:cNvPr id="1205" name="Google Shape;1205;p83"/>
          <p:cNvSpPr txBox="1"/>
          <p:nvPr>
            <p:ph idx="1" type="body"/>
          </p:nvPr>
        </p:nvSpPr>
        <p:spPr>
          <a:xfrm>
            <a:off x="1875500" y="936325"/>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git reset --hard により、現ブランチが参照しているコミットを変更することができます。</a:t>
            </a:r>
            <a:endParaRPr sz="1200"/>
          </a:p>
        </p:txBody>
      </p:sp>
      <p:sp>
        <p:nvSpPr>
          <p:cNvPr id="1206" name="Google Shape;1206;p83"/>
          <p:cNvSpPr/>
          <p:nvPr/>
        </p:nvSpPr>
        <p:spPr>
          <a:xfrm>
            <a:off x="1875575"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3"/>
          <p:cNvSpPr/>
          <p:nvPr/>
        </p:nvSpPr>
        <p:spPr>
          <a:xfrm>
            <a:off x="2579450"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3"/>
          <p:cNvSpPr/>
          <p:nvPr/>
        </p:nvSpPr>
        <p:spPr>
          <a:xfrm>
            <a:off x="3328050"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3"/>
          <p:cNvSpPr/>
          <p:nvPr/>
        </p:nvSpPr>
        <p:spPr>
          <a:xfrm>
            <a:off x="4046825"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MS PMincho"/>
              <a:ea typeface="MS PMincho"/>
              <a:cs typeface="MS PMincho"/>
              <a:sym typeface="MS PMincho"/>
            </a:endParaRPr>
          </a:p>
        </p:txBody>
      </p:sp>
      <p:sp>
        <p:nvSpPr>
          <p:cNvPr id="1210" name="Google Shape;1210;p83"/>
          <p:cNvSpPr/>
          <p:nvPr/>
        </p:nvSpPr>
        <p:spPr>
          <a:xfrm>
            <a:off x="6870375" y="1868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211" name="Google Shape;1211;p83"/>
          <p:cNvSpPr/>
          <p:nvPr/>
        </p:nvSpPr>
        <p:spPr>
          <a:xfrm>
            <a:off x="8053975" y="18682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12" name="Google Shape;1212;p83"/>
          <p:cNvCxnSpPr>
            <a:stCxn id="1206" idx="6"/>
            <a:endCxn id="1207" idx="2"/>
          </p:cNvCxnSpPr>
          <p:nvPr/>
        </p:nvCxnSpPr>
        <p:spPr>
          <a:xfrm>
            <a:off x="2218175" y="20386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83"/>
          <p:cNvCxnSpPr>
            <a:stCxn id="1207" idx="6"/>
            <a:endCxn id="1208" idx="2"/>
          </p:cNvCxnSpPr>
          <p:nvPr/>
        </p:nvCxnSpPr>
        <p:spPr>
          <a:xfrm>
            <a:off x="2922050" y="20386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83"/>
          <p:cNvCxnSpPr>
            <a:stCxn id="1208" idx="6"/>
            <a:endCxn id="1209" idx="2"/>
          </p:cNvCxnSpPr>
          <p:nvPr/>
        </p:nvCxnSpPr>
        <p:spPr>
          <a:xfrm>
            <a:off x="3670650" y="20386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83"/>
          <p:cNvCxnSpPr>
            <a:stCxn id="1211" idx="1"/>
            <a:endCxn id="1210" idx="3"/>
          </p:cNvCxnSpPr>
          <p:nvPr/>
        </p:nvCxnSpPr>
        <p:spPr>
          <a:xfrm rot="10800000">
            <a:off x="7586275" y="20386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216" name="Google Shape;1216;p83"/>
          <p:cNvCxnSpPr>
            <a:stCxn id="1210" idx="1"/>
            <a:endCxn id="1209" idx="6"/>
          </p:cNvCxnSpPr>
          <p:nvPr/>
        </p:nvCxnSpPr>
        <p:spPr>
          <a:xfrm rot="10800000">
            <a:off x="4389375" y="20386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217" name="Google Shape;1217;p83"/>
          <p:cNvSpPr txBox="1"/>
          <p:nvPr>
            <p:ph idx="1" type="body"/>
          </p:nvPr>
        </p:nvSpPr>
        <p:spPr>
          <a:xfrm>
            <a:off x="1875500" y="2548100"/>
            <a:ext cx="6956700" cy="501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FFFFFF"/>
                </a:solidFill>
                <a:latin typeface="Courier New"/>
                <a:ea typeface="Courier New"/>
                <a:cs typeface="Courier New"/>
                <a:sym typeface="Courier New"/>
              </a:rPr>
              <a:t>$ git reset --hard HEAD~</a:t>
            </a:r>
            <a:br>
              <a:rPr lang="ja" sz="1200">
                <a:solidFill>
                  <a:srgbClr val="FFFFFF"/>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p:txBody>
      </p:sp>
      <p:sp>
        <p:nvSpPr>
          <p:cNvPr id="1218" name="Google Shape;1218;p83"/>
          <p:cNvSpPr/>
          <p:nvPr/>
        </p:nvSpPr>
        <p:spPr>
          <a:xfrm>
            <a:off x="1875575" y="3239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3"/>
          <p:cNvSpPr/>
          <p:nvPr/>
        </p:nvSpPr>
        <p:spPr>
          <a:xfrm>
            <a:off x="2579450" y="3239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3"/>
          <p:cNvSpPr/>
          <p:nvPr/>
        </p:nvSpPr>
        <p:spPr>
          <a:xfrm>
            <a:off x="3328050" y="3239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3"/>
          <p:cNvSpPr/>
          <p:nvPr/>
        </p:nvSpPr>
        <p:spPr>
          <a:xfrm>
            <a:off x="6870375" y="32398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222" name="Google Shape;1222;p83"/>
          <p:cNvSpPr/>
          <p:nvPr/>
        </p:nvSpPr>
        <p:spPr>
          <a:xfrm>
            <a:off x="8053975" y="32398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23" name="Google Shape;1223;p83"/>
          <p:cNvCxnSpPr>
            <a:stCxn id="1218" idx="6"/>
            <a:endCxn id="1219" idx="2"/>
          </p:cNvCxnSpPr>
          <p:nvPr/>
        </p:nvCxnSpPr>
        <p:spPr>
          <a:xfrm>
            <a:off x="2218175" y="34102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83"/>
          <p:cNvCxnSpPr>
            <a:stCxn id="1219" idx="6"/>
            <a:endCxn id="1220" idx="2"/>
          </p:cNvCxnSpPr>
          <p:nvPr/>
        </p:nvCxnSpPr>
        <p:spPr>
          <a:xfrm>
            <a:off x="2922050" y="34102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83"/>
          <p:cNvCxnSpPr>
            <a:stCxn id="1222" idx="1"/>
            <a:endCxn id="1221" idx="3"/>
          </p:cNvCxnSpPr>
          <p:nvPr/>
        </p:nvCxnSpPr>
        <p:spPr>
          <a:xfrm rot="10800000">
            <a:off x="7586275" y="34102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226" name="Google Shape;1226;p83"/>
          <p:cNvCxnSpPr>
            <a:stCxn id="1221" idx="1"/>
            <a:endCxn id="1220" idx="6"/>
          </p:cNvCxnSpPr>
          <p:nvPr/>
        </p:nvCxnSpPr>
        <p:spPr>
          <a:xfrm rot="10800000">
            <a:off x="3670575" y="3410275"/>
            <a:ext cx="3199800" cy="0"/>
          </a:xfrm>
          <a:prstGeom prst="straightConnector1">
            <a:avLst/>
          </a:prstGeom>
          <a:noFill/>
          <a:ln cap="flat" cmpd="sng" w="9525">
            <a:solidFill>
              <a:schemeClr val="dk2"/>
            </a:solidFill>
            <a:prstDash val="solid"/>
            <a:round/>
            <a:headEnd len="med" w="med" type="none"/>
            <a:tailEnd len="med" w="med" type="triangle"/>
          </a:ln>
        </p:spPr>
      </p:cxnSp>
      <p:sp>
        <p:nvSpPr>
          <p:cNvPr id="1227" name="Google Shape;1227;p83"/>
          <p:cNvSpPr txBox="1"/>
          <p:nvPr>
            <p:ph idx="1" type="body"/>
          </p:nvPr>
        </p:nvSpPr>
        <p:spPr>
          <a:xfrm>
            <a:off x="1875500" y="3843500"/>
            <a:ext cx="6956700" cy="501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FFFFFF"/>
                </a:solidFill>
                <a:latin typeface="Courier New"/>
                <a:ea typeface="Courier New"/>
                <a:cs typeface="Courier New"/>
                <a:sym typeface="Courier New"/>
              </a:rPr>
              <a:t>$ git reset --hard HEAD~~</a:t>
            </a:r>
            <a:br>
              <a:rPr lang="ja" sz="1200">
                <a:solidFill>
                  <a:srgbClr val="FFFFFF"/>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p:txBody>
      </p:sp>
      <p:sp>
        <p:nvSpPr>
          <p:cNvPr id="1228" name="Google Shape;1228;p83"/>
          <p:cNvSpPr/>
          <p:nvPr/>
        </p:nvSpPr>
        <p:spPr>
          <a:xfrm>
            <a:off x="1875575" y="4535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3"/>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230" name="Google Shape;1230;p83"/>
          <p:cNvSpPr/>
          <p:nvPr/>
        </p:nvSpPr>
        <p:spPr>
          <a:xfrm>
            <a:off x="8053975" y="45352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31" name="Google Shape;1231;p83"/>
          <p:cNvCxnSpPr>
            <a:stCxn id="1230" idx="1"/>
            <a:endCxn id="1229" idx="3"/>
          </p:cNvCxnSpPr>
          <p:nvPr/>
        </p:nvCxnSpPr>
        <p:spPr>
          <a:xfrm rot="10800000">
            <a:off x="7586275" y="47056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232" name="Google Shape;1232;p83"/>
          <p:cNvCxnSpPr>
            <a:stCxn id="1229" idx="1"/>
            <a:endCxn id="1228" idx="6"/>
          </p:cNvCxnSpPr>
          <p:nvPr/>
        </p:nvCxnSpPr>
        <p:spPr>
          <a:xfrm rot="10800000">
            <a:off x="2218275" y="4705675"/>
            <a:ext cx="4652100" cy="0"/>
          </a:xfrm>
          <a:prstGeom prst="straightConnector1">
            <a:avLst/>
          </a:prstGeom>
          <a:noFill/>
          <a:ln cap="flat" cmpd="sng" w="9525">
            <a:solidFill>
              <a:schemeClr val="dk2"/>
            </a:solidFill>
            <a:prstDash val="solid"/>
            <a:round/>
            <a:headEnd len="med" w="med" type="none"/>
            <a:tailEnd len="med" w="med" type="triangle"/>
          </a:ln>
        </p:spPr>
      </p:cxnSp>
      <p:sp>
        <p:nvSpPr>
          <p:cNvPr id="1233" name="Google Shape;1233;p83"/>
          <p:cNvSpPr txBox="1"/>
          <p:nvPr/>
        </p:nvSpPr>
        <p:spPr>
          <a:xfrm>
            <a:off x="3725750" y="1603675"/>
            <a:ext cx="948600" cy="3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900">
                <a:solidFill>
                  <a:srgbClr val="666666"/>
                </a:solidFill>
              </a:rPr>
              <a:t>HEAD</a:t>
            </a:r>
            <a:endParaRPr sz="900">
              <a:solidFill>
                <a:srgbClr val="666666"/>
              </a:solidFill>
            </a:endParaRPr>
          </a:p>
        </p:txBody>
      </p:sp>
      <p:sp>
        <p:nvSpPr>
          <p:cNvPr id="1234" name="Google Shape;1234;p83"/>
          <p:cNvSpPr txBox="1"/>
          <p:nvPr/>
        </p:nvSpPr>
        <p:spPr>
          <a:xfrm>
            <a:off x="3050217" y="1603675"/>
            <a:ext cx="948600" cy="3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900">
                <a:solidFill>
                  <a:srgbClr val="666666"/>
                </a:solidFill>
              </a:rPr>
              <a:t>HEAD~</a:t>
            </a:r>
            <a:endParaRPr sz="900">
              <a:solidFill>
                <a:srgbClr val="666666"/>
              </a:solidFill>
            </a:endParaRPr>
          </a:p>
        </p:txBody>
      </p:sp>
      <p:sp>
        <p:nvSpPr>
          <p:cNvPr id="1235" name="Google Shape;1235;p83"/>
          <p:cNvSpPr txBox="1"/>
          <p:nvPr/>
        </p:nvSpPr>
        <p:spPr>
          <a:xfrm>
            <a:off x="2324338" y="1603675"/>
            <a:ext cx="948600" cy="3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900">
                <a:solidFill>
                  <a:srgbClr val="666666"/>
                </a:solidFill>
              </a:rPr>
              <a:t>HEAD~~</a:t>
            </a:r>
            <a:endParaRPr sz="900">
              <a:solidFill>
                <a:srgbClr val="666666"/>
              </a:solidFill>
            </a:endParaRPr>
          </a:p>
        </p:txBody>
      </p:sp>
      <p:sp>
        <p:nvSpPr>
          <p:cNvPr id="1236" name="Google Shape;1236;p83"/>
          <p:cNvSpPr txBox="1"/>
          <p:nvPr/>
        </p:nvSpPr>
        <p:spPr>
          <a:xfrm>
            <a:off x="1562338" y="1603675"/>
            <a:ext cx="948600" cy="34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900">
                <a:solidFill>
                  <a:srgbClr val="666666"/>
                </a:solidFill>
              </a:rPr>
              <a:t>HEAD~~~</a:t>
            </a:r>
            <a:endParaRPr sz="900">
              <a:solidFill>
                <a:srgbClr val="666666"/>
              </a:solidFill>
            </a:endParaRPr>
          </a:p>
        </p:txBody>
      </p:sp>
      <p:sp>
        <p:nvSpPr>
          <p:cNvPr id="1237" name="Google Shape;1237;p83"/>
          <p:cNvSpPr/>
          <p:nvPr/>
        </p:nvSpPr>
        <p:spPr>
          <a:xfrm>
            <a:off x="264550" y="295782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3"/>
          <p:cNvSpPr txBox="1"/>
          <p:nvPr/>
        </p:nvSpPr>
        <p:spPr>
          <a:xfrm>
            <a:off x="4046825" y="2182838"/>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d4</a:t>
            </a:r>
            <a:endParaRPr sz="800">
              <a:latin typeface="Courier New"/>
              <a:ea typeface="Courier New"/>
              <a:cs typeface="Courier New"/>
              <a:sym typeface="Courier New"/>
            </a:endParaRPr>
          </a:p>
        </p:txBody>
      </p:sp>
      <p:sp>
        <p:nvSpPr>
          <p:cNvPr id="1239" name="Google Shape;1239;p83"/>
          <p:cNvSpPr txBox="1"/>
          <p:nvPr/>
        </p:nvSpPr>
        <p:spPr>
          <a:xfrm>
            <a:off x="3328050" y="2182850"/>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d3</a:t>
            </a:r>
            <a:endParaRPr sz="800">
              <a:latin typeface="Courier New"/>
              <a:ea typeface="Courier New"/>
              <a:cs typeface="Courier New"/>
              <a:sym typeface="Courier New"/>
            </a:endParaRPr>
          </a:p>
        </p:txBody>
      </p:sp>
      <p:sp>
        <p:nvSpPr>
          <p:cNvPr id="1240" name="Google Shape;1240;p83"/>
          <p:cNvSpPr txBox="1"/>
          <p:nvPr/>
        </p:nvSpPr>
        <p:spPr>
          <a:xfrm>
            <a:off x="2609275" y="2182838"/>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d2</a:t>
            </a:r>
            <a:endParaRPr sz="800">
              <a:latin typeface="Courier New"/>
              <a:ea typeface="Courier New"/>
              <a:cs typeface="Courier New"/>
              <a:sym typeface="Courier New"/>
            </a:endParaRPr>
          </a:p>
        </p:txBody>
      </p:sp>
      <p:sp>
        <p:nvSpPr>
          <p:cNvPr id="1241" name="Google Shape;1241;p83"/>
          <p:cNvSpPr txBox="1"/>
          <p:nvPr/>
        </p:nvSpPr>
        <p:spPr>
          <a:xfrm>
            <a:off x="1890500" y="2182850"/>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d1</a:t>
            </a:r>
            <a:endParaRPr sz="800">
              <a:latin typeface="Courier New"/>
              <a:ea typeface="Courier New"/>
              <a:cs typeface="Courier New"/>
              <a:sym typeface="Courier New"/>
            </a:endParaRPr>
          </a:p>
        </p:txBody>
      </p:sp>
      <p:sp>
        <p:nvSpPr>
          <p:cNvPr id="1242" name="Google Shape;1242;p83"/>
          <p:cNvSpPr txBox="1"/>
          <p:nvPr/>
        </p:nvSpPr>
        <p:spPr>
          <a:xfrm>
            <a:off x="3321290" y="3561784"/>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d3</a:t>
            </a:r>
            <a:endParaRPr sz="800">
              <a:latin typeface="Courier New"/>
              <a:ea typeface="Courier New"/>
              <a:cs typeface="Courier New"/>
              <a:sym typeface="Courier New"/>
            </a:endParaRPr>
          </a:p>
        </p:txBody>
      </p:sp>
      <p:sp>
        <p:nvSpPr>
          <p:cNvPr id="1243" name="Google Shape;1243;p83"/>
          <p:cNvSpPr txBox="1"/>
          <p:nvPr/>
        </p:nvSpPr>
        <p:spPr>
          <a:xfrm>
            <a:off x="2602515" y="3561772"/>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d2</a:t>
            </a:r>
            <a:endParaRPr sz="800">
              <a:latin typeface="Courier New"/>
              <a:ea typeface="Courier New"/>
              <a:cs typeface="Courier New"/>
              <a:sym typeface="Courier New"/>
            </a:endParaRPr>
          </a:p>
        </p:txBody>
      </p:sp>
      <p:sp>
        <p:nvSpPr>
          <p:cNvPr id="1244" name="Google Shape;1244;p83"/>
          <p:cNvSpPr txBox="1"/>
          <p:nvPr/>
        </p:nvSpPr>
        <p:spPr>
          <a:xfrm>
            <a:off x="1883740" y="3561784"/>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d1</a:t>
            </a:r>
            <a:endParaRPr sz="800">
              <a:latin typeface="Courier New"/>
              <a:ea typeface="Courier New"/>
              <a:cs typeface="Courier New"/>
              <a:sym typeface="Courier New"/>
            </a:endParaRPr>
          </a:p>
        </p:txBody>
      </p:sp>
      <p:sp>
        <p:nvSpPr>
          <p:cNvPr id="1245" name="Google Shape;1245;p83"/>
          <p:cNvSpPr txBox="1"/>
          <p:nvPr/>
        </p:nvSpPr>
        <p:spPr>
          <a:xfrm>
            <a:off x="1876052" y="4860707"/>
            <a:ext cx="342600" cy="2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5E696C"/>
                </a:solidFill>
                <a:latin typeface="Courier New"/>
                <a:ea typeface="Courier New"/>
                <a:cs typeface="Courier New"/>
                <a:sym typeface="Courier New"/>
              </a:rPr>
              <a:t>d1</a:t>
            </a:r>
            <a:endParaRPr sz="800">
              <a:latin typeface="Courier New"/>
              <a:ea typeface="Courier New"/>
              <a:cs typeface="Courier New"/>
              <a:sym typeface="Courier New"/>
            </a:endParaRPr>
          </a:p>
        </p:txBody>
      </p:sp>
      <p:cxnSp>
        <p:nvCxnSpPr>
          <p:cNvPr id="1246" name="Google Shape;1246;p83"/>
          <p:cNvCxnSpPr>
            <a:endCxn id="1206" idx="2"/>
          </p:cNvCxnSpPr>
          <p:nvPr/>
        </p:nvCxnSpPr>
        <p:spPr>
          <a:xfrm>
            <a:off x="1721975" y="2038675"/>
            <a:ext cx="153600" cy="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83"/>
          <p:cNvCxnSpPr>
            <a:endCxn id="1218" idx="2"/>
          </p:cNvCxnSpPr>
          <p:nvPr/>
        </p:nvCxnSpPr>
        <p:spPr>
          <a:xfrm>
            <a:off x="1706675" y="3410275"/>
            <a:ext cx="168900" cy="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83"/>
          <p:cNvCxnSpPr>
            <a:endCxn id="1228" idx="2"/>
          </p:cNvCxnSpPr>
          <p:nvPr/>
        </p:nvCxnSpPr>
        <p:spPr>
          <a:xfrm>
            <a:off x="1690175" y="4705675"/>
            <a:ext cx="185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Google Shape;1253;p8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revert</a:t>
            </a:r>
            <a:endParaRPr/>
          </a:p>
        </p:txBody>
      </p:sp>
      <p:sp>
        <p:nvSpPr>
          <p:cNvPr id="1254" name="Google Shape;1254;p84"/>
          <p:cNvSpPr txBox="1"/>
          <p:nvPr>
            <p:ph idx="1" type="body"/>
          </p:nvPr>
        </p:nvSpPr>
        <p:spPr>
          <a:xfrm>
            <a:off x="1875500" y="1088725"/>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git revert </a:t>
            </a:r>
            <a:r>
              <a:rPr lang="ja" sz="1200"/>
              <a:t>により、特定のコミットを取り消すためのコミットを積むことができます。</a:t>
            </a:r>
            <a:endParaRPr sz="1200"/>
          </a:p>
        </p:txBody>
      </p:sp>
      <p:sp>
        <p:nvSpPr>
          <p:cNvPr id="1255" name="Google Shape;1255;p84"/>
          <p:cNvSpPr/>
          <p:nvPr/>
        </p:nvSpPr>
        <p:spPr>
          <a:xfrm>
            <a:off x="1875575"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4"/>
          <p:cNvSpPr/>
          <p:nvPr/>
        </p:nvSpPr>
        <p:spPr>
          <a:xfrm>
            <a:off x="2579450"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4"/>
          <p:cNvSpPr/>
          <p:nvPr/>
        </p:nvSpPr>
        <p:spPr>
          <a:xfrm>
            <a:off x="3328050"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4"/>
          <p:cNvSpPr/>
          <p:nvPr/>
        </p:nvSpPr>
        <p:spPr>
          <a:xfrm>
            <a:off x="4046825" y="1868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4"/>
          <p:cNvSpPr/>
          <p:nvPr/>
        </p:nvSpPr>
        <p:spPr>
          <a:xfrm>
            <a:off x="6870375" y="1868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260" name="Google Shape;1260;p84"/>
          <p:cNvSpPr/>
          <p:nvPr/>
        </p:nvSpPr>
        <p:spPr>
          <a:xfrm>
            <a:off x="8053975" y="18682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61" name="Google Shape;1261;p84"/>
          <p:cNvCxnSpPr>
            <a:stCxn id="1255" idx="6"/>
            <a:endCxn id="1256" idx="2"/>
          </p:cNvCxnSpPr>
          <p:nvPr/>
        </p:nvCxnSpPr>
        <p:spPr>
          <a:xfrm>
            <a:off x="2218175" y="20386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84"/>
          <p:cNvCxnSpPr>
            <a:stCxn id="1256" idx="6"/>
            <a:endCxn id="1257" idx="2"/>
          </p:cNvCxnSpPr>
          <p:nvPr/>
        </p:nvCxnSpPr>
        <p:spPr>
          <a:xfrm>
            <a:off x="2922050" y="20386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84"/>
          <p:cNvCxnSpPr>
            <a:stCxn id="1257" idx="6"/>
            <a:endCxn id="1258" idx="2"/>
          </p:cNvCxnSpPr>
          <p:nvPr/>
        </p:nvCxnSpPr>
        <p:spPr>
          <a:xfrm>
            <a:off x="3670650" y="20386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84"/>
          <p:cNvCxnSpPr>
            <a:stCxn id="1260" idx="1"/>
            <a:endCxn id="1259" idx="3"/>
          </p:cNvCxnSpPr>
          <p:nvPr/>
        </p:nvCxnSpPr>
        <p:spPr>
          <a:xfrm rot="10800000">
            <a:off x="7586275" y="20386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265" name="Google Shape;1265;p84"/>
          <p:cNvCxnSpPr>
            <a:stCxn id="1259" idx="1"/>
            <a:endCxn id="1258" idx="6"/>
          </p:cNvCxnSpPr>
          <p:nvPr/>
        </p:nvCxnSpPr>
        <p:spPr>
          <a:xfrm rot="10800000">
            <a:off x="4389375" y="20386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1266" name="Google Shape;1266;p84"/>
          <p:cNvSpPr txBox="1"/>
          <p:nvPr>
            <p:ph idx="1" type="body"/>
          </p:nvPr>
        </p:nvSpPr>
        <p:spPr>
          <a:xfrm>
            <a:off x="1875500" y="2548100"/>
            <a:ext cx="6956700" cy="958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revert </a:t>
            </a:r>
            <a:r>
              <a:rPr lang="ja" sz="1000">
                <a:solidFill>
                  <a:srgbClr val="FFFFFF"/>
                </a:solidFill>
                <a:latin typeface="Courier New"/>
                <a:ea typeface="Courier New"/>
                <a:cs typeface="Courier New"/>
                <a:sym typeface="Courier New"/>
              </a:rPr>
              <a:t>96cbacda0</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[BranchA 9c318bf] Revert "2回目のファイル作成"</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1 file changed, 1 deletion(-)</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delete mode 100644 b.txt</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267" name="Google Shape;1267;p84"/>
          <p:cNvSpPr/>
          <p:nvPr/>
        </p:nvSpPr>
        <p:spPr>
          <a:xfrm>
            <a:off x="1875575" y="4001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4"/>
          <p:cNvSpPr/>
          <p:nvPr/>
        </p:nvSpPr>
        <p:spPr>
          <a:xfrm>
            <a:off x="2579450" y="4001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4"/>
          <p:cNvSpPr/>
          <p:nvPr/>
        </p:nvSpPr>
        <p:spPr>
          <a:xfrm>
            <a:off x="3328050" y="4001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4"/>
          <p:cNvSpPr/>
          <p:nvPr/>
        </p:nvSpPr>
        <p:spPr>
          <a:xfrm>
            <a:off x="6870375" y="40018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271" name="Google Shape;1271;p84"/>
          <p:cNvSpPr/>
          <p:nvPr/>
        </p:nvSpPr>
        <p:spPr>
          <a:xfrm>
            <a:off x="8053975" y="40018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72" name="Google Shape;1272;p84"/>
          <p:cNvCxnSpPr>
            <a:stCxn id="1267" idx="6"/>
            <a:endCxn id="1268" idx="2"/>
          </p:cNvCxnSpPr>
          <p:nvPr/>
        </p:nvCxnSpPr>
        <p:spPr>
          <a:xfrm>
            <a:off x="2218175" y="41722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84"/>
          <p:cNvCxnSpPr>
            <a:stCxn id="1268" idx="6"/>
            <a:endCxn id="1269" idx="2"/>
          </p:cNvCxnSpPr>
          <p:nvPr/>
        </p:nvCxnSpPr>
        <p:spPr>
          <a:xfrm>
            <a:off x="2922050" y="41722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84"/>
          <p:cNvCxnSpPr>
            <a:stCxn id="1271" idx="1"/>
            <a:endCxn id="1270" idx="3"/>
          </p:cNvCxnSpPr>
          <p:nvPr/>
        </p:nvCxnSpPr>
        <p:spPr>
          <a:xfrm rot="10800000">
            <a:off x="7586275" y="41722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275" name="Google Shape;1275;p84"/>
          <p:cNvCxnSpPr>
            <a:stCxn id="1270" idx="1"/>
            <a:endCxn id="1276" idx="6"/>
          </p:cNvCxnSpPr>
          <p:nvPr/>
        </p:nvCxnSpPr>
        <p:spPr>
          <a:xfrm rot="10800000">
            <a:off x="5307375" y="4172275"/>
            <a:ext cx="1563000" cy="0"/>
          </a:xfrm>
          <a:prstGeom prst="straightConnector1">
            <a:avLst/>
          </a:prstGeom>
          <a:noFill/>
          <a:ln cap="flat" cmpd="sng" w="9525">
            <a:solidFill>
              <a:schemeClr val="dk2"/>
            </a:solidFill>
            <a:prstDash val="solid"/>
            <a:round/>
            <a:headEnd len="med" w="med" type="none"/>
            <a:tailEnd len="med" w="med" type="triangle"/>
          </a:ln>
        </p:spPr>
      </p:cxnSp>
      <p:sp>
        <p:nvSpPr>
          <p:cNvPr id="1277" name="Google Shape;1277;p84"/>
          <p:cNvSpPr txBox="1"/>
          <p:nvPr/>
        </p:nvSpPr>
        <p:spPr>
          <a:xfrm>
            <a:off x="3670625" y="1512175"/>
            <a:ext cx="13191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5E696C"/>
                </a:solidFill>
                <a:latin typeface="Verdana"/>
                <a:ea typeface="Verdana"/>
                <a:cs typeface="Verdana"/>
                <a:sym typeface="Verdana"/>
              </a:rPr>
              <a:t>96cbacda0</a:t>
            </a:r>
            <a:endParaRPr/>
          </a:p>
        </p:txBody>
      </p:sp>
      <p:sp>
        <p:nvSpPr>
          <p:cNvPr id="1276" name="Google Shape;1276;p84"/>
          <p:cNvSpPr/>
          <p:nvPr/>
        </p:nvSpPr>
        <p:spPr>
          <a:xfrm>
            <a:off x="4964787" y="4001875"/>
            <a:ext cx="342600" cy="3408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4"/>
          <p:cNvSpPr/>
          <p:nvPr/>
        </p:nvSpPr>
        <p:spPr>
          <a:xfrm>
            <a:off x="4158875" y="40018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9" name="Google Shape;1279;p84"/>
          <p:cNvCxnSpPr>
            <a:stCxn id="1269" idx="6"/>
            <a:endCxn id="1278" idx="2"/>
          </p:cNvCxnSpPr>
          <p:nvPr/>
        </p:nvCxnSpPr>
        <p:spPr>
          <a:xfrm>
            <a:off x="3670650" y="4172275"/>
            <a:ext cx="488100" cy="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84"/>
          <p:cNvCxnSpPr>
            <a:stCxn id="1278" idx="6"/>
            <a:endCxn id="1276" idx="2"/>
          </p:cNvCxnSpPr>
          <p:nvPr/>
        </p:nvCxnSpPr>
        <p:spPr>
          <a:xfrm>
            <a:off x="4501475" y="4172275"/>
            <a:ext cx="463200" cy="0"/>
          </a:xfrm>
          <a:prstGeom prst="straightConnector1">
            <a:avLst/>
          </a:prstGeom>
          <a:noFill/>
          <a:ln cap="flat" cmpd="sng" w="9525">
            <a:solidFill>
              <a:schemeClr val="dk2"/>
            </a:solidFill>
            <a:prstDash val="solid"/>
            <a:round/>
            <a:headEnd len="med" w="med" type="none"/>
            <a:tailEnd len="med" w="med" type="none"/>
          </a:ln>
        </p:spPr>
      </p:cxnSp>
      <p:sp>
        <p:nvSpPr>
          <p:cNvPr id="1281" name="Google Shape;1281;p84"/>
          <p:cNvSpPr/>
          <p:nvPr/>
        </p:nvSpPr>
        <p:spPr>
          <a:xfrm>
            <a:off x="4389363" y="4556100"/>
            <a:ext cx="2907000" cy="531300"/>
          </a:xfrm>
          <a:prstGeom prst="wedgeRectCallout">
            <a:avLst>
              <a:gd fmla="val -24036" name="adj1"/>
              <a:gd fmla="val -7642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コミット「</a:t>
            </a:r>
            <a:r>
              <a:rPr lang="ja">
                <a:solidFill>
                  <a:schemeClr val="dk2"/>
                </a:solidFill>
                <a:latin typeface="Verdana"/>
                <a:ea typeface="Verdana"/>
                <a:cs typeface="Verdana"/>
                <a:sym typeface="Verdana"/>
              </a:rPr>
              <a:t>96cbacda0」を</a:t>
            </a:r>
            <a:br>
              <a:rPr lang="ja">
                <a:solidFill>
                  <a:schemeClr val="dk2"/>
                </a:solidFill>
                <a:latin typeface="Verdana"/>
                <a:ea typeface="Verdana"/>
                <a:cs typeface="Verdana"/>
                <a:sym typeface="Verdana"/>
              </a:rPr>
            </a:br>
            <a:r>
              <a:rPr lang="ja">
                <a:solidFill>
                  <a:schemeClr val="dk2"/>
                </a:solidFill>
                <a:latin typeface="Verdana"/>
                <a:ea typeface="Verdana"/>
                <a:cs typeface="Verdana"/>
                <a:sym typeface="Verdana"/>
              </a:rPr>
              <a:t>取り消す内容のコミット</a:t>
            </a:r>
            <a:endParaRPr>
              <a:solidFill>
                <a:srgbClr val="666666"/>
              </a:solidFill>
            </a:endParaRPr>
          </a:p>
        </p:txBody>
      </p:sp>
      <p:sp>
        <p:nvSpPr>
          <p:cNvPr id="1282" name="Google Shape;1282;p84"/>
          <p:cNvSpPr/>
          <p:nvPr/>
        </p:nvSpPr>
        <p:spPr>
          <a:xfrm>
            <a:off x="264550" y="295782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8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コミットの入替と統合</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1" name="Shape 1291"/>
        <p:cNvGrpSpPr/>
        <p:nvPr/>
      </p:nvGrpSpPr>
      <p:grpSpPr>
        <a:xfrm>
          <a:off x="0" y="0"/>
          <a:ext cx="0" cy="0"/>
          <a:chOff x="0" y="0"/>
          <a:chExt cx="0" cy="0"/>
        </a:xfrm>
      </p:grpSpPr>
      <p:sp>
        <p:nvSpPr>
          <p:cNvPr id="1292" name="Google Shape;1292;p8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cherry-pick: 任意のコミットをもってくる</a:t>
            </a:r>
            <a:endParaRPr sz="2200"/>
          </a:p>
        </p:txBody>
      </p:sp>
      <p:sp>
        <p:nvSpPr>
          <p:cNvPr id="1293" name="Google Shape;1293;p86"/>
          <p:cNvSpPr/>
          <p:nvPr/>
        </p:nvSpPr>
        <p:spPr>
          <a:xfrm>
            <a:off x="3701575" y="2898200"/>
            <a:ext cx="785100" cy="7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6"/>
          <p:cNvSpPr txBox="1"/>
          <p:nvPr/>
        </p:nvSpPr>
        <p:spPr>
          <a:xfrm>
            <a:off x="3824443" y="3460307"/>
            <a:ext cx="536400" cy="18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cb6f</a:t>
            </a:r>
            <a:endParaRPr sz="1000">
              <a:solidFill>
                <a:srgbClr val="666666"/>
              </a:solidFill>
            </a:endParaRPr>
          </a:p>
        </p:txBody>
      </p:sp>
      <p:sp>
        <p:nvSpPr>
          <p:cNvPr id="1295" name="Google Shape;1295;p86"/>
          <p:cNvSpPr txBox="1"/>
          <p:nvPr>
            <p:ph idx="1" type="body"/>
          </p:nvPr>
        </p:nvSpPr>
        <p:spPr>
          <a:xfrm>
            <a:off x="1830375" y="4063992"/>
            <a:ext cx="6956700" cy="874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BranchA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cherry-pick cb6f</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296" name="Google Shape;1296;p86"/>
          <p:cNvSpPr/>
          <p:nvPr/>
        </p:nvSpPr>
        <p:spPr>
          <a:xfrm>
            <a:off x="264550" y="315030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6"/>
          <p:cNvSpPr/>
          <p:nvPr/>
        </p:nvSpPr>
        <p:spPr>
          <a:xfrm>
            <a:off x="1875500" y="19615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298" name="Google Shape;1298;p86"/>
          <p:cNvSpPr/>
          <p:nvPr/>
        </p:nvSpPr>
        <p:spPr>
          <a:xfrm>
            <a:off x="2654070" y="19528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299" name="Google Shape;1299;p86"/>
          <p:cNvSpPr/>
          <p:nvPr/>
        </p:nvSpPr>
        <p:spPr>
          <a:xfrm>
            <a:off x="3525787" y="19617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300" name="Google Shape;1300;p86"/>
          <p:cNvSpPr/>
          <p:nvPr/>
        </p:nvSpPr>
        <p:spPr>
          <a:xfrm>
            <a:off x="4466163" y="19754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301" name="Google Shape;1301;p86"/>
          <p:cNvSpPr/>
          <p:nvPr/>
        </p:nvSpPr>
        <p:spPr>
          <a:xfrm>
            <a:off x="6870425" y="1993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302" name="Google Shape;1302;p86"/>
          <p:cNvSpPr/>
          <p:nvPr/>
        </p:nvSpPr>
        <p:spPr>
          <a:xfrm>
            <a:off x="8054025" y="86896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303" name="Google Shape;1303;p86"/>
          <p:cNvCxnSpPr>
            <a:stCxn id="1297" idx="6"/>
            <a:endCxn id="1298" idx="2"/>
          </p:cNvCxnSpPr>
          <p:nvPr/>
        </p:nvCxnSpPr>
        <p:spPr>
          <a:xfrm flipH="1" rot="10800000">
            <a:off x="2254400" y="21413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304" name="Google Shape;1304;p86"/>
          <p:cNvCxnSpPr>
            <a:stCxn id="1298" idx="6"/>
            <a:endCxn id="1299" idx="2"/>
          </p:cNvCxnSpPr>
          <p:nvPr/>
        </p:nvCxnSpPr>
        <p:spPr>
          <a:xfrm>
            <a:off x="3032970" y="21413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86"/>
          <p:cNvCxnSpPr>
            <a:stCxn id="1299" idx="6"/>
            <a:endCxn id="1300" idx="2"/>
          </p:cNvCxnSpPr>
          <p:nvPr/>
        </p:nvCxnSpPr>
        <p:spPr>
          <a:xfrm>
            <a:off x="3904687" y="21501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306" name="Google Shape;1306;p86"/>
          <p:cNvCxnSpPr>
            <a:stCxn id="1302" idx="1"/>
            <a:endCxn id="1307" idx="3"/>
          </p:cNvCxnSpPr>
          <p:nvPr/>
        </p:nvCxnSpPr>
        <p:spPr>
          <a:xfrm rot="10800000">
            <a:off x="7586325" y="1039362"/>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308" name="Google Shape;1308;p86"/>
          <p:cNvCxnSpPr>
            <a:stCxn id="1301" idx="1"/>
            <a:endCxn id="1309" idx="6"/>
          </p:cNvCxnSpPr>
          <p:nvPr/>
        </p:nvCxnSpPr>
        <p:spPr>
          <a:xfrm flipH="1">
            <a:off x="6140225" y="2164025"/>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1310" name="Google Shape;1310;p86"/>
          <p:cNvSpPr/>
          <p:nvPr/>
        </p:nvSpPr>
        <p:spPr>
          <a:xfrm>
            <a:off x="3309899" y="8824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311" name="Google Shape;1311;p86"/>
          <p:cNvCxnSpPr>
            <a:stCxn id="1298" idx="7"/>
            <a:endCxn id="1310" idx="3"/>
          </p:cNvCxnSpPr>
          <p:nvPr/>
        </p:nvCxnSpPr>
        <p:spPr>
          <a:xfrm flipH="1" rot="10800000">
            <a:off x="2977482" y="12043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312" name="Google Shape;1312;p86"/>
          <p:cNvSpPr/>
          <p:nvPr/>
        </p:nvSpPr>
        <p:spPr>
          <a:xfrm>
            <a:off x="4626603" y="8507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313" name="Google Shape;1313;p86"/>
          <p:cNvCxnSpPr>
            <a:stCxn id="1310" idx="6"/>
            <a:endCxn id="1312" idx="2"/>
          </p:cNvCxnSpPr>
          <p:nvPr/>
        </p:nvCxnSpPr>
        <p:spPr>
          <a:xfrm flipH="1" rot="10800000">
            <a:off x="3688799" y="10394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314" name="Google Shape;1314;p86"/>
          <p:cNvSpPr/>
          <p:nvPr/>
        </p:nvSpPr>
        <p:spPr>
          <a:xfrm>
            <a:off x="3904676" y="30983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315" name="Google Shape;1315;p86"/>
          <p:cNvCxnSpPr>
            <a:stCxn id="1298" idx="5"/>
            <a:endCxn id="1314" idx="1"/>
          </p:cNvCxnSpPr>
          <p:nvPr/>
        </p:nvCxnSpPr>
        <p:spPr>
          <a:xfrm>
            <a:off x="2977482" y="22747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316" name="Google Shape;1316;p86"/>
          <p:cNvSpPr/>
          <p:nvPr/>
        </p:nvSpPr>
        <p:spPr>
          <a:xfrm>
            <a:off x="4804528" y="36517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1317" name="Google Shape;1317;p86"/>
          <p:cNvCxnSpPr>
            <a:stCxn id="1298" idx="4"/>
            <a:endCxn id="1316" idx="2"/>
          </p:cNvCxnSpPr>
          <p:nvPr/>
        </p:nvCxnSpPr>
        <p:spPr>
          <a:xfrm flipH="1" rot="-5400000">
            <a:off x="3068970" y="2104495"/>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1318" name="Google Shape;1318;p86"/>
          <p:cNvSpPr/>
          <p:nvPr/>
        </p:nvSpPr>
        <p:spPr>
          <a:xfrm>
            <a:off x="5111160" y="13509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319" name="Google Shape;1319;p86"/>
          <p:cNvSpPr/>
          <p:nvPr/>
        </p:nvSpPr>
        <p:spPr>
          <a:xfrm>
            <a:off x="5075055" y="30983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320" name="Google Shape;1320;p86"/>
          <p:cNvCxnSpPr>
            <a:stCxn id="1314" idx="6"/>
            <a:endCxn id="1319" idx="2"/>
          </p:cNvCxnSpPr>
          <p:nvPr/>
        </p:nvCxnSpPr>
        <p:spPr>
          <a:xfrm>
            <a:off x="4283576" y="32868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309" name="Google Shape;1309;p86"/>
          <p:cNvSpPr/>
          <p:nvPr/>
        </p:nvSpPr>
        <p:spPr>
          <a:xfrm>
            <a:off x="5761446" y="19785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321" name="Google Shape;1321;p86"/>
          <p:cNvCxnSpPr>
            <a:stCxn id="1300" idx="6"/>
            <a:endCxn id="1309" idx="2"/>
          </p:cNvCxnSpPr>
          <p:nvPr/>
        </p:nvCxnSpPr>
        <p:spPr>
          <a:xfrm>
            <a:off x="4845063" y="2164033"/>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1322" name="Google Shape;1322;p86"/>
          <p:cNvSpPr/>
          <p:nvPr/>
        </p:nvSpPr>
        <p:spPr>
          <a:xfrm>
            <a:off x="5053960" y="25974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323" name="Google Shape;1323;p86"/>
          <p:cNvCxnSpPr>
            <a:stCxn id="1300" idx="5"/>
            <a:endCxn id="1322" idx="2"/>
          </p:cNvCxnSpPr>
          <p:nvPr/>
        </p:nvCxnSpPr>
        <p:spPr>
          <a:xfrm>
            <a:off x="4789574" y="22973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324" name="Google Shape;1324;p86"/>
          <p:cNvSpPr/>
          <p:nvPr/>
        </p:nvSpPr>
        <p:spPr>
          <a:xfrm>
            <a:off x="6050418" y="26029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325" name="Google Shape;1325;p86"/>
          <p:cNvCxnSpPr>
            <a:stCxn id="1322" idx="6"/>
            <a:endCxn id="1324" idx="2"/>
          </p:cNvCxnSpPr>
          <p:nvPr/>
        </p:nvCxnSpPr>
        <p:spPr>
          <a:xfrm>
            <a:off x="5432860" y="27860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326" name="Google Shape;1326;p86"/>
          <p:cNvSpPr/>
          <p:nvPr/>
        </p:nvSpPr>
        <p:spPr>
          <a:xfrm>
            <a:off x="6870413" y="13577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307" name="Google Shape;1307;p86"/>
          <p:cNvSpPr/>
          <p:nvPr/>
        </p:nvSpPr>
        <p:spPr>
          <a:xfrm>
            <a:off x="6870375" y="86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327" name="Google Shape;1327;p86"/>
          <p:cNvSpPr/>
          <p:nvPr/>
        </p:nvSpPr>
        <p:spPr>
          <a:xfrm>
            <a:off x="6879625" y="26294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328" name="Google Shape;1328;p86"/>
          <p:cNvSpPr/>
          <p:nvPr/>
        </p:nvSpPr>
        <p:spPr>
          <a:xfrm>
            <a:off x="6879625" y="3120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329" name="Google Shape;1329;p86"/>
          <p:cNvSpPr/>
          <p:nvPr/>
        </p:nvSpPr>
        <p:spPr>
          <a:xfrm>
            <a:off x="6870375" y="36121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330" name="Google Shape;1330;p86"/>
          <p:cNvCxnSpPr>
            <a:stCxn id="1316" idx="6"/>
            <a:endCxn id="1329" idx="1"/>
          </p:cNvCxnSpPr>
          <p:nvPr/>
        </p:nvCxnSpPr>
        <p:spPr>
          <a:xfrm flipH="1" rot="10800000">
            <a:off x="5183428" y="3782661"/>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1331" name="Google Shape;1331;p86"/>
          <p:cNvCxnSpPr>
            <a:stCxn id="1319" idx="6"/>
            <a:endCxn id="1328" idx="1"/>
          </p:cNvCxnSpPr>
          <p:nvPr/>
        </p:nvCxnSpPr>
        <p:spPr>
          <a:xfrm>
            <a:off x="5453955" y="32869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332" name="Google Shape;1332;p86"/>
          <p:cNvCxnSpPr>
            <a:stCxn id="1324" idx="6"/>
            <a:endCxn id="1327" idx="1"/>
          </p:cNvCxnSpPr>
          <p:nvPr/>
        </p:nvCxnSpPr>
        <p:spPr>
          <a:xfrm>
            <a:off x="6429318" y="27915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86"/>
          <p:cNvCxnSpPr>
            <a:stCxn id="1334" idx="6"/>
            <a:endCxn id="1326" idx="1"/>
          </p:cNvCxnSpPr>
          <p:nvPr/>
        </p:nvCxnSpPr>
        <p:spPr>
          <a:xfrm flipH="1" rot="10800000">
            <a:off x="6481543" y="15281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335" name="Google Shape;1335;p86"/>
          <p:cNvCxnSpPr>
            <a:stCxn id="1312" idx="6"/>
            <a:endCxn id="1307" idx="1"/>
          </p:cNvCxnSpPr>
          <p:nvPr/>
        </p:nvCxnSpPr>
        <p:spPr>
          <a:xfrm>
            <a:off x="5005503" y="10393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334" name="Google Shape;1334;p86"/>
          <p:cNvSpPr/>
          <p:nvPr/>
        </p:nvSpPr>
        <p:spPr>
          <a:xfrm>
            <a:off x="6102643" y="1350971"/>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336" name="Google Shape;1336;p86"/>
          <p:cNvCxnSpPr>
            <a:stCxn id="1318" idx="6"/>
            <a:endCxn id="1334" idx="2"/>
          </p:cNvCxnSpPr>
          <p:nvPr/>
        </p:nvCxnSpPr>
        <p:spPr>
          <a:xfrm>
            <a:off x="5490060" y="1539534"/>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1337" name="Google Shape;1337;p86"/>
          <p:cNvCxnSpPr>
            <a:stCxn id="1318" idx="2"/>
            <a:endCxn id="1299" idx="7"/>
          </p:cNvCxnSpPr>
          <p:nvPr/>
        </p:nvCxnSpPr>
        <p:spPr>
          <a:xfrm flipH="1">
            <a:off x="3849060" y="1539534"/>
            <a:ext cx="1262100" cy="477300"/>
          </a:xfrm>
          <a:prstGeom prst="straightConnector1">
            <a:avLst/>
          </a:prstGeom>
          <a:noFill/>
          <a:ln cap="flat" cmpd="sng" w="9525">
            <a:solidFill>
              <a:schemeClr val="dk2"/>
            </a:solidFill>
            <a:prstDash val="solid"/>
            <a:round/>
            <a:headEnd len="med" w="med" type="none"/>
            <a:tailEnd len="med" w="med" type="triangle"/>
          </a:ln>
        </p:spPr>
      </p:cxnSp>
      <p:cxnSp>
        <p:nvCxnSpPr>
          <p:cNvPr id="1338" name="Google Shape;1338;p86"/>
          <p:cNvCxnSpPr>
            <a:stCxn id="1293" idx="0"/>
          </p:cNvCxnSpPr>
          <p:nvPr/>
        </p:nvCxnSpPr>
        <p:spPr>
          <a:xfrm rot="-5400000">
            <a:off x="3756625" y="1388300"/>
            <a:ext cx="1847400" cy="1172400"/>
          </a:xfrm>
          <a:prstGeom prst="curvedConnector3">
            <a:avLst>
              <a:gd fmla="val 50000" name="adj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2" name="Shape 1342"/>
        <p:cNvGrpSpPr/>
        <p:nvPr/>
      </p:nvGrpSpPr>
      <p:grpSpPr>
        <a:xfrm>
          <a:off x="0" y="0"/>
          <a:ext cx="0" cy="0"/>
          <a:chOff x="0" y="0"/>
          <a:chExt cx="0" cy="0"/>
        </a:xfrm>
      </p:grpSpPr>
      <p:sp>
        <p:nvSpPr>
          <p:cNvPr id="1343" name="Google Shape;1343;p8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cherry-pick: 任意のコミットをもってくる</a:t>
            </a:r>
            <a:endParaRPr sz="2200"/>
          </a:p>
        </p:txBody>
      </p:sp>
      <p:sp>
        <p:nvSpPr>
          <p:cNvPr id="1344" name="Google Shape;1344;p87"/>
          <p:cNvSpPr/>
          <p:nvPr/>
        </p:nvSpPr>
        <p:spPr>
          <a:xfrm>
            <a:off x="3701575" y="2898200"/>
            <a:ext cx="785100" cy="7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7"/>
          <p:cNvSpPr txBox="1"/>
          <p:nvPr/>
        </p:nvSpPr>
        <p:spPr>
          <a:xfrm>
            <a:off x="3824443" y="3460307"/>
            <a:ext cx="536400" cy="18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cb6f</a:t>
            </a:r>
            <a:endParaRPr sz="1000">
              <a:solidFill>
                <a:srgbClr val="666666"/>
              </a:solidFill>
            </a:endParaRPr>
          </a:p>
        </p:txBody>
      </p:sp>
      <p:sp>
        <p:nvSpPr>
          <p:cNvPr id="1346" name="Google Shape;1346;p87"/>
          <p:cNvSpPr txBox="1"/>
          <p:nvPr>
            <p:ph idx="1" type="body"/>
          </p:nvPr>
        </p:nvSpPr>
        <p:spPr>
          <a:xfrm>
            <a:off x="1830375" y="4063992"/>
            <a:ext cx="6956700" cy="874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BranchA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cherry-pick cb6f</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347" name="Google Shape;1347;p87"/>
          <p:cNvSpPr/>
          <p:nvPr/>
        </p:nvSpPr>
        <p:spPr>
          <a:xfrm>
            <a:off x="264550" y="315030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7"/>
          <p:cNvSpPr/>
          <p:nvPr/>
        </p:nvSpPr>
        <p:spPr>
          <a:xfrm>
            <a:off x="1875500" y="19615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349" name="Google Shape;1349;p87"/>
          <p:cNvSpPr/>
          <p:nvPr/>
        </p:nvSpPr>
        <p:spPr>
          <a:xfrm>
            <a:off x="2654070" y="19528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350" name="Google Shape;1350;p87"/>
          <p:cNvSpPr/>
          <p:nvPr/>
        </p:nvSpPr>
        <p:spPr>
          <a:xfrm>
            <a:off x="3525787" y="19617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351" name="Google Shape;1351;p87"/>
          <p:cNvSpPr/>
          <p:nvPr/>
        </p:nvSpPr>
        <p:spPr>
          <a:xfrm>
            <a:off x="4466163" y="19754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352" name="Google Shape;1352;p87"/>
          <p:cNvSpPr/>
          <p:nvPr/>
        </p:nvSpPr>
        <p:spPr>
          <a:xfrm>
            <a:off x="6870425" y="1993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353" name="Google Shape;1353;p87"/>
          <p:cNvSpPr/>
          <p:nvPr/>
        </p:nvSpPr>
        <p:spPr>
          <a:xfrm>
            <a:off x="8054025" y="86896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354" name="Google Shape;1354;p87"/>
          <p:cNvCxnSpPr>
            <a:stCxn id="1348" idx="6"/>
            <a:endCxn id="1349" idx="2"/>
          </p:cNvCxnSpPr>
          <p:nvPr/>
        </p:nvCxnSpPr>
        <p:spPr>
          <a:xfrm flipH="1" rot="10800000">
            <a:off x="2254400" y="21413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355" name="Google Shape;1355;p87"/>
          <p:cNvCxnSpPr>
            <a:stCxn id="1349" idx="6"/>
            <a:endCxn id="1350" idx="2"/>
          </p:cNvCxnSpPr>
          <p:nvPr/>
        </p:nvCxnSpPr>
        <p:spPr>
          <a:xfrm>
            <a:off x="3032970" y="21413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87"/>
          <p:cNvCxnSpPr>
            <a:stCxn id="1350" idx="6"/>
            <a:endCxn id="1351" idx="2"/>
          </p:cNvCxnSpPr>
          <p:nvPr/>
        </p:nvCxnSpPr>
        <p:spPr>
          <a:xfrm>
            <a:off x="3904687" y="21501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357" name="Google Shape;1357;p87"/>
          <p:cNvCxnSpPr>
            <a:stCxn id="1353" idx="1"/>
            <a:endCxn id="1358" idx="3"/>
          </p:cNvCxnSpPr>
          <p:nvPr/>
        </p:nvCxnSpPr>
        <p:spPr>
          <a:xfrm rot="10800000">
            <a:off x="7586325" y="1039362"/>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1359" name="Google Shape;1359;p87"/>
          <p:cNvCxnSpPr>
            <a:stCxn id="1352" idx="1"/>
            <a:endCxn id="1360" idx="6"/>
          </p:cNvCxnSpPr>
          <p:nvPr/>
        </p:nvCxnSpPr>
        <p:spPr>
          <a:xfrm flipH="1">
            <a:off x="6140225" y="2164025"/>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1361" name="Google Shape;1361;p87"/>
          <p:cNvSpPr/>
          <p:nvPr/>
        </p:nvSpPr>
        <p:spPr>
          <a:xfrm>
            <a:off x="3309899" y="8824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362" name="Google Shape;1362;p87"/>
          <p:cNvCxnSpPr>
            <a:stCxn id="1349" idx="7"/>
            <a:endCxn id="1361" idx="3"/>
          </p:cNvCxnSpPr>
          <p:nvPr/>
        </p:nvCxnSpPr>
        <p:spPr>
          <a:xfrm flipH="1" rot="10800000">
            <a:off x="2977482" y="12043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363" name="Google Shape;1363;p87"/>
          <p:cNvSpPr/>
          <p:nvPr/>
        </p:nvSpPr>
        <p:spPr>
          <a:xfrm>
            <a:off x="4626603" y="8507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364" name="Google Shape;1364;p87"/>
          <p:cNvCxnSpPr>
            <a:stCxn id="1361" idx="6"/>
            <a:endCxn id="1363" idx="2"/>
          </p:cNvCxnSpPr>
          <p:nvPr/>
        </p:nvCxnSpPr>
        <p:spPr>
          <a:xfrm flipH="1" rot="10800000">
            <a:off x="3688799" y="10394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365" name="Google Shape;1365;p87"/>
          <p:cNvSpPr/>
          <p:nvPr/>
        </p:nvSpPr>
        <p:spPr>
          <a:xfrm>
            <a:off x="3904676" y="30983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366" name="Google Shape;1366;p87"/>
          <p:cNvCxnSpPr>
            <a:stCxn id="1349" idx="5"/>
            <a:endCxn id="1365" idx="1"/>
          </p:cNvCxnSpPr>
          <p:nvPr/>
        </p:nvCxnSpPr>
        <p:spPr>
          <a:xfrm>
            <a:off x="2977482" y="22747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367" name="Google Shape;1367;p87"/>
          <p:cNvSpPr/>
          <p:nvPr/>
        </p:nvSpPr>
        <p:spPr>
          <a:xfrm>
            <a:off x="4804528" y="36517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1368" name="Google Shape;1368;p87"/>
          <p:cNvCxnSpPr>
            <a:stCxn id="1349" idx="4"/>
            <a:endCxn id="1367" idx="2"/>
          </p:cNvCxnSpPr>
          <p:nvPr/>
        </p:nvCxnSpPr>
        <p:spPr>
          <a:xfrm flipH="1" rot="-5400000">
            <a:off x="3068970" y="2104495"/>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1369" name="Google Shape;1369;p87"/>
          <p:cNvSpPr/>
          <p:nvPr/>
        </p:nvSpPr>
        <p:spPr>
          <a:xfrm>
            <a:off x="5111160" y="13509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370" name="Google Shape;1370;p87"/>
          <p:cNvSpPr/>
          <p:nvPr/>
        </p:nvSpPr>
        <p:spPr>
          <a:xfrm>
            <a:off x="5075055" y="30983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371" name="Google Shape;1371;p87"/>
          <p:cNvCxnSpPr>
            <a:stCxn id="1365" idx="6"/>
            <a:endCxn id="1370" idx="2"/>
          </p:cNvCxnSpPr>
          <p:nvPr/>
        </p:nvCxnSpPr>
        <p:spPr>
          <a:xfrm>
            <a:off x="4283576" y="32868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360" name="Google Shape;1360;p87"/>
          <p:cNvSpPr/>
          <p:nvPr/>
        </p:nvSpPr>
        <p:spPr>
          <a:xfrm>
            <a:off x="5761446" y="19785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372" name="Google Shape;1372;p87"/>
          <p:cNvCxnSpPr>
            <a:stCxn id="1351" idx="6"/>
            <a:endCxn id="1360" idx="2"/>
          </p:cNvCxnSpPr>
          <p:nvPr/>
        </p:nvCxnSpPr>
        <p:spPr>
          <a:xfrm>
            <a:off x="4845063" y="2164033"/>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1373" name="Google Shape;1373;p87"/>
          <p:cNvSpPr/>
          <p:nvPr/>
        </p:nvSpPr>
        <p:spPr>
          <a:xfrm>
            <a:off x="5053960" y="25974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374" name="Google Shape;1374;p87"/>
          <p:cNvCxnSpPr>
            <a:stCxn id="1351" idx="5"/>
            <a:endCxn id="1373" idx="2"/>
          </p:cNvCxnSpPr>
          <p:nvPr/>
        </p:nvCxnSpPr>
        <p:spPr>
          <a:xfrm>
            <a:off x="4789574" y="22973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375" name="Google Shape;1375;p87"/>
          <p:cNvSpPr/>
          <p:nvPr/>
        </p:nvSpPr>
        <p:spPr>
          <a:xfrm>
            <a:off x="6050418" y="26029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376" name="Google Shape;1376;p87"/>
          <p:cNvCxnSpPr>
            <a:stCxn id="1373" idx="6"/>
            <a:endCxn id="1375" idx="2"/>
          </p:cNvCxnSpPr>
          <p:nvPr/>
        </p:nvCxnSpPr>
        <p:spPr>
          <a:xfrm>
            <a:off x="5432860" y="27860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377" name="Google Shape;1377;p87"/>
          <p:cNvSpPr/>
          <p:nvPr/>
        </p:nvSpPr>
        <p:spPr>
          <a:xfrm>
            <a:off x="6870413" y="13577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358" name="Google Shape;1358;p87"/>
          <p:cNvSpPr/>
          <p:nvPr/>
        </p:nvSpPr>
        <p:spPr>
          <a:xfrm>
            <a:off x="6870375" y="86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378" name="Google Shape;1378;p87"/>
          <p:cNvSpPr/>
          <p:nvPr/>
        </p:nvSpPr>
        <p:spPr>
          <a:xfrm>
            <a:off x="6879625" y="26294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379" name="Google Shape;1379;p87"/>
          <p:cNvSpPr/>
          <p:nvPr/>
        </p:nvSpPr>
        <p:spPr>
          <a:xfrm>
            <a:off x="6879625" y="3120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380" name="Google Shape;1380;p87"/>
          <p:cNvSpPr/>
          <p:nvPr/>
        </p:nvSpPr>
        <p:spPr>
          <a:xfrm>
            <a:off x="6870375" y="36121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381" name="Google Shape;1381;p87"/>
          <p:cNvCxnSpPr>
            <a:stCxn id="1367" idx="6"/>
            <a:endCxn id="1380" idx="1"/>
          </p:cNvCxnSpPr>
          <p:nvPr/>
        </p:nvCxnSpPr>
        <p:spPr>
          <a:xfrm flipH="1" rot="10800000">
            <a:off x="5183428" y="3782661"/>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1382" name="Google Shape;1382;p87"/>
          <p:cNvCxnSpPr>
            <a:stCxn id="1370" idx="6"/>
            <a:endCxn id="1379" idx="1"/>
          </p:cNvCxnSpPr>
          <p:nvPr/>
        </p:nvCxnSpPr>
        <p:spPr>
          <a:xfrm>
            <a:off x="5453955" y="32869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383" name="Google Shape;1383;p87"/>
          <p:cNvCxnSpPr>
            <a:stCxn id="1375" idx="6"/>
            <a:endCxn id="1378" idx="1"/>
          </p:cNvCxnSpPr>
          <p:nvPr/>
        </p:nvCxnSpPr>
        <p:spPr>
          <a:xfrm>
            <a:off x="6429318" y="27915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87"/>
          <p:cNvCxnSpPr>
            <a:stCxn id="1385" idx="6"/>
            <a:endCxn id="1377" idx="1"/>
          </p:cNvCxnSpPr>
          <p:nvPr/>
        </p:nvCxnSpPr>
        <p:spPr>
          <a:xfrm flipH="1" rot="10800000">
            <a:off x="6481543" y="15281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386" name="Google Shape;1386;p87"/>
          <p:cNvCxnSpPr>
            <a:stCxn id="1363" idx="6"/>
            <a:endCxn id="1358" idx="1"/>
          </p:cNvCxnSpPr>
          <p:nvPr/>
        </p:nvCxnSpPr>
        <p:spPr>
          <a:xfrm>
            <a:off x="5005503" y="10393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385" name="Google Shape;1385;p87"/>
          <p:cNvSpPr/>
          <p:nvPr/>
        </p:nvSpPr>
        <p:spPr>
          <a:xfrm>
            <a:off x="6102643" y="1350971"/>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387" name="Google Shape;1387;p87"/>
          <p:cNvCxnSpPr>
            <a:stCxn id="1369" idx="6"/>
            <a:endCxn id="1385" idx="2"/>
          </p:cNvCxnSpPr>
          <p:nvPr/>
        </p:nvCxnSpPr>
        <p:spPr>
          <a:xfrm>
            <a:off x="5490060" y="1539534"/>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1388" name="Google Shape;1388;p87"/>
          <p:cNvCxnSpPr>
            <a:stCxn id="1369" idx="2"/>
            <a:endCxn id="1350" idx="7"/>
          </p:cNvCxnSpPr>
          <p:nvPr/>
        </p:nvCxnSpPr>
        <p:spPr>
          <a:xfrm flipH="1">
            <a:off x="3849060" y="1539534"/>
            <a:ext cx="1262100" cy="477300"/>
          </a:xfrm>
          <a:prstGeom prst="straightConnector1">
            <a:avLst/>
          </a:prstGeom>
          <a:noFill/>
          <a:ln cap="flat" cmpd="sng" w="9525">
            <a:solidFill>
              <a:schemeClr val="dk2"/>
            </a:solidFill>
            <a:prstDash val="solid"/>
            <a:round/>
            <a:headEnd len="med" w="med" type="none"/>
            <a:tailEnd len="med" w="med" type="triangle"/>
          </a:ln>
        </p:spPr>
      </p:cxnSp>
      <p:cxnSp>
        <p:nvCxnSpPr>
          <p:cNvPr id="1389" name="Google Shape;1389;p87"/>
          <p:cNvCxnSpPr>
            <a:stCxn id="1344" idx="0"/>
            <a:endCxn id="1390" idx="4"/>
          </p:cNvCxnSpPr>
          <p:nvPr/>
        </p:nvCxnSpPr>
        <p:spPr>
          <a:xfrm rot="-5400000">
            <a:off x="4086175" y="1235750"/>
            <a:ext cx="1670400" cy="1654500"/>
          </a:xfrm>
          <a:prstGeom prst="curvedConnector3">
            <a:avLst>
              <a:gd fmla="val 49997" name="adj1"/>
            </a:avLst>
          </a:prstGeom>
          <a:noFill/>
          <a:ln cap="flat" cmpd="sng" w="19050">
            <a:solidFill>
              <a:srgbClr val="FF0000"/>
            </a:solidFill>
            <a:prstDash val="solid"/>
            <a:round/>
            <a:headEnd len="med" w="med" type="none"/>
            <a:tailEnd len="med" w="med" type="triangle"/>
          </a:ln>
        </p:spPr>
      </p:cxnSp>
      <p:sp>
        <p:nvSpPr>
          <p:cNvPr id="1390" name="Google Shape;1390;p87"/>
          <p:cNvSpPr/>
          <p:nvPr/>
        </p:nvSpPr>
        <p:spPr>
          <a:xfrm>
            <a:off x="5559039" y="850797"/>
            <a:ext cx="378900" cy="377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4" name="Shape 1394"/>
        <p:cNvGrpSpPr/>
        <p:nvPr/>
      </p:nvGrpSpPr>
      <p:grpSpPr>
        <a:xfrm>
          <a:off x="0" y="0"/>
          <a:ext cx="0" cy="0"/>
          <a:chOff x="0" y="0"/>
          <a:chExt cx="0" cy="0"/>
        </a:xfrm>
      </p:grpSpPr>
      <p:sp>
        <p:nvSpPr>
          <p:cNvPr id="1395" name="Google Shape;1395;p8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 分岐元の付け替え</a:t>
            </a:r>
            <a:endParaRPr sz="2200"/>
          </a:p>
        </p:txBody>
      </p:sp>
      <p:sp>
        <p:nvSpPr>
          <p:cNvPr id="1396" name="Google Shape;1396;p88"/>
          <p:cNvSpPr/>
          <p:nvPr/>
        </p:nvSpPr>
        <p:spPr>
          <a:xfrm>
            <a:off x="4601425" y="3555175"/>
            <a:ext cx="785100" cy="7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8"/>
          <p:cNvSpPr txBox="1"/>
          <p:nvPr>
            <p:ph idx="1" type="body"/>
          </p:nvPr>
        </p:nvSpPr>
        <p:spPr>
          <a:xfrm>
            <a:off x="1830375" y="4063992"/>
            <a:ext cx="6956700" cy="874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BranchE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rebase master</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398" name="Google Shape;1398;p88"/>
          <p:cNvSpPr/>
          <p:nvPr/>
        </p:nvSpPr>
        <p:spPr>
          <a:xfrm>
            <a:off x="264550" y="315030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8"/>
          <p:cNvSpPr/>
          <p:nvPr/>
        </p:nvSpPr>
        <p:spPr>
          <a:xfrm>
            <a:off x="1875500" y="19615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400" name="Google Shape;1400;p88"/>
          <p:cNvSpPr/>
          <p:nvPr/>
        </p:nvSpPr>
        <p:spPr>
          <a:xfrm>
            <a:off x="2654070" y="19528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401" name="Google Shape;1401;p88"/>
          <p:cNvSpPr/>
          <p:nvPr/>
        </p:nvSpPr>
        <p:spPr>
          <a:xfrm>
            <a:off x="3525787" y="19617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402" name="Google Shape;1402;p88"/>
          <p:cNvSpPr/>
          <p:nvPr/>
        </p:nvSpPr>
        <p:spPr>
          <a:xfrm>
            <a:off x="4466163" y="19754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403" name="Google Shape;1403;p88"/>
          <p:cNvSpPr/>
          <p:nvPr/>
        </p:nvSpPr>
        <p:spPr>
          <a:xfrm>
            <a:off x="6870425" y="1993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404" name="Google Shape;1404;p88"/>
          <p:cNvSpPr/>
          <p:nvPr/>
        </p:nvSpPr>
        <p:spPr>
          <a:xfrm>
            <a:off x="8049925" y="361216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405" name="Google Shape;1405;p88"/>
          <p:cNvCxnSpPr>
            <a:stCxn id="1399" idx="6"/>
            <a:endCxn id="1400" idx="2"/>
          </p:cNvCxnSpPr>
          <p:nvPr/>
        </p:nvCxnSpPr>
        <p:spPr>
          <a:xfrm flipH="1" rot="10800000">
            <a:off x="2254400" y="21413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406" name="Google Shape;1406;p88"/>
          <p:cNvCxnSpPr>
            <a:stCxn id="1400" idx="6"/>
            <a:endCxn id="1401" idx="2"/>
          </p:cNvCxnSpPr>
          <p:nvPr/>
        </p:nvCxnSpPr>
        <p:spPr>
          <a:xfrm>
            <a:off x="3032970" y="21413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88"/>
          <p:cNvCxnSpPr>
            <a:stCxn id="1401" idx="6"/>
            <a:endCxn id="1402" idx="2"/>
          </p:cNvCxnSpPr>
          <p:nvPr/>
        </p:nvCxnSpPr>
        <p:spPr>
          <a:xfrm>
            <a:off x="3904687" y="21501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408" name="Google Shape;1408;p88"/>
          <p:cNvCxnSpPr>
            <a:stCxn id="1404" idx="1"/>
            <a:endCxn id="1409" idx="3"/>
          </p:cNvCxnSpPr>
          <p:nvPr/>
        </p:nvCxnSpPr>
        <p:spPr>
          <a:xfrm rot="10800000">
            <a:off x="7586125" y="3782562"/>
            <a:ext cx="463800" cy="0"/>
          </a:xfrm>
          <a:prstGeom prst="straightConnector1">
            <a:avLst/>
          </a:prstGeom>
          <a:noFill/>
          <a:ln cap="flat" cmpd="sng" w="9525">
            <a:solidFill>
              <a:schemeClr val="dk2"/>
            </a:solidFill>
            <a:prstDash val="solid"/>
            <a:round/>
            <a:headEnd len="med" w="med" type="none"/>
            <a:tailEnd len="med" w="med" type="triangle"/>
          </a:ln>
        </p:spPr>
      </p:cxnSp>
      <p:cxnSp>
        <p:nvCxnSpPr>
          <p:cNvPr id="1410" name="Google Shape;1410;p88"/>
          <p:cNvCxnSpPr>
            <a:stCxn id="1403" idx="1"/>
            <a:endCxn id="1411" idx="6"/>
          </p:cNvCxnSpPr>
          <p:nvPr/>
        </p:nvCxnSpPr>
        <p:spPr>
          <a:xfrm flipH="1">
            <a:off x="6140225" y="2164025"/>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1412" name="Google Shape;1412;p88"/>
          <p:cNvSpPr/>
          <p:nvPr/>
        </p:nvSpPr>
        <p:spPr>
          <a:xfrm>
            <a:off x="3309899" y="8824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413" name="Google Shape;1413;p88"/>
          <p:cNvCxnSpPr>
            <a:stCxn id="1400" idx="7"/>
            <a:endCxn id="1412" idx="3"/>
          </p:cNvCxnSpPr>
          <p:nvPr/>
        </p:nvCxnSpPr>
        <p:spPr>
          <a:xfrm flipH="1" rot="10800000">
            <a:off x="2977482" y="12043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414" name="Google Shape;1414;p88"/>
          <p:cNvSpPr/>
          <p:nvPr/>
        </p:nvSpPr>
        <p:spPr>
          <a:xfrm>
            <a:off x="4626603" y="8507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415" name="Google Shape;1415;p88"/>
          <p:cNvCxnSpPr>
            <a:stCxn id="1412" idx="6"/>
            <a:endCxn id="1414" idx="2"/>
          </p:cNvCxnSpPr>
          <p:nvPr/>
        </p:nvCxnSpPr>
        <p:spPr>
          <a:xfrm flipH="1" rot="10800000">
            <a:off x="3688799" y="10394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416" name="Google Shape;1416;p88"/>
          <p:cNvSpPr/>
          <p:nvPr/>
        </p:nvSpPr>
        <p:spPr>
          <a:xfrm>
            <a:off x="3904676" y="30983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417" name="Google Shape;1417;p88"/>
          <p:cNvCxnSpPr>
            <a:stCxn id="1400" idx="5"/>
            <a:endCxn id="1416" idx="1"/>
          </p:cNvCxnSpPr>
          <p:nvPr/>
        </p:nvCxnSpPr>
        <p:spPr>
          <a:xfrm>
            <a:off x="2977482" y="22747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418" name="Google Shape;1418;p88"/>
          <p:cNvSpPr/>
          <p:nvPr/>
        </p:nvSpPr>
        <p:spPr>
          <a:xfrm>
            <a:off x="4804528" y="36517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1419" name="Google Shape;1419;p88"/>
          <p:cNvCxnSpPr>
            <a:stCxn id="1400" idx="4"/>
            <a:endCxn id="1418" idx="2"/>
          </p:cNvCxnSpPr>
          <p:nvPr/>
        </p:nvCxnSpPr>
        <p:spPr>
          <a:xfrm flipH="1" rot="-5400000">
            <a:off x="3068970" y="2104495"/>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1420" name="Google Shape;1420;p88"/>
          <p:cNvSpPr/>
          <p:nvPr/>
        </p:nvSpPr>
        <p:spPr>
          <a:xfrm>
            <a:off x="5111160" y="13509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421" name="Google Shape;1421;p88"/>
          <p:cNvSpPr/>
          <p:nvPr/>
        </p:nvSpPr>
        <p:spPr>
          <a:xfrm>
            <a:off x="5075055" y="30983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422" name="Google Shape;1422;p88"/>
          <p:cNvCxnSpPr>
            <a:stCxn id="1416" idx="6"/>
            <a:endCxn id="1421" idx="2"/>
          </p:cNvCxnSpPr>
          <p:nvPr/>
        </p:nvCxnSpPr>
        <p:spPr>
          <a:xfrm>
            <a:off x="4283576" y="32868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411" name="Google Shape;1411;p88"/>
          <p:cNvSpPr/>
          <p:nvPr/>
        </p:nvSpPr>
        <p:spPr>
          <a:xfrm>
            <a:off x="5761446" y="19785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423" name="Google Shape;1423;p88"/>
          <p:cNvCxnSpPr>
            <a:stCxn id="1402" idx="6"/>
            <a:endCxn id="1411" idx="2"/>
          </p:cNvCxnSpPr>
          <p:nvPr/>
        </p:nvCxnSpPr>
        <p:spPr>
          <a:xfrm>
            <a:off x="4845063" y="2164033"/>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1424" name="Google Shape;1424;p88"/>
          <p:cNvSpPr/>
          <p:nvPr/>
        </p:nvSpPr>
        <p:spPr>
          <a:xfrm>
            <a:off x="5053960" y="25974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425" name="Google Shape;1425;p88"/>
          <p:cNvCxnSpPr>
            <a:stCxn id="1402" idx="5"/>
            <a:endCxn id="1424" idx="2"/>
          </p:cNvCxnSpPr>
          <p:nvPr/>
        </p:nvCxnSpPr>
        <p:spPr>
          <a:xfrm>
            <a:off x="4789574" y="22973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426" name="Google Shape;1426;p88"/>
          <p:cNvSpPr/>
          <p:nvPr/>
        </p:nvSpPr>
        <p:spPr>
          <a:xfrm>
            <a:off x="6050418" y="26029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427" name="Google Shape;1427;p88"/>
          <p:cNvCxnSpPr>
            <a:stCxn id="1424" idx="6"/>
            <a:endCxn id="1426" idx="2"/>
          </p:cNvCxnSpPr>
          <p:nvPr/>
        </p:nvCxnSpPr>
        <p:spPr>
          <a:xfrm>
            <a:off x="5432860" y="27860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428" name="Google Shape;1428;p88"/>
          <p:cNvSpPr/>
          <p:nvPr/>
        </p:nvSpPr>
        <p:spPr>
          <a:xfrm>
            <a:off x="6870413" y="13577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429" name="Google Shape;1429;p88"/>
          <p:cNvSpPr/>
          <p:nvPr/>
        </p:nvSpPr>
        <p:spPr>
          <a:xfrm>
            <a:off x="6870375" y="86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430" name="Google Shape;1430;p88"/>
          <p:cNvSpPr/>
          <p:nvPr/>
        </p:nvSpPr>
        <p:spPr>
          <a:xfrm>
            <a:off x="6879625" y="26294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431" name="Google Shape;1431;p88"/>
          <p:cNvSpPr/>
          <p:nvPr/>
        </p:nvSpPr>
        <p:spPr>
          <a:xfrm>
            <a:off x="6879625" y="3120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409" name="Google Shape;1409;p88"/>
          <p:cNvSpPr/>
          <p:nvPr/>
        </p:nvSpPr>
        <p:spPr>
          <a:xfrm>
            <a:off x="6870375" y="36121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432" name="Google Shape;1432;p88"/>
          <p:cNvCxnSpPr>
            <a:stCxn id="1418" idx="6"/>
            <a:endCxn id="1409" idx="1"/>
          </p:cNvCxnSpPr>
          <p:nvPr/>
        </p:nvCxnSpPr>
        <p:spPr>
          <a:xfrm flipH="1" rot="10800000">
            <a:off x="5183428" y="3782661"/>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1433" name="Google Shape;1433;p88"/>
          <p:cNvCxnSpPr>
            <a:stCxn id="1421" idx="6"/>
            <a:endCxn id="1431" idx="1"/>
          </p:cNvCxnSpPr>
          <p:nvPr/>
        </p:nvCxnSpPr>
        <p:spPr>
          <a:xfrm>
            <a:off x="5453955" y="32869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434" name="Google Shape;1434;p88"/>
          <p:cNvCxnSpPr>
            <a:stCxn id="1426" idx="6"/>
            <a:endCxn id="1430" idx="1"/>
          </p:cNvCxnSpPr>
          <p:nvPr/>
        </p:nvCxnSpPr>
        <p:spPr>
          <a:xfrm>
            <a:off x="6429318" y="27915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88"/>
          <p:cNvCxnSpPr>
            <a:stCxn id="1436" idx="6"/>
            <a:endCxn id="1428" idx="1"/>
          </p:cNvCxnSpPr>
          <p:nvPr/>
        </p:nvCxnSpPr>
        <p:spPr>
          <a:xfrm flipH="1" rot="10800000">
            <a:off x="6481543" y="15281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437" name="Google Shape;1437;p88"/>
          <p:cNvCxnSpPr>
            <a:stCxn id="1414" idx="6"/>
            <a:endCxn id="1429" idx="1"/>
          </p:cNvCxnSpPr>
          <p:nvPr/>
        </p:nvCxnSpPr>
        <p:spPr>
          <a:xfrm>
            <a:off x="5005503" y="10393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436" name="Google Shape;1436;p88"/>
          <p:cNvSpPr/>
          <p:nvPr/>
        </p:nvSpPr>
        <p:spPr>
          <a:xfrm>
            <a:off x="6102643" y="1350971"/>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438" name="Google Shape;1438;p88"/>
          <p:cNvCxnSpPr>
            <a:stCxn id="1420" idx="6"/>
            <a:endCxn id="1436" idx="2"/>
          </p:cNvCxnSpPr>
          <p:nvPr/>
        </p:nvCxnSpPr>
        <p:spPr>
          <a:xfrm>
            <a:off x="5490060" y="1539534"/>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1439" name="Google Shape;1439;p88"/>
          <p:cNvCxnSpPr>
            <a:stCxn id="1420" idx="2"/>
            <a:endCxn id="1401" idx="7"/>
          </p:cNvCxnSpPr>
          <p:nvPr/>
        </p:nvCxnSpPr>
        <p:spPr>
          <a:xfrm flipH="1">
            <a:off x="3849060" y="1539534"/>
            <a:ext cx="1262100" cy="477300"/>
          </a:xfrm>
          <a:prstGeom prst="straightConnector1">
            <a:avLst/>
          </a:prstGeom>
          <a:noFill/>
          <a:ln cap="flat" cmpd="sng" w="9525">
            <a:solidFill>
              <a:schemeClr val="dk2"/>
            </a:solidFill>
            <a:prstDash val="solid"/>
            <a:round/>
            <a:headEnd len="med" w="med" type="none"/>
            <a:tailEnd len="med" w="med" type="triangle"/>
          </a:ln>
        </p:spPr>
      </p:cxnSp>
      <p:cxnSp>
        <p:nvCxnSpPr>
          <p:cNvPr id="1440" name="Google Shape;1440;p88"/>
          <p:cNvCxnSpPr>
            <a:stCxn id="1396" idx="0"/>
            <a:endCxn id="1411" idx="4"/>
          </p:cNvCxnSpPr>
          <p:nvPr/>
        </p:nvCxnSpPr>
        <p:spPr>
          <a:xfrm rot="-5400000">
            <a:off x="4872775" y="2476975"/>
            <a:ext cx="1199400" cy="957000"/>
          </a:xfrm>
          <a:prstGeom prst="curvedConnector3">
            <a:avLst>
              <a:gd fmla="val 50005" name="adj1"/>
            </a:avLst>
          </a:prstGeom>
          <a:noFill/>
          <a:ln cap="flat" cmpd="sng" w="19050">
            <a:solidFill>
              <a:srgbClr val="FF0000"/>
            </a:solidFill>
            <a:prstDash val="solid"/>
            <a:round/>
            <a:headEnd len="med" w="med" type="none"/>
            <a:tailEnd len="med" w="med" type="triangle"/>
          </a:ln>
        </p:spPr>
      </p:cxnSp>
      <p:sp>
        <p:nvSpPr>
          <p:cNvPr id="1441" name="Google Shape;1441;p88"/>
          <p:cNvSpPr/>
          <p:nvPr/>
        </p:nvSpPr>
        <p:spPr>
          <a:xfrm>
            <a:off x="5559039" y="850797"/>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442" name="Google Shape;1442;p88"/>
          <p:cNvCxnSpPr/>
          <p:nvPr/>
        </p:nvCxnSpPr>
        <p:spPr>
          <a:xfrm flipH="1" rot="10800000">
            <a:off x="3216000" y="3253075"/>
            <a:ext cx="423600" cy="351000"/>
          </a:xfrm>
          <a:prstGeom prst="straightConnector1">
            <a:avLst/>
          </a:prstGeom>
          <a:noFill/>
          <a:ln cap="flat" cmpd="sng" w="19050">
            <a:solidFill>
              <a:srgbClr val="FF0000"/>
            </a:solidFill>
            <a:prstDash val="solid"/>
            <a:round/>
            <a:headEnd len="med" w="med" type="none"/>
            <a:tailEnd len="med" w="med" type="none"/>
          </a:ln>
        </p:spPr>
      </p:cxnSp>
      <p:cxnSp>
        <p:nvCxnSpPr>
          <p:cNvPr id="1443" name="Google Shape;1443;p88"/>
          <p:cNvCxnSpPr/>
          <p:nvPr/>
        </p:nvCxnSpPr>
        <p:spPr>
          <a:xfrm flipH="1" rot="10800000">
            <a:off x="3470150" y="3168500"/>
            <a:ext cx="12300" cy="5082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7" name="Shape 1447"/>
        <p:cNvGrpSpPr/>
        <p:nvPr/>
      </p:nvGrpSpPr>
      <p:grpSpPr>
        <a:xfrm>
          <a:off x="0" y="0"/>
          <a:ext cx="0" cy="0"/>
          <a:chOff x="0" y="0"/>
          <a:chExt cx="0" cy="0"/>
        </a:xfrm>
      </p:grpSpPr>
      <p:sp>
        <p:nvSpPr>
          <p:cNvPr id="1448" name="Google Shape;1448;p8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 分岐元の付け替え</a:t>
            </a:r>
            <a:endParaRPr sz="2200"/>
          </a:p>
        </p:txBody>
      </p:sp>
      <p:sp>
        <p:nvSpPr>
          <p:cNvPr id="1449" name="Google Shape;1449;p89"/>
          <p:cNvSpPr txBox="1"/>
          <p:nvPr>
            <p:ph idx="1" type="body"/>
          </p:nvPr>
        </p:nvSpPr>
        <p:spPr>
          <a:xfrm>
            <a:off x="1830375" y="4063992"/>
            <a:ext cx="6956700" cy="874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BranchE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rebase master</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450" name="Google Shape;1450;p89"/>
          <p:cNvSpPr/>
          <p:nvPr/>
        </p:nvSpPr>
        <p:spPr>
          <a:xfrm>
            <a:off x="264550" y="315030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9"/>
          <p:cNvSpPr/>
          <p:nvPr/>
        </p:nvSpPr>
        <p:spPr>
          <a:xfrm>
            <a:off x="1875500" y="19615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452" name="Google Shape;1452;p89"/>
          <p:cNvSpPr/>
          <p:nvPr/>
        </p:nvSpPr>
        <p:spPr>
          <a:xfrm>
            <a:off x="2654070" y="19528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453" name="Google Shape;1453;p89"/>
          <p:cNvSpPr/>
          <p:nvPr/>
        </p:nvSpPr>
        <p:spPr>
          <a:xfrm>
            <a:off x="3525787" y="19617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454" name="Google Shape;1454;p89"/>
          <p:cNvSpPr/>
          <p:nvPr/>
        </p:nvSpPr>
        <p:spPr>
          <a:xfrm>
            <a:off x="4466163" y="19754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455" name="Google Shape;1455;p89"/>
          <p:cNvSpPr/>
          <p:nvPr/>
        </p:nvSpPr>
        <p:spPr>
          <a:xfrm>
            <a:off x="6870425" y="1993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456" name="Google Shape;1456;p89"/>
          <p:cNvSpPr/>
          <p:nvPr/>
        </p:nvSpPr>
        <p:spPr>
          <a:xfrm>
            <a:off x="8049925" y="359241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457" name="Google Shape;1457;p89"/>
          <p:cNvCxnSpPr>
            <a:stCxn id="1451" idx="6"/>
            <a:endCxn id="1452" idx="2"/>
          </p:cNvCxnSpPr>
          <p:nvPr/>
        </p:nvCxnSpPr>
        <p:spPr>
          <a:xfrm flipH="1" rot="10800000">
            <a:off x="2254400" y="21413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458" name="Google Shape;1458;p89"/>
          <p:cNvCxnSpPr>
            <a:stCxn id="1452" idx="6"/>
            <a:endCxn id="1453" idx="2"/>
          </p:cNvCxnSpPr>
          <p:nvPr/>
        </p:nvCxnSpPr>
        <p:spPr>
          <a:xfrm>
            <a:off x="3032970" y="21413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89"/>
          <p:cNvCxnSpPr>
            <a:stCxn id="1453" idx="6"/>
            <a:endCxn id="1454" idx="2"/>
          </p:cNvCxnSpPr>
          <p:nvPr/>
        </p:nvCxnSpPr>
        <p:spPr>
          <a:xfrm>
            <a:off x="3904687" y="21501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460" name="Google Shape;1460;p89"/>
          <p:cNvCxnSpPr>
            <a:stCxn id="1456" idx="1"/>
            <a:endCxn id="1461" idx="3"/>
          </p:cNvCxnSpPr>
          <p:nvPr/>
        </p:nvCxnSpPr>
        <p:spPr>
          <a:xfrm rot="10800000">
            <a:off x="7595425" y="3762812"/>
            <a:ext cx="454500" cy="0"/>
          </a:xfrm>
          <a:prstGeom prst="straightConnector1">
            <a:avLst/>
          </a:prstGeom>
          <a:noFill/>
          <a:ln cap="flat" cmpd="sng" w="9525">
            <a:solidFill>
              <a:schemeClr val="dk2"/>
            </a:solidFill>
            <a:prstDash val="solid"/>
            <a:round/>
            <a:headEnd len="med" w="med" type="none"/>
            <a:tailEnd len="med" w="med" type="triangle"/>
          </a:ln>
        </p:spPr>
      </p:cxnSp>
      <p:cxnSp>
        <p:nvCxnSpPr>
          <p:cNvPr id="1462" name="Google Shape;1462;p89"/>
          <p:cNvCxnSpPr>
            <a:stCxn id="1455" idx="1"/>
            <a:endCxn id="1463" idx="6"/>
          </p:cNvCxnSpPr>
          <p:nvPr/>
        </p:nvCxnSpPr>
        <p:spPr>
          <a:xfrm flipH="1">
            <a:off x="5683025" y="2164025"/>
            <a:ext cx="1187400" cy="3000"/>
          </a:xfrm>
          <a:prstGeom prst="straightConnector1">
            <a:avLst/>
          </a:prstGeom>
          <a:noFill/>
          <a:ln cap="flat" cmpd="sng" w="9525">
            <a:solidFill>
              <a:schemeClr val="dk2"/>
            </a:solidFill>
            <a:prstDash val="solid"/>
            <a:round/>
            <a:headEnd len="med" w="med" type="none"/>
            <a:tailEnd len="med" w="med" type="triangle"/>
          </a:ln>
        </p:spPr>
      </p:cxnSp>
      <p:sp>
        <p:nvSpPr>
          <p:cNvPr id="1464" name="Google Shape;1464;p89"/>
          <p:cNvSpPr/>
          <p:nvPr/>
        </p:nvSpPr>
        <p:spPr>
          <a:xfrm>
            <a:off x="3309899" y="8824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465" name="Google Shape;1465;p89"/>
          <p:cNvCxnSpPr>
            <a:stCxn id="1452" idx="7"/>
            <a:endCxn id="1464" idx="3"/>
          </p:cNvCxnSpPr>
          <p:nvPr/>
        </p:nvCxnSpPr>
        <p:spPr>
          <a:xfrm flipH="1" rot="10800000">
            <a:off x="2977482" y="12043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466" name="Google Shape;1466;p89"/>
          <p:cNvSpPr/>
          <p:nvPr/>
        </p:nvSpPr>
        <p:spPr>
          <a:xfrm>
            <a:off x="4626603" y="8507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467" name="Google Shape;1467;p89"/>
          <p:cNvCxnSpPr>
            <a:stCxn id="1464" idx="6"/>
            <a:endCxn id="1466" idx="2"/>
          </p:cNvCxnSpPr>
          <p:nvPr/>
        </p:nvCxnSpPr>
        <p:spPr>
          <a:xfrm flipH="1" rot="10800000">
            <a:off x="3688799" y="10394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468" name="Google Shape;1468;p89"/>
          <p:cNvSpPr/>
          <p:nvPr/>
        </p:nvSpPr>
        <p:spPr>
          <a:xfrm>
            <a:off x="3904676" y="30983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469" name="Google Shape;1469;p89"/>
          <p:cNvCxnSpPr>
            <a:stCxn id="1452" idx="5"/>
            <a:endCxn id="1468" idx="1"/>
          </p:cNvCxnSpPr>
          <p:nvPr/>
        </p:nvCxnSpPr>
        <p:spPr>
          <a:xfrm>
            <a:off x="2977482" y="22747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470" name="Google Shape;1470;p89"/>
          <p:cNvSpPr/>
          <p:nvPr/>
        </p:nvSpPr>
        <p:spPr>
          <a:xfrm>
            <a:off x="6328528" y="35755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sp>
        <p:nvSpPr>
          <p:cNvPr id="1471" name="Google Shape;1471;p89"/>
          <p:cNvSpPr/>
          <p:nvPr/>
        </p:nvSpPr>
        <p:spPr>
          <a:xfrm>
            <a:off x="5111160" y="13509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472" name="Google Shape;1472;p89"/>
          <p:cNvSpPr/>
          <p:nvPr/>
        </p:nvSpPr>
        <p:spPr>
          <a:xfrm>
            <a:off x="5075055" y="30983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473" name="Google Shape;1473;p89"/>
          <p:cNvCxnSpPr>
            <a:stCxn id="1468" idx="6"/>
            <a:endCxn id="1472" idx="2"/>
          </p:cNvCxnSpPr>
          <p:nvPr/>
        </p:nvCxnSpPr>
        <p:spPr>
          <a:xfrm>
            <a:off x="4283576" y="32868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463" name="Google Shape;1463;p89"/>
          <p:cNvSpPr/>
          <p:nvPr/>
        </p:nvSpPr>
        <p:spPr>
          <a:xfrm>
            <a:off x="5304246" y="19785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474" name="Google Shape;1474;p89"/>
          <p:cNvCxnSpPr>
            <a:stCxn id="1454" idx="6"/>
            <a:endCxn id="1463" idx="2"/>
          </p:cNvCxnSpPr>
          <p:nvPr/>
        </p:nvCxnSpPr>
        <p:spPr>
          <a:xfrm>
            <a:off x="4845063" y="2164033"/>
            <a:ext cx="459300" cy="3000"/>
          </a:xfrm>
          <a:prstGeom prst="straightConnector1">
            <a:avLst/>
          </a:prstGeom>
          <a:noFill/>
          <a:ln cap="flat" cmpd="sng" w="9525">
            <a:solidFill>
              <a:schemeClr val="dk2"/>
            </a:solidFill>
            <a:prstDash val="solid"/>
            <a:round/>
            <a:headEnd len="med" w="med" type="triangle"/>
            <a:tailEnd len="med" w="med" type="none"/>
          </a:ln>
        </p:spPr>
      </p:cxnSp>
      <p:sp>
        <p:nvSpPr>
          <p:cNvPr id="1475" name="Google Shape;1475;p89"/>
          <p:cNvSpPr/>
          <p:nvPr/>
        </p:nvSpPr>
        <p:spPr>
          <a:xfrm>
            <a:off x="5053960" y="25974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476" name="Google Shape;1476;p89"/>
          <p:cNvCxnSpPr>
            <a:stCxn id="1454" idx="5"/>
            <a:endCxn id="1475" idx="2"/>
          </p:cNvCxnSpPr>
          <p:nvPr/>
        </p:nvCxnSpPr>
        <p:spPr>
          <a:xfrm>
            <a:off x="4789574" y="22973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477" name="Google Shape;1477;p89"/>
          <p:cNvSpPr/>
          <p:nvPr/>
        </p:nvSpPr>
        <p:spPr>
          <a:xfrm>
            <a:off x="6050418" y="26029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478" name="Google Shape;1478;p89"/>
          <p:cNvCxnSpPr>
            <a:stCxn id="1475" idx="6"/>
            <a:endCxn id="1477" idx="2"/>
          </p:cNvCxnSpPr>
          <p:nvPr/>
        </p:nvCxnSpPr>
        <p:spPr>
          <a:xfrm>
            <a:off x="5432860" y="27860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479" name="Google Shape;1479;p89"/>
          <p:cNvSpPr/>
          <p:nvPr/>
        </p:nvSpPr>
        <p:spPr>
          <a:xfrm>
            <a:off x="6870413" y="13577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480" name="Google Shape;1480;p89"/>
          <p:cNvSpPr/>
          <p:nvPr/>
        </p:nvSpPr>
        <p:spPr>
          <a:xfrm>
            <a:off x="6870375" y="86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481" name="Google Shape;1481;p89"/>
          <p:cNvSpPr/>
          <p:nvPr/>
        </p:nvSpPr>
        <p:spPr>
          <a:xfrm>
            <a:off x="6879625" y="26294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482" name="Google Shape;1482;p89"/>
          <p:cNvSpPr/>
          <p:nvPr/>
        </p:nvSpPr>
        <p:spPr>
          <a:xfrm>
            <a:off x="6879625" y="3120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461" name="Google Shape;1461;p89"/>
          <p:cNvSpPr/>
          <p:nvPr/>
        </p:nvSpPr>
        <p:spPr>
          <a:xfrm>
            <a:off x="6879625" y="35924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483" name="Google Shape;1483;p89"/>
          <p:cNvCxnSpPr>
            <a:stCxn id="1470" idx="6"/>
            <a:endCxn id="1461" idx="1"/>
          </p:cNvCxnSpPr>
          <p:nvPr/>
        </p:nvCxnSpPr>
        <p:spPr>
          <a:xfrm flipH="1" rot="10800000">
            <a:off x="6707428" y="3762861"/>
            <a:ext cx="172200" cy="1200"/>
          </a:xfrm>
          <a:prstGeom prst="straightConnector1">
            <a:avLst/>
          </a:prstGeom>
          <a:noFill/>
          <a:ln cap="flat" cmpd="sng" w="9525">
            <a:solidFill>
              <a:schemeClr val="dk2"/>
            </a:solidFill>
            <a:prstDash val="solid"/>
            <a:round/>
            <a:headEnd len="med" w="med" type="triangle"/>
            <a:tailEnd len="med" w="med" type="none"/>
          </a:ln>
        </p:spPr>
      </p:cxnSp>
      <p:cxnSp>
        <p:nvCxnSpPr>
          <p:cNvPr id="1484" name="Google Shape;1484;p89"/>
          <p:cNvCxnSpPr>
            <a:stCxn id="1472" idx="6"/>
            <a:endCxn id="1482" idx="1"/>
          </p:cNvCxnSpPr>
          <p:nvPr/>
        </p:nvCxnSpPr>
        <p:spPr>
          <a:xfrm>
            <a:off x="5453955" y="32869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485" name="Google Shape;1485;p89"/>
          <p:cNvCxnSpPr>
            <a:stCxn id="1477" idx="6"/>
            <a:endCxn id="1481" idx="1"/>
          </p:cNvCxnSpPr>
          <p:nvPr/>
        </p:nvCxnSpPr>
        <p:spPr>
          <a:xfrm>
            <a:off x="6429318" y="27915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89"/>
          <p:cNvCxnSpPr>
            <a:stCxn id="1487" idx="6"/>
            <a:endCxn id="1479" idx="1"/>
          </p:cNvCxnSpPr>
          <p:nvPr/>
        </p:nvCxnSpPr>
        <p:spPr>
          <a:xfrm flipH="1" rot="10800000">
            <a:off x="6481543" y="15281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488" name="Google Shape;1488;p89"/>
          <p:cNvCxnSpPr>
            <a:stCxn id="1466" idx="6"/>
            <a:endCxn id="1480" idx="1"/>
          </p:cNvCxnSpPr>
          <p:nvPr/>
        </p:nvCxnSpPr>
        <p:spPr>
          <a:xfrm>
            <a:off x="5005503" y="10393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487" name="Google Shape;1487;p89"/>
          <p:cNvSpPr/>
          <p:nvPr/>
        </p:nvSpPr>
        <p:spPr>
          <a:xfrm>
            <a:off x="6102643" y="1350971"/>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489" name="Google Shape;1489;p89"/>
          <p:cNvCxnSpPr>
            <a:stCxn id="1471" idx="6"/>
            <a:endCxn id="1487" idx="2"/>
          </p:cNvCxnSpPr>
          <p:nvPr/>
        </p:nvCxnSpPr>
        <p:spPr>
          <a:xfrm>
            <a:off x="5490060" y="1539534"/>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1490" name="Google Shape;1490;p89"/>
          <p:cNvCxnSpPr>
            <a:stCxn id="1471" idx="2"/>
            <a:endCxn id="1453" idx="7"/>
          </p:cNvCxnSpPr>
          <p:nvPr/>
        </p:nvCxnSpPr>
        <p:spPr>
          <a:xfrm flipH="1">
            <a:off x="3849060" y="1539534"/>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1491" name="Google Shape;1491;p89"/>
          <p:cNvSpPr/>
          <p:nvPr/>
        </p:nvSpPr>
        <p:spPr>
          <a:xfrm>
            <a:off x="5559039" y="850797"/>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492" name="Google Shape;1492;p89"/>
          <p:cNvCxnSpPr>
            <a:stCxn id="1470" idx="2"/>
            <a:endCxn id="1463" idx="5"/>
          </p:cNvCxnSpPr>
          <p:nvPr/>
        </p:nvCxnSpPr>
        <p:spPr>
          <a:xfrm rot="10800000">
            <a:off x="5627728" y="2300361"/>
            <a:ext cx="700800" cy="14637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6" name="Shape 1496"/>
        <p:cNvGrpSpPr/>
        <p:nvPr/>
      </p:nvGrpSpPr>
      <p:grpSpPr>
        <a:xfrm>
          <a:off x="0" y="0"/>
          <a:ext cx="0" cy="0"/>
          <a:chOff x="0" y="0"/>
          <a:chExt cx="0" cy="0"/>
        </a:xfrm>
      </p:grpSpPr>
      <p:sp>
        <p:nvSpPr>
          <p:cNvPr id="1497" name="Google Shape;1497;p9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merge: ブランチの統合</a:t>
            </a:r>
            <a:endParaRPr sz="2200"/>
          </a:p>
        </p:txBody>
      </p:sp>
      <p:sp>
        <p:nvSpPr>
          <p:cNvPr id="1498" name="Google Shape;1498;p90"/>
          <p:cNvSpPr/>
          <p:nvPr/>
        </p:nvSpPr>
        <p:spPr>
          <a:xfrm>
            <a:off x="264550" y="315030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90"/>
          <p:cNvSpPr/>
          <p:nvPr/>
        </p:nvSpPr>
        <p:spPr>
          <a:xfrm>
            <a:off x="1875500" y="19615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500" name="Google Shape;1500;p90"/>
          <p:cNvSpPr/>
          <p:nvPr/>
        </p:nvSpPr>
        <p:spPr>
          <a:xfrm>
            <a:off x="2654070" y="19528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501" name="Google Shape;1501;p90"/>
          <p:cNvSpPr/>
          <p:nvPr/>
        </p:nvSpPr>
        <p:spPr>
          <a:xfrm>
            <a:off x="3525787" y="19617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502" name="Google Shape;1502;p90"/>
          <p:cNvSpPr/>
          <p:nvPr/>
        </p:nvSpPr>
        <p:spPr>
          <a:xfrm>
            <a:off x="4466163" y="19754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503" name="Google Shape;1503;p90"/>
          <p:cNvSpPr/>
          <p:nvPr/>
        </p:nvSpPr>
        <p:spPr>
          <a:xfrm>
            <a:off x="6870425" y="1993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504" name="Google Shape;1504;p90"/>
          <p:cNvSpPr/>
          <p:nvPr/>
        </p:nvSpPr>
        <p:spPr>
          <a:xfrm>
            <a:off x="8051575" y="199513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505" name="Google Shape;1505;p90"/>
          <p:cNvCxnSpPr>
            <a:stCxn id="1499" idx="6"/>
            <a:endCxn id="1500" idx="2"/>
          </p:cNvCxnSpPr>
          <p:nvPr/>
        </p:nvCxnSpPr>
        <p:spPr>
          <a:xfrm flipH="1" rot="10800000">
            <a:off x="2254400" y="21413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506" name="Google Shape;1506;p90"/>
          <p:cNvCxnSpPr>
            <a:stCxn id="1500" idx="6"/>
            <a:endCxn id="1501" idx="2"/>
          </p:cNvCxnSpPr>
          <p:nvPr/>
        </p:nvCxnSpPr>
        <p:spPr>
          <a:xfrm>
            <a:off x="3032970" y="21413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90"/>
          <p:cNvCxnSpPr>
            <a:stCxn id="1501" idx="6"/>
            <a:endCxn id="1502" idx="2"/>
          </p:cNvCxnSpPr>
          <p:nvPr/>
        </p:nvCxnSpPr>
        <p:spPr>
          <a:xfrm>
            <a:off x="3904687" y="21501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508" name="Google Shape;1508;p90"/>
          <p:cNvCxnSpPr>
            <a:stCxn id="1504" idx="1"/>
            <a:endCxn id="1503" idx="3"/>
          </p:cNvCxnSpPr>
          <p:nvPr/>
        </p:nvCxnSpPr>
        <p:spPr>
          <a:xfrm rot="10800000">
            <a:off x="7586275" y="2164037"/>
            <a:ext cx="465300" cy="1500"/>
          </a:xfrm>
          <a:prstGeom prst="straightConnector1">
            <a:avLst/>
          </a:prstGeom>
          <a:noFill/>
          <a:ln cap="flat" cmpd="sng" w="9525">
            <a:solidFill>
              <a:schemeClr val="dk2"/>
            </a:solidFill>
            <a:prstDash val="solid"/>
            <a:round/>
            <a:headEnd len="med" w="med" type="none"/>
            <a:tailEnd len="med" w="med" type="triangle"/>
          </a:ln>
        </p:spPr>
      </p:cxnSp>
      <p:cxnSp>
        <p:nvCxnSpPr>
          <p:cNvPr id="1509" name="Google Shape;1509;p90"/>
          <p:cNvCxnSpPr>
            <a:stCxn id="1503" idx="1"/>
            <a:endCxn id="1510" idx="6"/>
          </p:cNvCxnSpPr>
          <p:nvPr/>
        </p:nvCxnSpPr>
        <p:spPr>
          <a:xfrm flipH="1">
            <a:off x="5683025" y="2164025"/>
            <a:ext cx="1187400" cy="3000"/>
          </a:xfrm>
          <a:prstGeom prst="straightConnector1">
            <a:avLst/>
          </a:prstGeom>
          <a:noFill/>
          <a:ln cap="flat" cmpd="sng" w="9525">
            <a:solidFill>
              <a:schemeClr val="dk2"/>
            </a:solidFill>
            <a:prstDash val="solid"/>
            <a:round/>
            <a:headEnd len="med" w="med" type="none"/>
            <a:tailEnd len="med" w="med" type="triangle"/>
          </a:ln>
        </p:spPr>
      </p:cxnSp>
      <p:sp>
        <p:nvSpPr>
          <p:cNvPr id="1511" name="Google Shape;1511;p90"/>
          <p:cNvSpPr/>
          <p:nvPr/>
        </p:nvSpPr>
        <p:spPr>
          <a:xfrm>
            <a:off x="3309899" y="8824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512" name="Google Shape;1512;p90"/>
          <p:cNvCxnSpPr>
            <a:stCxn id="1500" idx="7"/>
            <a:endCxn id="1511" idx="3"/>
          </p:cNvCxnSpPr>
          <p:nvPr/>
        </p:nvCxnSpPr>
        <p:spPr>
          <a:xfrm flipH="1" rot="10800000">
            <a:off x="2977482" y="12043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513" name="Google Shape;1513;p90"/>
          <p:cNvSpPr/>
          <p:nvPr/>
        </p:nvSpPr>
        <p:spPr>
          <a:xfrm>
            <a:off x="4626603" y="8507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514" name="Google Shape;1514;p90"/>
          <p:cNvCxnSpPr>
            <a:stCxn id="1511" idx="6"/>
            <a:endCxn id="1513" idx="2"/>
          </p:cNvCxnSpPr>
          <p:nvPr/>
        </p:nvCxnSpPr>
        <p:spPr>
          <a:xfrm flipH="1" rot="10800000">
            <a:off x="3688799" y="10394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515" name="Google Shape;1515;p90"/>
          <p:cNvSpPr/>
          <p:nvPr/>
        </p:nvSpPr>
        <p:spPr>
          <a:xfrm>
            <a:off x="3904676" y="30983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516" name="Google Shape;1516;p90"/>
          <p:cNvCxnSpPr>
            <a:stCxn id="1500" idx="5"/>
            <a:endCxn id="1515" idx="1"/>
          </p:cNvCxnSpPr>
          <p:nvPr/>
        </p:nvCxnSpPr>
        <p:spPr>
          <a:xfrm>
            <a:off x="2977482" y="22747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517" name="Google Shape;1517;p90"/>
          <p:cNvSpPr/>
          <p:nvPr/>
        </p:nvSpPr>
        <p:spPr>
          <a:xfrm>
            <a:off x="6328528" y="35755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sp>
        <p:nvSpPr>
          <p:cNvPr id="1518" name="Google Shape;1518;p90"/>
          <p:cNvSpPr/>
          <p:nvPr/>
        </p:nvSpPr>
        <p:spPr>
          <a:xfrm>
            <a:off x="5111160" y="13509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519" name="Google Shape;1519;p90"/>
          <p:cNvSpPr/>
          <p:nvPr/>
        </p:nvSpPr>
        <p:spPr>
          <a:xfrm>
            <a:off x="5075055" y="30983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520" name="Google Shape;1520;p90"/>
          <p:cNvCxnSpPr>
            <a:stCxn id="1515" idx="6"/>
            <a:endCxn id="1519" idx="2"/>
          </p:cNvCxnSpPr>
          <p:nvPr/>
        </p:nvCxnSpPr>
        <p:spPr>
          <a:xfrm>
            <a:off x="4283576" y="32868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510" name="Google Shape;1510;p90"/>
          <p:cNvSpPr/>
          <p:nvPr/>
        </p:nvSpPr>
        <p:spPr>
          <a:xfrm>
            <a:off x="5304246" y="19785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521" name="Google Shape;1521;p90"/>
          <p:cNvCxnSpPr>
            <a:stCxn id="1502" idx="6"/>
            <a:endCxn id="1510" idx="2"/>
          </p:cNvCxnSpPr>
          <p:nvPr/>
        </p:nvCxnSpPr>
        <p:spPr>
          <a:xfrm>
            <a:off x="4845063" y="2164033"/>
            <a:ext cx="459300" cy="3000"/>
          </a:xfrm>
          <a:prstGeom prst="straightConnector1">
            <a:avLst/>
          </a:prstGeom>
          <a:noFill/>
          <a:ln cap="flat" cmpd="sng" w="9525">
            <a:solidFill>
              <a:schemeClr val="dk2"/>
            </a:solidFill>
            <a:prstDash val="solid"/>
            <a:round/>
            <a:headEnd len="med" w="med" type="triangle"/>
            <a:tailEnd len="med" w="med" type="none"/>
          </a:ln>
        </p:spPr>
      </p:cxnSp>
      <p:sp>
        <p:nvSpPr>
          <p:cNvPr id="1522" name="Google Shape;1522;p90"/>
          <p:cNvSpPr/>
          <p:nvPr/>
        </p:nvSpPr>
        <p:spPr>
          <a:xfrm>
            <a:off x="5053960" y="25974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523" name="Google Shape;1523;p90"/>
          <p:cNvCxnSpPr>
            <a:stCxn id="1502" idx="5"/>
            <a:endCxn id="1522" idx="2"/>
          </p:cNvCxnSpPr>
          <p:nvPr/>
        </p:nvCxnSpPr>
        <p:spPr>
          <a:xfrm>
            <a:off x="4789574" y="22973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524" name="Google Shape;1524;p90"/>
          <p:cNvSpPr/>
          <p:nvPr/>
        </p:nvSpPr>
        <p:spPr>
          <a:xfrm>
            <a:off x="6050418" y="26029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525" name="Google Shape;1525;p90"/>
          <p:cNvCxnSpPr>
            <a:stCxn id="1522" idx="6"/>
            <a:endCxn id="1524" idx="2"/>
          </p:cNvCxnSpPr>
          <p:nvPr/>
        </p:nvCxnSpPr>
        <p:spPr>
          <a:xfrm>
            <a:off x="5432860" y="27860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526" name="Google Shape;1526;p90"/>
          <p:cNvSpPr/>
          <p:nvPr/>
        </p:nvSpPr>
        <p:spPr>
          <a:xfrm>
            <a:off x="6870413" y="13577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527" name="Google Shape;1527;p90"/>
          <p:cNvSpPr/>
          <p:nvPr/>
        </p:nvSpPr>
        <p:spPr>
          <a:xfrm>
            <a:off x="6870375" y="86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528" name="Google Shape;1528;p90"/>
          <p:cNvSpPr/>
          <p:nvPr/>
        </p:nvSpPr>
        <p:spPr>
          <a:xfrm>
            <a:off x="6879625" y="26294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529" name="Google Shape;1529;p90"/>
          <p:cNvSpPr/>
          <p:nvPr/>
        </p:nvSpPr>
        <p:spPr>
          <a:xfrm>
            <a:off x="6879625" y="3120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530" name="Google Shape;1530;p90"/>
          <p:cNvSpPr/>
          <p:nvPr/>
        </p:nvSpPr>
        <p:spPr>
          <a:xfrm>
            <a:off x="6879625" y="35924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531" name="Google Shape;1531;p90"/>
          <p:cNvCxnSpPr>
            <a:stCxn id="1517" idx="6"/>
            <a:endCxn id="1530" idx="1"/>
          </p:cNvCxnSpPr>
          <p:nvPr/>
        </p:nvCxnSpPr>
        <p:spPr>
          <a:xfrm flipH="1" rot="10800000">
            <a:off x="6707428" y="3762861"/>
            <a:ext cx="172200" cy="1200"/>
          </a:xfrm>
          <a:prstGeom prst="straightConnector1">
            <a:avLst/>
          </a:prstGeom>
          <a:noFill/>
          <a:ln cap="flat" cmpd="sng" w="9525">
            <a:solidFill>
              <a:schemeClr val="dk2"/>
            </a:solidFill>
            <a:prstDash val="solid"/>
            <a:round/>
            <a:headEnd len="med" w="med" type="triangle"/>
            <a:tailEnd len="med" w="med" type="none"/>
          </a:ln>
        </p:spPr>
      </p:cxnSp>
      <p:cxnSp>
        <p:nvCxnSpPr>
          <p:cNvPr id="1532" name="Google Shape;1532;p90"/>
          <p:cNvCxnSpPr>
            <a:stCxn id="1519" idx="6"/>
            <a:endCxn id="1529" idx="1"/>
          </p:cNvCxnSpPr>
          <p:nvPr/>
        </p:nvCxnSpPr>
        <p:spPr>
          <a:xfrm>
            <a:off x="5453955" y="32869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533" name="Google Shape;1533;p90"/>
          <p:cNvCxnSpPr>
            <a:stCxn id="1524" idx="6"/>
            <a:endCxn id="1528" idx="1"/>
          </p:cNvCxnSpPr>
          <p:nvPr/>
        </p:nvCxnSpPr>
        <p:spPr>
          <a:xfrm>
            <a:off x="6429318" y="27915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90"/>
          <p:cNvCxnSpPr>
            <a:stCxn id="1535" idx="6"/>
            <a:endCxn id="1526" idx="1"/>
          </p:cNvCxnSpPr>
          <p:nvPr/>
        </p:nvCxnSpPr>
        <p:spPr>
          <a:xfrm flipH="1" rot="10800000">
            <a:off x="6481543" y="15281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536" name="Google Shape;1536;p90"/>
          <p:cNvCxnSpPr>
            <a:stCxn id="1513" idx="6"/>
            <a:endCxn id="1527" idx="1"/>
          </p:cNvCxnSpPr>
          <p:nvPr/>
        </p:nvCxnSpPr>
        <p:spPr>
          <a:xfrm>
            <a:off x="5005503" y="10393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535" name="Google Shape;1535;p90"/>
          <p:cNvSpPr/>
          <p:nvPr/>
        </p:nvSpPr>
        <p:spPr>
          <a:xfrm>
            <a:off x="6102643" y="1350971"/>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537" name="Google Shape;1537;p90"/>
          <p:cNvCxnSpPr>
            <a:stCxn id="1518" idx="6"/>
            <a:endCxn id="1535" idx="2"/>
          </p:cNvCxnSpPr>
          <p:nvPr/>
        </p:nvCxnSpPr>
        <p:spPr>
          <a:xfrm>
            <a:off x="5490060" y="1539534"/>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1538" name="Google Shape;1538;p90"/>
          <p:cNvCxnSpPr>
            <a:stCxn id="1518" idx="2"/>
            <a:endCxn id="1501" idx="7"/>
          </p:cNvCxnSpPr>
          <p:nvPr/>
        </p:nvCxnSpPr>
        <p:spPr>
          <a:xfrm flipH="1">
            <a:off x="3849060" y="1539534"/>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1539" name="Google Shape;1539;p90"/>
          <p:cNvSpPr/>
          <p:nvPr/>
        </p:nvSpPr>
        <p:spPr>
          <a:xfrm>
            <a:off x="5559039" y="850797"/>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540" name="Google Shape;1540;p90"/>
          <p:cNvCxnSpPr>
            <a:stCxn id="1517" idx="2"/>
            <a:endCxn id="1510" idx="5"/>
          </p:cNvCxnSpPr>
          <p:nvPr/>
        </p:nvCxnSpPr>
        <p:spPr>
          <a:xfrm rot="10800000">
            <a:off x="5627728" y="2300361"/>
            <a:ext cx="700800" cy="1463700"/>
          </a:xfrm>
          <a:prstGeom prst="straightConnector1">
            <a:avLst/>
          </a:prstGeom>
          <a:noFill/>
          <a:ln cap="flat" cmpd="sng" w="9525">
            <a:solidFill>
              <a:schemeClr val="dk2"/>
            </a:solidFill>
            <a:prstDash val="solid"/>
            <a:round/>
            <a:headEnd len="med" w="med" type="none"/>
            <a:tailEnd len="med" w="med" type="triangle"/>
          </a:ln>
        </p:spPr>
      </p:cxnSp>
      <p:sp>
        <p:nvSpPr>
          <p:cNvPr id="1541" name="Google Shape;1541;p90"/>
          <p:cNvSpPr/>
          <p:nvPr/>
        </p:nvSpPr>
        <p:spPr>
          <a:xfrm>
            <a:off x="6858200" y="2938975"/>
            <a:ext cx="785100" cy="761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2" name="Google Shape;1542;p90"/>
          <p:cNvCxnSpPr>
            <a:stCxn id="1541" idx="0"/>
            <a:endCxn id="1503" idx="2"/>
          </p:cNvCxnSpPr>
          <p:nvPr/>
        </p:nvCxnSpPr>
        <p:spPr>
          <a:xfrm flipH="1" rot="5400000">
            <a:off x="6937250" y="2625475"/>
            <a:ext cx="604500" cy="22500"/>
          </a:xfrm>
          <a:prstGeom prst="curvedConnector3">
            <a:avLst>
              <a:gd fmla="val 50004" name="adj1"/>
            </a:avLst>
          </a:prstGeom>
          <a:noFill/>
          <a:ln cap="flat" cmpd="sng" w="19050">
            <a:solidFill>
              <a:srgbClr val="FF0000"/>
            </a:solidFill>
            <a:prstDash val="solid"/>
            <a:round/>
            <a:headEnd len="med" w="med" type="none"/>
            <a:tailEnd len="med" w="med" type="triangle"/>
          </a:ln>
        </p:spPr>
      </p:cxnSp>
      <p:sp>
        <p:nvSpPr>
          <p:cNvPr id="1543" name="Google Shape;1543;p90"/>
          <p:cNvSpPr txBox="1"/>
          <p:nvPr>
            <p:ph idx="1" type="body"/>
          </p:nvPr>
        </p:nvSpPr>
        <p:spPr>
          <a:xfrm>
            <a:off x="1830375" y="4064001"/>
            <a:ext cx="6956700" cy="9882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BranchD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master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a:t>
            </a:r>
            <a:r>
              <a:rPr lang="ja" sz="1000">
                <a:solidFill>
                  <a:schemeClr val="lt1"/>
                </a:solidFill>
                <a:latin typeface="Courier New"/>
                <a:ea typeface="Courier New"/>
                <a:cs typeface="Courier New"/>
                <a:sym typeface="Courier New"/>
              </a:rPr>
              <a:t>merge </a:t>
            </a:r>
            <a:r>
              <a:rPr lang="ja" sz="1000">
                <a:solidFill>
                  <a:srgbClr val="FFFFFF"/>
                </a:solidFill>
                <a:latin typeface="Courier New"/>
                <a:ea typeface="Courier New"/>
                <a:cs typeface="Courier New"/>
                <a:sym typeface="Courier New"/>
              </a:rPr>
              <a:t>BranchD</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7" name="Shape 1547"/>
        <p:cNvGrpSpPr/>
        <p:nvPr/>
      </p:nvGrpSpPr>
      <p:grpSpPr>
        <a:xfrm>
          <a:off x="0" y="0"/>
          <a:ext cx="0" cy="0"/>
          <a:chOff x="0" y="0"/>
          <a:chExt cx="0" cy="0"/>
        </a:xfrm>
      </p:grpSpPr>
      <p:sp>
        <p:nvSpPr>
          <p:cNvPr id="1548" name="Google Shape;1548;p9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merge: ブランチの統合</a:t>
            </a:r>
            <a:endParaRPr sz="2200"/>
          </a:p>
        </p:txBody>
      </p:sp>
      <p:sp>
        <p:nvSpPr>
          <p:cNvPr id="1549" name="Google Shape;1549;p91"/>
          <p:cNvSpPr txBox="1"/>
          <p:nvPr>
            <p:ph idx="1" type="body"/>
          </p:nvPr>
        </p:nvSpPr>
        <p:spPr>
          <a:xfrm>
            <a:off x="1830375" y="4064001"/>
            <a:ext cx="6956700" cy="9882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BranchD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checkout master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a:t>
            </a:r>
            <a:r>
              <a:rPr lang="ja" sz="1000">
                <a:solidFill>
                  <a:schemeClr val="lt1"/>
                </a:solidFill>
                <a:latin typeface="Courier New"/>
                <a:ea typeface="Courier New"/>
                <a:cs typeface="Courier New"/>
                <a:sym typeface="Courier New"/>
              </a:rPr>
              <a:t>merge </a:t>
            </a:r>
            <a:r>
              <a:rPr lang="ja" sz="1000">
                <a:solidFill>
                  <a:srgbClr val="FFFFFF"/>
                </a:solidFill>
                <a:latin typeface="Courier New"/>
                <a:ea typeface="Courier New"/>
                <a:cs typeface="Courier New"/>
                <a:sym typeface="Courier New"/>
              </a:rPr>
              <a:t>BranchD</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550" name="Google Shape;1550;p91"/>
          <p:cNvSpPr/>
          <p:nvPr/>
        </p:nvSpPr>
        <p:spPr>
          <a:xfrm>
            <a:off x="264550" y="315030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91"/>
          <p:cNvSpPr/>
          <p:nvPr/>
        </p:nvSpPr>
        <p:spPr>
          <a:xfrm>
            <a:off x="1875500" y="19615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1552" name="Google Shape;1552;p91"/>
          <p:cNvSpPr/>
          <p:nvPr/>
        </p:nvSpPr>
        <p:spPr>
          <a:xfrm>
            <a:off x="2654070" y="195284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1553" name="Google Shape;1553;p91"/>
          <p:cNvSpPr/>
          <p:nvPr/>
        </p:nvSpPr>
        <p:spPr>
          <a:xfrm>
            <a:off x="3525787" y="1961700"/>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1554" name="Google Shape;1554;p91"/>
          <p:cNvSpPr/>
          <p:nvPr/>
        </p:nvSpPr>
        <p:spPr>
          <a:xfrm>
            <a:off x="4466163" y="197548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1555" name="Google Shape;1555;p91"/>
          <p:cNvSpPr/>
          <p:nvPr/>
        </p:nvSpPr>
        <p:spPr>
          <a:xfrm>
            <a:off x="6870425" y="19936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1556" name="Google Shape;1556;p91"/>
          <p:cNvSpPr/>
          <p:nvPr/>
        </p:nvSpPr>
        <p:spPr>
          <a:xfrm>
            <a:off x="8051575" y="199513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557" name="Google Shape;1557;p91"/>
          <p:cNvCxnSpPr>
            <a:stCxn id="1551" idx="6"/>
            <a:endCxn id="1552" idx="2"/>
          </p:cNvCxnSpPr>
          <p:nvPr/>
        </p:nvCxnSpPr>
        <p:spPr>
          <a:xfrm flipH="1" rot="10800000">
            <a:off x="2254400" y="2141395"/>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1558" name="Google Shape;1558;p91"/>
          <p:cNvCxnSpPr>
            <a:stCxn id="1552" idx="6"/>
            <a:endCxn id="1553" idx="2"/>
          </p:cNvCxnSpPr>
          <p:nvPr/>
        </p:nvCxnSpPr>
        <p:spPr>
          <a:xfrm>
            <a:off x="3032970" y="2141395"/>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91"/>
          <p:cNvCxnSpPr>
            <a:stCxn id="1553" idx="6"/>
            <a:endCxn id="1554" idx="2"/>
          </p:cNvCxnSpPr>
          <p:nvPr/>
        </p:nvCxnSpPr>
        <p:spPr>
          <a:xfrm>
            <a:off x="3904687" y="2150100"/>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1560" name="Google Shape;1560;p91"/>
          <p:cNvCxnSpPr>
            <a:stCxn id="1556" idx="1"/>
            <a:endCxn id="1555" idx="3"/>
          </p:cNvCxnSpPr>
          <p:nvPr/>
        </p:nvCxnSpPr>
        <p:spPr>
          <a:xfrm rot="10800000">
            <a:off x="7586275" y="2164037"/>
            <a:ext cx="465300" cy="1500"/>
          </a:xfrm>
          <a:prstGeom prst="straightConnector1">
            <a:avLst/>
          </a:prstGeom>
          <a:noFill/>
          <a:ln cap="flat" cmpd="sng" w="9525">
            <a:solidFill>
              <a:schemeClr val="dk2"/>
            </a:solidFill>
            <a:prstDash val="solid"/>
            <a:round/>
            <a:headEnd len="med" w="med" type="none"/>
            <a:tailEnd len="med" w="med" type="triangle"/>
          </a:ln>
        </p:spPr>
      </p:cxnSp>
      <p:cxnSp>
        <p:nvCxnSpPr>
          <p:cNvPr id="1561" name="Google Shape;1561;p91"/>
          <p:cNvCxnSpPr>
            <a:stCxn id="1555" idx="1"/>
            <a:endCxn id="1562" idx="6"/>
          </p:cNvCxnSpPr>
          <p:nvPr/>
        </p:nvCxnSpPr>
        <p:spPr>
          <a:xfrm flipH="1">
            <a:off x="5683025" y="2164025"/>
            <a:ext cx="1187400" cy="3000"/>
          </a:xfrm>
          <a:prstGeom prst="straightConnector1">
            <a:avLst/>
          </a:prstGeom>
          <a:noFill/>
          <a:ln cap="flat" cmpd="sng" w="9525">
            <a:solidFill>
              <a:schemeClr val="dk2"/>
            </a:solidFill>
            <a:prstDash val="solid"/>
            <a:round/>
            <a:headEnd len="med" w="med" type="none"/>
            <a:tailEnd len="med" w="med" type="triangle"/>
          </a:ln>
        </p:spPr>
      </p:cxnSp>
      <p:sp>
        <p:nvSpPr>
          <p:cNvPr id="1563" name="Google Shape;1563;p91"/>
          <p:cNvSpPr/>
          <p:nvPr/>
        </p:nvSpPr>
        <p:spPr>
          <a:xfrm>
            <a:off x="3309899" y="88243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1564" name="Google Shape;1564;p91"/>
          <p:cNvCxnSpPr>
            <a:stCxn id="1552" idx="7"/>
            <a:endCxn id="1563" idx="3"/>
          </p:cNvCxnSpPr>
          <p:nvPr/>
        </p:nvCxnSpPr>
        <p:spPr>
          <a:xfrm flipH="1" rot="10800000">
            <a:off x="2977482" y="1204370"/>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1565" name="Google Shape;1565;p91"/>
          <p:cNvSpPr/>
          <p:nvPr/>
        </p:nvSpPr>
        <p:spPr>
          <a:xfrm>
            <a:off x="4626603" y="8507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1566" name="Google Shape;1566;p91"/>
          <p:cNvCxnSpPr>
            <a:stCxn id="1563" idx="6"/>
            <a:endCxn id="1565" idx="2"/>
          </p:cNvCxnSpPr>
          <p:nvPr/>
        </p:nvCxnSpPr>
        <p:spPr>
          <a:xfrm flipH="1" rot="10800000">
            <a:off x="3688799" y="1039487"/>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1567" name="Google Shape;1567;p91"/>
          <p:cNvSpPr/>
          <p:nvPr/>
        </p:nvSpPr>
        <p:spPr>
          <a:xfrm>
            <a:off x="3904676" y="3098347"/>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568" name="Google Shape;1568;p91"/>
          <p:cNvCxnSpPr>
            <a:stCxn id="1552" idx="5"/>
            <a:endCxn id="1567" idx="1"/>
          </p:cNvCxnSpPr>
          <p:nvPr/>
        </p:nvCxnSpPr>
        <p:spPr>
          <a:xfrm>
            <a:off x="2977482" y="2274720"/>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1569" name="Google Shape;1569;p91"/>
          <p:cNvSpPr/>
          <p:nvPr/>
        </p:nvSpPr>
        <p:spPr>
          <a:xfrm>
            <a:off x="6328528" y="357551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sp>
        <p:nvSpPr>
          <p:cNvPr id="1570" name="Google Shape;1570;p91"/>
          <p:cNvSpPr/>
          <p:nvPr/>
        </p:nvSpPr>
        <p:spPr>
          <a:xfrm>
            <a:off x="5111160" y="135098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1571" name="Google Shape;1571;p91"/>
          <p:cNvSpPr/>
          <p:nvPr/>
        </p:nvSpPr>
        <p:spPr>
          <a:xfrm>
            <a:off x="5075055" y="309835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1572" name="Google Shape;1572;p91"/>
          <p:cNvCxnSpPr>
            <a:stCxn id="1567" idx="6"/>
            <a:endCxn id="1571" idx="2"/>
          </p:cNvCxnSpPr>
          <p:nvPr/>
        </p:nvCxnSpPr>
        <p:spPr>
          <a:xfrm>
            <a:off x="4283576" y="3286897"/>
            <a:ext cx="791400" cy="0"/>
          </a:xfrm>
          <a:prstGeom prst="straightConnector1">
            <a:avLst/>
          </a:prstGeom>
          <a:noFill/>
          <a:ln cap="flat" cmpd="sng" w="9525">
            <a:solidFill>
              <a:schemeClr val="dk2"/>
            </a:solidFill>
            <a:prstDash val="solid"/>
            <a:round/>
            <a:headEnd len="med" w="med" type="triangle"/>
            <a:tailEnd len="med" w="med" type="none"/>
          </a:ln>
        </p:spPr>
      </p:cxnSp>
      <p:sp>
        <p:nvSpPr>
          <p:cNvPr id="1562" name="Google Shape;1562;p91"/>
          <p:cNvSpPr/>
          <p:nvPr/>
        </p:nvSpPr>
        <p:spPr>
          <a:xfrm>
            <a:off x="5304246" y="197856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1573" name="Google Shape;1573;p91"/>
          <p:cNvCxnSpPr>
            <a:stCxn id="1554" idx="6"/>
            <a:endCxn id="1562" idx="2"/>
          </p:cNvCxnSpPr>
          <p:nvPr/>
        </p:nvCxnSpPr>
        <p:spPr>
          <a:xfrm>
            <a:off x="4845063" y="2164033"/>
            <a:ext cx="459300" cy="3000"/>
          </a:xfrm>
          <a:prstGeom prst="straightConnector1">
            <a:avLst/>
          </a:prstGeom>
          <a:noFill/>
          <a:ln cap="flat" cmpd="sng" w="9525">
            <a:solidFill>
              <a:schemeClr val="dk2"/>
            </a:solidFill>
            <a:prstDash val="solid"/>
            <a:round/>
            <a:headEnd len="med" w="med" type="triangle"/>
            <a:tailEnd len="med" w="med" type="none"/>
          </a:ln>
        </p:spPr>
      </p:cxnSp>
      <p:sp>
        <p:nvSpPr>
          <p:cNvPr id="1574" name="Google Shape;1574;p91"/>
          <p:cNvSpPr/>
          <p:nvPr/>
        </p:nvSpPr>
        <p:spPr>
          <a:xfrm>
            <a:off x="5053960" y="259745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1575" name="Google Shape;1575;p91"/>
          <p:cNvCxnSpPr>
            <a:stCxn id="1554" idx="5"/>
            <a:endCxn id="1574" idx="2"/>
          </p:cNvCxnSpPr>
          <p:nvPr/>
        </p:nvCxnSpPr>
        <p:spPr>
          <a:xfrm>
            <a:off x="4789574" y="2297358"/>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1576" name="Google Shape;1576;p91"/>
          <p:cNvSpPr/>
          <p:nvPr/>
        </p:nvSpPr>
        <p:spPr>
          <a:xfrm>
            <a:off x="6050418" y="26029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1577" name="Google Shape;1577;p91"/>
          <p:cNvCxnSpPr>
            <a:stCxn id="1574" idx="6"/>
            <a:endCxn id="1576" idx="2"/>
          </p:cNvCxnSpPr>
          <p:nvPr/>
        </p:nvCxnSpPr>
        <p:spPr>
          <a:xfrm>
            <a:off x="5432860" y="2786006"/>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1578" name="Google Shape;1578;p91"/>
          <p:cNvSpPr/>
          <p:nvPr/>
        </p:nvSpPr>
        <p:spPr>
          <a:xfrm>
            <a:off x="6870413" y="135778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1579" name="Google Shape;1579;p91"/>
          <p:cNvSpPr/>
          <p:nvPr/>
        </p:nvSpPr>
        <p:spPr>
          <a:xfrm>
            <a:off x="6870375" y="8689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1580" name="Google Shape;1580;p91"/>
          <p:cNvSpPr/>
          <p:nvPr/>
        </p:nvSpPr>
        <p:spPr>
          <a:xfrm>
            <a:off x="6879625" y="26294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1581" name="Google Shape;1581;p91"/>
          <p:cNvSpPr/>
          <p:nvPr/>
        </p:nvSpPr>
        <p:spPr>
          <a:xfrm>
            <a:off x="6879625" y="3120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1582" name="Google Shape;1582;p91"/>
          <p:cNvSpPr/>
          <p:nvPr/>
        </p:nvSpPr>
        <p:spPr>
          <a:xfrm>
            <a:off x="6879625" y="35924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1583" name="Google Shape;1583;p91"/>
          <p:cNvCxnSpPr>
            <a:stCxn id="1569" idx="6"/>
            <a:endCxn id="1582" idx="1"/>
          </p:cNvCxnSpPr>
          <p:nvPr/>
        </p:nvCxnSpPr>
        <p:spPr>
          <a:xfrm flipH="1" rot="10800000">
            <a:off x="6707428" y="3762861"/>
            <a:ext cx="172200" cy="1200"/>
          </a:xfrm>
          <a:prstGeom prst="straightConnector1">
            <a:avLst/>
          </a:prstGeom>
          <a:noFill/>
          <a:ln cap="flat" cmpd="sng" w="9525">
            <a:solidFill>
              <a:schemeClr val="dk2"/>
            </a:solidFill>
            <a:prstDash val="solid"/>
            <a:round/>
            <a:headEnd len="med" w="med" type="triangle"/>
            <a:tailEnd len="med" w="med" type="none"/>
          </a:ln>
        </p:spPr>
      </p:cxnSp>
      <p:cxnSp>
        <p:nvCxnSpPr>
          <p:cNvPr id="1584" name="Google Shape;1584;p91"/>
          <p:cNvCxnSpPr>
            <a:stCxn id="1571" idx="6"/>
            <a:endCxn id="1581" idx="1"/>
          </p:cNvCxnSpPr>
          <p:nvPr/>
        </p:nvCxnSpPr>
        <p:spPr>
          <a:xfrm>
            <a:off x="5453955" y="3286909"/>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1585" name="Google Shape;1585;p91"/>
          <p:cNvCxnSpPr>
            <a:stCxn id="1576" idx="6"/>
            <a:endCxn id="1580" idx="1"/>
          </p:cNvCxnSpPr>
          <p:nvPr/>
        </p:nvCxnSpPr>
        <p:spPr>
          <a:xfrm>
            <a:off x="6429318" y="2791531"/>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91"/>
          <p:cNvCxnSpPr>
            <a:stCxn id="1587" idx="6"/>
            <a:endCxn id="1578" idx="1"/>
          </p:cNvCxnSpPr>
          <p:nvPr/>
        </p:nvCxnSpPr>
        <p:spPr>
          <a:xfrm flipH="1" rot="10800000">
            <a:off x="6481543" y="1528121"/>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1588" name="Google Shape;1588;p91"/>
          <p:cNvCxnSpPr>
            <a:stCxn id="1565" idx="6"/>
            <a:endCxn id="1579" idx="1"/>
          </p:cNvCxnSpPr>
          <p:nvPr/>
        </p:nvCxnSpPr>
        <p:spPr>
          <a:xfrm>
            <a:off x="5005503" y="1039339"/>
            <a:ext cx="1864800" cy="0"/>
          </a:xfrm>
          <a:prstGeom prst="straightConnector1">
            <a:avLst/>
          </a:prstGeom>
          <a:noFill/>
          <a:ln cap="flat" cmpd="sng" w="9525">
            <a:solidFill>
              <a:schemeClr val="dk2"/>
            </a:solidFill>
            <a:prstDash val="solid"/>
            <a:round/>
            <a:headEnd len="med" w="med" type="triangle"/>
            <a:tailEnd len="med" w="med" type="none"/>
          </a:ln>
        </p:spPr>
      </p:cxnSp>
      <p:sp>
        <p:nvSpPr>
          <p:cNvPr id="1587" name="Google Shape;1587;p91"/>
          <p:cNvSpPr/>
          <p:nvPr/>
        </p:nvSpPr>
        <p:spPr>
          <a:xfrm>
            <a:off x="6102643" y="1350971"/>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1589" name="Google Shape;1589;p91"/>
          <p:cNvCxnSpPr>
            <a:stCxn id="1570" idx="6"/>
            <a:endCxn id="1587" idx="2"/>
          </p:cNvCxnSpPr>
          <p:nvPr/>
        </p:nvCxnSpPr>
        <p:spPr>
          <a:xfrm>
            <a:off x="5490060" y="1539534"/>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1590" name="Google Shape;1590;p91"/>
          <p:cNvCxnSpPr>
            <a:stCxn id="1570" idx="2"/>
            <a:endCxn id="1553" idx="7"/>
          </p:cNvCxnSpPr>
          <p:nvPr/>
        </p:nvCxnSpPr>
        <p:spPr>
          <a:xfrm flipH="1">
            <a:off x="3849060" y="1539534"/>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1591" name="Google Shape;1591;p91"/>
          <p:cNvSpPr/>
          <p:nvPr/>
        </p:nvSpPr>
        <p:spPr>
          <a:xfrm>
            <a:off x="5559039" y="850797"/>
            <a:ext cx="378900" cy="377100"/>
          </a:xfrm>
          <a:prstGeom prst="ellipse">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1592" name="Google Shape;1592;p91"/>
          <p:cNvCxnSpPr>
            <a:stCxn id="1569" idx="2"/>
            <a:endCxn id="1562" idx="5"/>
          </p:cNvCxnSpPr>
          <p:nvPr/>
        </p:nvCxnSpPr>
        <p:spPr>
          <a:xfrm rot="10800000">
            <a:off x="5627728" y="2300361"/>
            <a:ext cx="700800" cy="1463700"/>
          </a:xfrm>
          <a:prstGeom prst="straightConnector1">
            <a:avLst/>
          </a:prstGeom>
          <a:noFill/>
          <a:ln cap="flat" cmpd="sng" w="9525">
            <a:solidFill>
              <a:schemeClr val="dk2"/>
            </a:solidFill>
            <a:prstDash val="solid"/>
            <a:round/>
            <a:headEnd len="med" w="med" type="none"/>
            <a:tailEnd len="med" w="med" type="triangle"/>
          </a:ln>
        </p:spPr>
      </p:cxnSp>
      <p:sp>
        <p:nvSpPr>
          <p:cNvPr id="1593" name="Google Shape;1593;p91"/>
          <p:cNvSpPr/>
          <p:nvPr/>
        </p:nvSpPr>
        <p:spPr>
          <a:xfrm>
            <a:off x="6026230" y="1976984"/>
            <a:ext cx="378900" cy="377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M</a:t>
            </a:r>
            <a:endParaRPr sz="600"/>
          </a:p>
        </p:txBody>
      </p:sp>
      <p:cxnSp>
        <p:nvCxnSpPr>
          <p:cNvPr id="1594" name="Google Shape;1594;p91"/>
          <p:cNvCxnSpPr>
            <a:stCxn id="1571" idx="6"/>
            <a:endCxn id="1593" idx="3"/>
          </p:cNvCxnSpPr>
          <p:nvPr/>
        </p:nvCxnSpPr>
        <p:spPr>
          <a:xfrm flipH="1" rot="10800000">
            <a:off x="5453955" y="2298709"/>
            <a:ext cx="627900" cy="988200"/>
          </a:xfrm>
          <a:prstGeom prst="straightConnector1">
            <a:avLst/>
          </a:prstGeom>
          <a:noFill/>
          <a:ln cap="flat" cmpd="sng" w="9525">
            <a:solidFill>
              <a:schemeClr val="dk2"/>
            </a:solidFill>
            <a:prstDash val="solid"/>
            <a:round/>
            <a:headEnd len="med" w="med" type="triangl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2" name="Google Shape;112;p20"/>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イベント中の情報共有をスムーズにするために、</a:t>
            </a:r>
            <a:br>
              <a:rPr lang="ja"/>
            </a:br>
            <a:r>
              <a:rPr lang="ja"/>
              <a:t>Discord というチャットサービスへの入室をお願いします。</a:t>
            </a:r>
            <a:br>
              <a:rPr lang="ja"/>
            </a:br>
            <a:br>
              <a:rPr lang="ja"/>
            </a:br>
            <a:r>
              <a:rPr lang="ja" sz="1800"/>
              <a:t>・Discord「Hands On」ルーム（アカウント作成不要）</a:t>
            </a:r>
            <a:br>
              <a:rPr lang="ja" sz="2000"/>
            </a:br>
            <a:r>
              <a:rPr lang="ja" sz="2000"/>
              <a:t>　</a:t>
            </a:r>
            <a:r>
              <a:rPr lang="ja" sz="2600" u="sng">
                <a:solidFill>
                  <a:schemeClr val="accent5"/>
                </a:solidFill>
                <a:hlinkClick r:id="rId3"/>
              </a:rPr>
              <a:t>https://discord.gg/2mJ5uTb</a:t>
            </a:r>
            <a:r>
              <a:rPr lang="ja" sz="2000"/>
              <a:t> </a:t>
            </a:r>
            <a:br>
              <a:rPr lang="ja" sz="2000"/>
            </a:br>
            <a:r>
              <a:rPr lang="ja" sz="1400"/>
              <a:t>　※イベントページにもURL貼ってあります</a:t>
            </a:r>
            <a:br>
              <a:rPr lang="ja" sz="1400"/>
            </a:br>
            <a:r>
              <a:rPr lang="ja" sz="1400"/>
              <a:t>　※</a:t>
            </a:r>
            <a:r>
              <a:rPr lang="ja" sz="1400">
                <a:solidFill>
                  <a:srgbClr val="5E696C"/>
                </a:solidFill>
              </a:rPr>
              <a:t>メールアドレス等を聞かれるダイアログが出たら</a:t>
            </a:r>
            <a:br>
              <a:rPr lang="ja" sz="1400">
                <a:solidFill>
                  <a:srgbClr val="5E696C"/>
                </a:solidFill>
              </a:rPr>
            </a:br>
            <a:r>
              <a:rPr lang="ja" sz="1400">
                <a:solidFill>
                  <a:srgbClr val="5E696C"/>
                </a:solidFill>
              </a:rPr>
              <a:t>　　ダイアログ外をクリックすればメールアドレス入力を</a:t>
            </a:r>
            <a:br>
              <a:rPr lang="ja" sz="1400">
                <a:solidFill>
                  <a:srgbClr val="5E696C"/>
                </a:solidFill>
              </a:rPr>
            </a:br>
            <a:r>
              <a:rPr lang="ja" sz="1400">
                <a:solidFill>
                  <a:srgbClr val="5E696C"/>
                </a:solidFill>
              </a:rPr>
              <a:t>　　省略することができます。</a:t>
            </a:r>
            <a:endParaRPr sz="1400"/>
          </a:p>
          <a:p>
            <a:pPr indent="0" lvl="0" marL="0" rtl="0" algn="l">
              <a:spcBef>
                <a:spcPts val="1600"/>
              </a:spcBef>
              <a:spcAft>
                <a:spcPts val="0"/>
              </a:spcAft>
              <a:buNone/>
            </a:pPr>
            <a:r>
              <a:rPr lang="ja" sz="1400"/>
              <a:t>※今後も便利に使い続けたい人はアカウント登録を行った上で</a:t>
            </a:r>
            <a:br>
              <a:rPr lang="ja" sz="1400"/>
            </a:br>
            <a:r>
              <a:rPr lang="ja" sz="1400"/>
              <a:t>　ネイティブアプリをインストールしておくと捗ります</a:t>
            </a:r>
            <a:br>
              <a:rPr lang="ja" sz="1400"/>
            </a:br>
            <a:r>
              <a:rPr lang="ja" sz="1400"/>
              <a:t>　</a:t>
            </a:r>
            <a:r>
              <a:rPr lang="ja" sz="1400" u="sng">
                <a:solidFill>
                  <a:schemeClr val="accent5"/>
                </a:solidFill>
                <a:hlinkClick r:id="rId4"/>
              </a:rPr>
              <a:t>https://discordapp.com/download</a:t>
            </a:r>
            <a:br>
              <a:rPr lang="ja" sz="1400"/>
            </a:br>
            <a:r>
              <a:rPr lang="ja" sz="1400"/>
              <a:t>　（Windows, Mac, Linux, iOS, Android 対応）</a:t>
            </a:r>
            <a:endParaRPr sz="1400"/>
          </a:p>
          <a:p>
            <a:pPr indent="0" lvl="0" marL="0" rtl="0" algn="l">
              <a:spcBef>
                <a:spcPts val="1600"/>
              </a:spcBef>
              <a:spcAft>
                <a:spcPts val="1600"/>
              </a:spcAft>
              <a:buNone/>
            </a:pPr>
            <a:r>
              <a:t/>
            </a:r>
            <a:endParaRPr>
              <a:solidFill>
                <a:srgbClr val="5E696C"/>
              </a:solidFill>
            </a:endParaRPr>
          </a:p>
        </p:txBody>
      </p:sp>
      <p:sp>
        <p:nvSpPr>
          <p:cNvPr id="113" name="Google Shape;113;p20"/>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92"/>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その他</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3" name="Shape 1603"/>
        <p:cNvGrpSpPr/>
        <p:nvPr/>
      </p:nvGrpSpPr>
      <p:grpSpPr>
        <a:xfrm>
          <a:off x="0" y="0"/>
          <a:ext cx="0" cy="0"/>
          <a:chOff x="0" y="0"/>
          <a:chExt cx="0" cy="0"/>
        </a:xfrm>
      </p:grpSpPr>
      <p:sp>
        <p:nvSpPr>
          <p:cNvPr id="1604" name="Google Shape;1604;p9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help</a:t>
            </a:r>
            <a:endParaRPr/>
          </a:p>
        </p:txBody>
      </p:sp>
      <p:sp>
        <p:nvSpPr>
          <p:cNvPr id="1605" name="Google Shape;1605;p93"/>
          <p:cNvSpPr txBox="1"/>
          <p:nvPr>
            <p:ph idx="1" type="body"/>
          </p:nvPr>
        </p:nvSpPr>
        <p:spPr>
          <a:xfrm>
            <a:off x="1875500" y="1049075"/>
            <a:ext cx="6956700" cy="3800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git help -a</a:t>
            </a:r>
            <a:endParaRPr sz="10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ja" sz="1000">
                <a:solidFill>
                  <a:srgbClr val="FFFFFF"/>
                </a:solidFill>
                <a:latin typeface="Courier New"/>
                <a:ea typeface="Courier New"/>
                <a:cs typeface="Courier New"/>
                <a:sym typeface="Courier New"/>
              </a:rPr>
              <a:t>usage: git [--version] [--help] [-C &lt;path&gt;] [-c name=value]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[--exec-path[=&lt;path&gt;]] [--html-path] [--man-path] [--info-path]</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[-p | --paginate | --no-pager] [--no-replace-objects] [--bare]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[--git-dir=&lt;path&gt;] [--work-tree=&lt;path&gt;] [--namespace=&lt;name&gt;]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&lt;command&gt; [&lt;args&gt;]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available git commands in 'C:\Program Files\Git\mingw64/libexec/git-core'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add                 gc                  receive-pack</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add--interactive    get-tar-commit-id   reflog</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am                  grep                remote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annotate            gui                 remote-ext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apply               gui--askpass        remote-fd</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archimport          gui--askyesno       remote-ftp</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archive             gui.tcl             remote-ftps</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askpass             hash-object         remote-http</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bisect              help                remote-https</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bisect--helper      http-backend        repack</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blame               http-fetch          replace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branch              http-push           request-pull</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bundle              imap-send           rerere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cat-file            index-pack          reset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check-attr          init                rev-list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check-ignore        init-db             rev-parse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check-mailmap       instaweb            revert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check-ref-format    interpret-trailers  rm</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checkout            log                 send-email</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checkout-index      ls-files            send-pack</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cherry              ls-remote           sh-i18n--envsubst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cherry-pick         ls-tree             shortlog</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citool              mailinfo            show</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clean               mailsplit           show-branch</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clone               merge               show-index</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column              merge-base          show-ref</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commit              merge-file          stage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commit-tree         merge-index         stash</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config              merge-octopus       status</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count-objects       merge-one-file      stripspace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credential          merge-ours          submodule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credential-manager  merge-recursive     submodule--helper</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credential-store    merge-resolve       subtree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credential-wincred  merge-subtree       svn</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cvsexportcommit     merge-tree          symbolic-ref</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cvsimport           mergetool           tag</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daemon              mktag               unpack-file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describe            mktree              unpack-objects</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diff                mv                  update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diff-files          name-rev            update-index</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diff-index          notes               update-ref</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diff-tree           p4                  update-server-info</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difftool            pack-objects        upload-archive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difftool--helper    pack-redundant      upload-pack</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fast-export         pack-refs           var</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fast-import         patch-id            verify-commit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fetch               prune               verify-pack</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fetch-pack          prune-packed        verify-tag</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filter-branch       pull                web--browse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fmt-merge-msg       push                whatchanged</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for-each-ref        quiltimport         worktree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format-patch        read-tree           write-tree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fsck                rebase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fsck-objects        rebase--helper</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git commands available from elsewhere on your $PATH</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  clang-format  cvsserver     flow          lfs           shell</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'git help -a' and 'git help -g' list available subcommands and some</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concept guides. See 'git help &lt;command&gt;' or 'git help &lt;concept&gt;'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000">
                <a:solidFill>
                  <a:srgbClr val="FFFFFF"/>
                </a:solidFill>
                <a:latin typeface="Courier New"/>
                <a:ea typeface="Courier New"/>
                <a:cs typeface="Courier New"/>
                <a:sym typeface="Courier New"/>
              </a:rPr>
              <a:t>to read about a specific subcommand or concept.</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spcBef>
                <a:spcPts val="1600"/>
              </a:spcBef>
              <a:spcAft>
                <a:spcPts val="1600"/>
              </a:spcAft>
              <a:buNone/>
            </a:pPr>
            <a:r>
              <a:t/>
            </a:r>
            <a:endParaRPr sz="1000">
              <a:solidFill>
                <a:srgbClr val="FFFFFF"/>
              </a:solidFill>
              <a:latin typeface="Courier New"/>
              <a:ea typeface="Courier New"/>
              <a:cs typeface="Courier New"/>
              <a:sym typeface="Courier New"/>
            </a:endParaRPr>
          </a:p>
        </p:txBody>
      </p:sp>
      <p:sp>
        <p:nvSpPr>
          <p:cNvPr id="1606" name="Google Shape;1606;p93"/>
          <p:cNvSpPr/>
          <p:nvPr/>
        </p:nvSpPr>
        <p:spPr>
          <a:xfrm>
            <a:off x="264550" y="3356141"/>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94"/>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a:t>
            </a:r>
            <a:r>
              <a:rPr lang="ja" sz="1600" u="sng">
                <a:solidFill>
                  <a:schemeClr val="accent5"/>
                </a:solidFill>
                <a:hlinkClick r:id="rId3"/>
              </a:rPr>
              <a:t>https://oss.connpass.com/</a:t>
            </a:r>
            <a:br>
              <a:rPr lang="ja" sz="1600"/>
            </a:br>
            <a:r>
              <a:rPr lang="ja" sz="1200"/>
              <a:t>　Gitハンズオンについては以下のレベルを不定期で開催しています。</a:t>
            </a:r>
            <a:br>
              <a:rPr lang="ja" sz="1200"/>
            </a:br>
            <a:r>
              <a:rPr lang="ja" sz="1200"/>
              <a:t>　・Lv1.0 … Gitツール不要のGitHub操作</a:t>
            </a:r>
            <a:br>
              <a:rPr lang="ja" sz="1200"/>
            </a:br>
            <a:r>
              <a:rPr lang="ja" sz="1200"/>
              <a:t>　・Lv2.0 … master のみで運用する Git</a:t>
            </a:r>
            <a:br>
              <a:rPr lang="ja" sz="1200"/>
            </a:br>
            <a:r>
              <a:rPr lang="ja" sz="1200"/>
              <a:t>　・Lv3.0 … ブランチ操作とコミット入れ替え (rebase はさらっと触れる程度)</a:t>
            </a:r>
            <a:br>
              <a:rPr lang="ja" sz="1200"/>
            </a:br>
            <a:r>
              <a:rPr lang="ja" sz="1200"/>
              <a:t>　・Lv3.5 … 様々な rebase 操作</a:t>
            </a:r>
            <a:br>
              <a:rPr lang="ja" sz="1200"/>
            </a:br>
            <a:r>
              <a:rPr lang="ja" sz="1200"/>
              <a:t>　・Lv4.0 … 実践 Git チーム運用</a:t>
            </a:r>
            <a:br>
              <a:rPr lang="ja" sz="1200"/>
            </a:br>
            <a:r>
              <a:rPr lang="ja" sz="1200"/>
              <a:t>　今後も開催していきますので、よろしければご参加ください。</a:t>
            </a:r>
            <a:br>
              <a:rPr lang="ja" sz="1200"/>
            </a:br>
            <a:endParaRPr sz="1600"/>
          </a:p>
        </p:txBody>
      </p:sp>
      <p:sp>
        <p:nvSpPr>
          <p:cNvPr id="1612" name="Google Shape;1612;p9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次のフェーズ等</a:t>
            </a:r>
            <a:endParaRPr/>
          </a:p>
        </p:txBody>
      </p:sp>
      <p:sp>
        <p:nvSpPr>
          <p:cNvPr id="1613" name="Google Shape;1613;p94"/>
          <p:cNvSpPr/>
          <p:nvPr/>
        </p:nvSpPr>
        <p:spPr>
          <a:xfrm>
            <a:off x="264550" y="3356141"/>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9" name="Google Shape;119;p2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rgbClr val="5E696C"/>
                </a:solidFill>
              </a:rPr>
              <a:t>余裕があればアバター画像も設定いただけると</a:t>
            </a:r>
            <a:br>
              <a:rPr lang="ja" sz="1600">
                <a:solidFill>
                  <a:srgbClr val="5E696C"/>
                </a:solidFill>
              </a:rPr>
            </a:br>
            <a:r>
              <a:rPr lang="ja" sz="1600">
                <a:solidFill>
                  <a:srgbClr val="5E696C"/>
                </a:solidFill>
              </a:rPr>
              <a:t>見分けが付きやすくて良いです。</a:t>
            </a:r>
            <a:endParaRPr sz="1600">
              <a:solidFill>
                <a:srgbClr val="5E696C"/>
              </a:solidFill>
            </a:endParaRPr>
          </a:p>
        </p:txBody>
      </p:sp>
      <p:pic>
        <p:nvPicPr>
          <p:cNvPr id="120" name="Google Shape;120;p21"/>
          <p:cNvPicPr preferRelativeResize="0"/>
          <p:nvPr/>
        </p:nvPicPr>
        <p:blipFill>
          <a:blip r:embed="rId3">
            <a:alphaModFix/>
          </a:blip>
          <a:stretch>
            <a:fillRect/>
          </a:stretch>
        </p:blipFill>
        <p:spPr>
          <a:xfrm>
            <a:off x="2083975" y="1905475"/>
            <a:ext cx="2120432" cy="1930127"/>
          </a:xfrm>
          <a:prstGeom prst="rect">
            <a:avLst/>
          </a:prstGeom>
          <a:noFill/>
          <a:ln>
            <a:noFill/>
          </a:ln>
        </p:spPr>
      </p:pic>
      <p:pic>
        <p:nvPicPr>
          <p:cNvPr id="121" name="Google Shape;121;p21"/>
          <p:cNvPicPr preferRelativeResize="0"/>
          <p:nvPr/>
        </p:nvPicPr>
        <p:blipFill>
          <a:blip r:embed="rId4">
            <a:alphaModFix/>
          </a:blip>
          <a:stretch>
            <a:fillRect/>
          </a:stretch>
        </p:blipFill>
        <p:spPr>
          <a:xfrm>
            <a:off x="4832384" y="1905475"/>
            <a:ext cx="3010346" cy="1151890"/>
          </a:xfrm>
          <a:prstGeom prst="rect">
            <a:avLst/>
          </a:prstGeom>
          <a:noFill/>
          <a:ln>
            <a:noFill/>
          </a:ln>
        </p:spPr>
      </p:pic>
      <p:pic>
        <p:nvPicPr>
          <p:cNvPr id="122" name="Google Shape;122;p21"/>
          <p:cNvPicPr preferRelativeResize="0"/>
          <p:nvPr/>
        </p:nvPicPr>
        <p:blipFill>
          <a:blip r:embed="rId5">
            <a:alphaModFix/>
          </a:blip>
          <a:stretch>
            <a:fillRect/>
          </a:stretch>
        </p:blipFill>
        <p:spPr>
          <a:xfrm>
            <a:off x="6188894" y="3144109"/>
            <a:ext cx="2643281" cy="1517141"/>
          </a:xfrm>
          <a:prstGeom prst="rect">
            <a:avLst/>
          </a:prstGeom>
          <a:noFill/>
          <a:ln>
            <a:noFill/>
          </a:ln>
        </p:spPr>
      </p:pic>
      <p:sp>
        <p:nvSpPr>
          <p:cNvPr id="123" name="Google Shape;123;p21"/>
          <p:cNvSpPr/>
          <p:nvPr/>
        </p:nvSpPr>
        <p:spPr>
          <a:xfrm>
            <a:off x="4277153" y="2299487"/>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rot="5398019">
            <a:off x="7071376" y="2752138"/>
            <a:ext cx="520500" cy="236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rot="2076278">
            <a:off x="7324155" y="4090773"/>
            <a:ext cx="948741" cy="20456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