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y="5143500" cx="9144000"/>
  <p:notesSz cx="6858000" cy="9144000"/>
  <p:embeddedFontLst>
    <p:embeddedFont>
      <p:font typeface="Lat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font" Target="fonts/Lato-bold.fntdata"/><Relationship Id="rId52" Type="http://schemas.openxmlformats.org/officeDocument/2006/relationships/font" Target="fonts/Lato-regular.fntdata"/><Relationship Id="rId11" Type="http://schemas.openxmlformats.org/officeDocument/2006/relationships/slide" Target="slides/slide7.xml"/><Relationship Id="rId55" Type="http://schemas.openxmlformats.org/officeDocument/2006/relationships/font" Target="fonts/Lato-boldItalic.fntdata"/><Relationship Id="rId10" Type="http://schemas.openxmlformats.org/officeDocument/2006/relationships/slide" Target="slides/slide6.xml"/><Relationship Id="rId54" Type="http://schemas.openxmlformats.org/officeDocument/2006/relationships/font" Target="fonts/Lato-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3d2540b30d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d2540b30d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3cc1b2fed4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cc1b2fed4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2189406342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89406342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218e00a7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18e00a7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3d2540b30d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d2540b30d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3a243dfcb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a243dfcb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ここはざっくり端折るよ</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3a243dfcb1_6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a243dfcb1_6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nano はわからん</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3d2645751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d2645751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3d2645751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d2645751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3d2645751f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d2645751f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3a243dfcb1_6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a243dfcb1_6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3cc1b2fed4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cc1b2fed4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3e0cb4c3d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e0cb4c3d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3e0cb4c3d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e0cb4c3d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3e0f6520de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e0f6520de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3d2645751f_5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3d2645751f_5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3e0cb4c3d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3e0cb4c3d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3cc1b2fed4_4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3cc1b2fed4_4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3a243dfcb1_6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3a243dfcb1_6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3e0f6520de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3e0f6520de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43ac1f592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43ac1f592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218e00a7a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18e00a7a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43ac1f592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43ac1f592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460809bf3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460809bf3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43ac1f592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43ac1f592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4748cad0f3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4748cad0f3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43ac1f592e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43ac1f592e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g43ac1f592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43ac1f592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g43ac1f592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43ac1f592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g43ac1f592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43ac1f592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43ac1f592e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43ac1f592e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460809bf3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460809bf3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3da94e8ff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da94e8f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g460809bf3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460809bf3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g43ac1f592e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43ac1f592e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g472193605f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472193605f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Google Shape;540;g43ac1f592e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43ac1f592e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g43ac1f592e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43ac1f592e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g43ac1f592e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43ac1f592e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Google Shape;560;g3cc2ece99f_4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3cc2ece99f_4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g3cc2ece99f_4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3cc2ece99f_4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218e00a7a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18e00a7a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3a243dfcb1_6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a243dfcb1_6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3a243dfcb1_6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a243dfcb1_6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3ac1f59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3ac1f59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d2540b30d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d2540b30d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ctrTitle"/>
          </p:nvPr>
        </p:nvSpPr>
        <p:spPr>
          <a:xfrm>
            <a:off x="3096250" y="1627200"/>
            <a:ext cx="2951400" cy="1584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200"/>
              <a:buNone/>
              <a:defRPr>
                <a:solidFill>
                  <a:schemeClr val="lt1"/>
                </a:solidFill>
              </a:defRPr>
            </a:lvl1pPr>
            <a:lvl2pPr lvl="1" algn="ctr">
              <a:spcBef>
                <a:spcPts val="0"/>
              </a:spcBef>
              <a:spcAft>
                <a:spcPts val="0"/>
              </a:spcAft>
              <a:buClr>
                <a:schemeClr val="lt1"/>
              </a:buClr>
              <a:buSzPts val="3200"/>
              <a:buNone/>
              <a:defRPr>
                <a:solidFill>
                  <a:schemeClr val="lt1"/>
                </a:solidFill>
              </a:defRPr>
            </a:lvl2pPr>
            <a:lvl3pPr lvl="2" algn="ctr">
              <a:spcBef>
                <a:spcPts val="0"/>
              </a:spcBef>
              <a:spcAft>
                <a:spcPts val="0"/>
              </a:spcAft>
              <a:buClr>
                <a:schemeClr val="lt1"/>
              </a:buClr>
              <a:buSzPts val="3200"/>
              <a:buNone/>
              <a:defRPr>
                <a:solidFill>
                  <a:schemeClr val="lt1"/>
                </a:solidFill>
              </a:defRPr>
            </a:lvl3pPr>
            <a:lvl4pPr lvl="3" algn="ctr">
              <a:spcBef>
                <a:spcPts val="0"/>
              </a:spcBef>
              <a:spcAft>
                <a:spcPts val="0"/>
              </a:spcAft>
              <a:buClr>
                <a:schemeClr val="lt1"/>
              </a:buClr>
              <a:buSzPts val="3200"/>
              <a:buNone/>
              <a:defRPr>
                <a:solidFill>
                  <a:schemeClr val="lt1"/>
                </a:solidFill>
              </a:defRPr>
            </a:lvl4pPr>
            <a:lvl5pPr lvl="4" algn="ctr">
              <a:spcBef>
                <a:spcPts val="0"/>
              </a:spcBef>
              <a:spcAft>
                <a:spcPts val="0"/>
              </a:spcAft>
              <a:buClr>
                <a:schemeClr val="lt1"/>
              </a:buClr>
              <a:buSzPts val="3200"/>
              <a:buNone/>
              <a:defRPr>
                <a:solidFill>
                  <a:schemeClr val="lt1"/>
                </a:solidFill>
              </a:defRPr>
            </a:lvl5pPr>
            <a:lvl6pPr lvl="5" algn="ctr">
              <a:spcBef>
                <a:spcPts val="0"/>
              </a:spcBef>
              <a:spcAft>
                <a:spcPts val="0"/>
              </a:spcAft>
              <a:buClr>
                <a:schemeClr val="lt1"/>
              </a:buClr>
              <a:buSzPts val="3200"/>
              <a:buNone/>
              <a:defRPr>
                <a:solidFill>
                  <a:schemeClr val="lt1"/>
                </a:solidFill>
              </a:defRPr>
            </a:lvl6pPr>
            <a:lvl7pPr lvl="6" algn="ctr">
              <a:spcBef>
                <a:spcPts val="0"/>
              </a:spcBef>
              <a:spcAft>
                <a:spcPts val="0"/>
              </a:spcAft>
              <a:buClr>
                <a:schemeClr val="lt1"/>
              </a:buClr>
              <a:buSzPts val="3200"/>
              <a:buNone/>
              <a:defRPr>
                <a:solidFill>
                  <a:schemeClr val="lt1"/>
                </a:solidFill>
              </a:defRPr>
            </a:lvl7pPr>
            <a:lvl8pPr lvl="7" algn="ctr">
              <a:spcBef>
                <a:spcPts val="0"/>
              </a:spcBef>
              <a:spcAft>
                <a:spcPts val="0"/>
              </a:spcAft>
              <a:buClr>
                <a:schemeClr val="lt1"/>
              </a:buClr>
              <a:buSzPts val="3200"/>
              <a:buNone/>
              <a:defRPr>
                <a:solidFill>
                  <a:schemeClr val="lt1"/>
                </a:solidFill>
              </a:defRPr>
            </a:lvl8pPr>
            <a:lvl9pPr lvl="8" algn="ctr">
              <a:spcBef>
                <a:spcPts val="0"/>
              </a:spcBef>
              <a:spcAft>
                <a:spcPts val="0"/>
              </a:spcAft>
              <a:buClr>
                <a:schemeClr val="lt1"/>
              </a:buClr>
              <a:buSzPts val="3200"/>
              <a:buNone/>
              <a:defRPr>
                <a:solidFill>
                  <a:schemeClr val="lt1"/>
                </a:solidFill>
              </a:defRPr>
            </a:lvl9pPr>
          </a:lstStyle>
          <a:p/>
        </p:txBody>
      </p:sp>
      <p:sp>
        <p:nvSpPr>
          <p:cNvPr id="14" name="Google Shape;14;p2"/>
          <p:cNvSpPr txBox="1"/>
          <p:nvPr>
            <p:ph idx="1" type="subTitle"/>
          </p:nvPr>
        </p:nvSpPr>
        <p:spPr>
          <a:xfrm>
            <a:off x="3096363" y="3266930"/>
            <a:ext cx="2951400" cy="701400"/>
          </a:xfrm>
          <a:prstGeom prst="rect">
            <a:avLst/>
          </a:prstGeom>
        </p:spPr>
        <p:txBody>
          <a:bodyPr anchorCtr="0" anchor="b" bIns="91425" lIns="91425" spcFirstLastPara="1" rIns="91425" wrap="square" tIns="91425"/>
          <a:lstStyle>
            <a:lvl1pPr lvl="0" algn="ctr">
              <a:lnSpc>
                <a:spcPct val="100000"/>
              </a:lnSpc>
              <a:spcBef>
                <a:spcPts val="0"/>
              </a:spcBef>
              <a:spcAft>
                <a:spcPts val="0"/>
              </a:spcAft>
              <a:buClr>
                <a:schemeClr val="lt1"/>
              </a:buClr>
              <a:buSzPts val="1800"/>
              <a:buNone/>
              <a:defRPr b="1">
                <a:solidFill>
                  <a:schemeClr val="lt1"/>
                </a:solidFill>
              </a:defRPr>
            </a:lvl1pPr>
            <a:lvl2pPr lvl="1" algn="ctr">
              <a:lnSpc>
                <a:spcPct val="100000"/>
              </a:lnSpc>
              <a:spcBef>
                <a:spcPts val="0"/>
              </a:spcBef>
              <a:spcAft>
                <a:spcPts val="0"/>
              </a:spcAft>
              <a:buClr>
                <a:schemeClr val="lt1"/>
              </a:buClr>
              <a:buSzPts val="1800"/>
              <a:buNone/>
              <a:defRPr b="1" sz="1800">
                <a:solidFill>
                  <a:schemeClr val="lt1"/>
                </a:solidFill>
              </a:defRPr>
            </a:lvl2pPr>
            <a:lvl3pPr lvl="2" algn="ctr">
              <a:lnSpc>
                <a:spcPct val="100000"/>
              </a:lnSpc>
              <a:spcBef>
                <a:spcPts val="0"/>
              </a:spcBef>
              <a:spcAft>
                <a:spcPts val="0"/>
              </a:spcAft>
              <a:buClr>
                <a:schemeClr val="lt1"/>
              </a:buClr>
              <a:buSzPts val="1800"/>
              <a:buNone/>
              <a:defRPr b="1" sz="1800">
                <a:solidFill>
                  <a:schemeClr val="lt1"/>
                </a:solidFill>
              </a:defRPr>
            </a:lvl3pPr>
            <a:lvl4pPr lvl="3" algn="ctr">
              <a:lnSpc>
                <a:spcPct val="100000"/>
              </a:lnSpc>
              <a:spcBef>
                <a:spcPts val="0"/>
              </a:spcBef>
              <a:spcAft>
                <a:spcPts val="0"/>
              </a:spcAft>
              <a:buClr>
                <a:schemeClr val="lt1"/>
              </a:buClr>
              <a:buSzPts val="1800"/>
              <a:buNone/>
              <a:defRPr b="1" sz="1800">
                <a:solidFill>
                  <a:schemeClr val="lt1"/>
                </a:solidFill>
              </a:defRPr>
            </a:lvl4pPr>
            <a:lvl5pPr lvl="4" algn="ctr">
              <a:lnSpc>
                <a:spcPct val="100000"/>
              </a:lnSpc>
              <a:spcBef>
                <a:spcPts val="0"/>
              </a:spcBef>
              <a:spcAft>
                <a:spcPts val="0"/>
              </a:spcAft>
              <a:buClr>
                <a:schemeClr val="lt1"/>
              </a:buClr>
              <a:buSzPts val="1800"/>
              <a:buNone/>
              <a:defRPr b="1" sz="1800">
                <a:solidFill>
                  <a:schemeClr val="lt1"/>
                </a:solidFill>
              </a:defRPr>
            </a:lvl5pPr>
            <a:lvl6pPr lvl="5" algn="ctr">
              <a:lnSpc>
                <a:spcPct val="100000"/>
              </a:lnSpc>
              <a:spcBef>
                <a:spcPts val="0"/>
              </a:spcBef>
              <a:spcAft>
                <a:spcPts val="0"/>
              </a:spcAft>
              <a:buClr>
                <a:schemeClr val="lt1"/>
              </a:buClr>
              <a:buSzPts val="1800"/>
              <a:buNone/>
              <a:defRPr b="1" sz="1800">
                <a:solidFill>
                  <a:schemeClr val="lt1"/>
                </a:solidFill>
              </a:defRPr>
            </a:lvl6pPr>
            <a:lvl7pPr lvl="6" algn="ctr">
              <a:lnSpc>
                <a:spcPct val="100000"/>
              </a:lnSpc>
              <a:spcBef>
                <a:spcPts val="0"/>
              </a:spcBef>
              <a:spcAft>
                <a:spcPts val="0"/>
              </a:spcAft>
              <a:buClr>
                <a:schemeClr val="lt1"/>
              </a:buClr>
              <a:buSzPts val="1800"/>
              <a:buNone/>
              <a:defRPr b="1" sz="1800">
                <a:solidFill>
                  <a:schemeClr val="lt1"/>
                </a:solidFill>
              </a:defRPr>
            </a:lvl7pPr>
            <a:lvl8pPr lvl="7" algn="ctr">
              <a:lnSpc>
                <a:spcPct val="100000"/>
              </a:lnSpc>
              <a:spcBef>
                <a:spcPts val="0"/>
              </a:spcBef>
              <a:spcAft>
                <a:spcPts val="0"/>
              </a:spcAft>
              <a:buClr>
                <a:schemeClr val="lt1"/>
              </a:buClr>
              <a:buSzPts val="1800"/>
              <a:buNone/>
              <a:defRPr b="1" sz="1800">
                <a:solidFill>
                  <a:schemeClr val="lt1"/>
                </a:solidFill>
              </a:defRPr>
            </a:lvl8pPr>
            <a:lvl9pPr lvl="8" algn="ctr">
              <a:lnSpc>
                <a:spcPct val="100000"/>
              </a:lnSpc>
              <a:spcBef>
                <a:spcPts val="0"/>
              </a:spcBef>
              <a:spcAft>
                <a:spcPts val="0"/>
              </a:spcAft>
              <a:buClr>
                <a:schemeClr val="lt1"/>
              </a:buClr>
              <a:buSzPts val="1800"/>
              <a:buNone/>
              <a:defRPr b="1" sz="1800">
                <a:solidFill>
                  <a:schemeClr val="lt1"/>
                </a:solidFill>
              </a:defRPr>
            </a:lvl9pPr>
          </a:lstStyle>
          <a:p/>
        </p:txBody>
      </p:sp>
      <p:sp>
        <p:nvSpPr>
          <p:cNvPr id="15" name="Google Shape;15;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lstStyle>
            <a:lvl1pPr lvl="0" algn="ctr">
              <a:spcBef>
                <a:spcPts val="0"/>
              </a:spcBef>
              <a:spcAft>
                <a:spcPts val="0"/>
              </a:spcAft>
              <a:buSzPts val="10000"/>
              <a:buNone/>
              <a:defRPr sz="10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55" name="Google Shape;55;p11"/>
          <p:cNvSpPr txBox="1"/>
          <p:nvPr>
            <p:ph idx="1" type="body"/>
          </p:nvPr>
        </p:nvSpPr>
        <p:spPr>
          <a:xfrm>
            <a:off x="311700" y="29194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sp>
        <p:nvSpPr>
          <p:cNvPr id="17" name="Google Shape;17;p3"/>
          <p:cNvSpPr txBox="1"/>
          <p:nvPr>
            <p:ph type="title"/>
          </p:nvPr>
        </p:nvSpPr>
        <p:spPr>
          <a:xfrm>
            <a:off x="509550" y="1423875"/>
            <a:ext cx="8124900" cy="17982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None/>
              <a:defRPr b="0" sz="4800">
                <a:solidFill>
                  <a:schemeClr val="lt1"/>
                </a:solidFill>
              </a:defRPr>
            </a:lvl1pPr>
            <a:lvl2pPr lvl="1" algn="ctr">
              <a:spcBef>
                <a:spcPts val="0"/>
              </a:spcBef>
              <a:spcAft>
                <a:spcPts val="0"/>
              </a:spcAft>
              <a:buClr>
                <a:schemeClr val="lt1"/>
              </a:buClr>
              <a:buSzPts val="4800"/>
              <a:buNone/>
              <a:defRPr b="0" sz="4800">
                <a:solidFill>
                  <a:schemeClr val="lt1"/>
                </a:solidFill>
              </a:defRPr>
            </a:lvl2pPr>
            <a:lvl3pPr lvl="2" algn="ctr">
              <a:spcBef>
                <a:spcPts val="0"/>
              </a:spcBef>
              <a:spcAft>
                <a:spcPts val="0"/>
              </a:spcAft>
              <a:buClr>
                <a:schemeClr val="lt1"/>
              </a:buClr>
              <a:buSzPts val="4800"/>
              <a:buNone/>
              <a:defRPr b="0" sz="4800">
                <a:solidFill>
                  <a:schemeClr val="lt1"/>
                </a:solidFill>
              </a:defRPr>
            </a:lvl3pPr>
            <a:lvl4pPr lvl="3" algn="ctr">
              <a:spcBef>
                <a:spcPts val="0"/>
              </a:spcBef>
              <a:spcAft>
                <a:spcPts val="0"/>
              </a:spcAft>
              <a:buClr>
                <a:schemeClr val="lt1"/>
              </a:buClr>
              <a:buSzPts val="4800"/>
              <a:buNone/>
              <a:defRPr b="0" sz="4800">
                <a:solidFill>
                  <a:schemeClr val="lt1"/>
                </a:solidFill>
              </a:defRPr>
            </a:lvl4pPr>
            <a:lvl5pPr lvl="4" algn="ctr">
              <a:spcBef>
                <a:spcPts val="0"/>
              </a:spcBef>
              <a:spcAft>
                <a:spcPts val="0"/>
              </a:spcAft>
              <a:buClr>
                <a:schemeClr val="lt1"/>
              </a:buClr>
              <a:buSzPts val="4800"/>
              <a:buNone/>
              <a:defRPr b="0" sz="4800">
                <a:solidFill>
                  <a:schemeClr val="lt1"/>
                </a:solidFill>
              </a:defRPr>
            </a:lvl5pPr>
            <a:lvl6pPr lvl="5" algn="ctr">
              <a:spcBef>
                <a:spcPts val="0"/>
              </a:spcBef>
              <a:spcAft>
                <a:spcPts val="0"/>
              </a:spcAft>
              <a:buClr>
                <a:schemeClr val="lt1"/>
              </a:buClr>
              <a:buSzPts val="4800"/>
              <a:buNone/>
              <a:defRPr b="0" sz="4800">
                <a:solidFill>
                  <a:schemeClr val="lt1"/>
                </a:solidFill>
              </a:defRPr>
            </a:lvl6pPr>
            <a:lvl7pPr lvl="6" algn="ctr">
              <a:spcBef>
                <a:spcPts val="0"/>
              </a:spcBef>
              <a:spcAft>
                <a:spcPts val="0"/>
              </a:spcAft>
              <a:buClr>
                <a:schemeClr val="lt1"/>
              </a:buClr>
              <a:buSzPts val="4800"/>
              <a:buNone/>
              <a:defRPr b="0" sz="4800">
                <a:solidFill>
                  <a:schemeClr val="lt1"/>
                </a:solidFill>
              </a:defRPr>
            </a:lvl7pPr>
            <a:lvl8pPr lvl="7" algn="ctr">
              <a:spcBef>
                <a:spcPts val="0"/>
              </a:spcBef>
              <a:spcAft>
                <a:spcPts val="0"/>
              </a:spcAft>
              <a:buClr>
                <a:schemeClr val="lt1"/>
              </a:buClr>
              <a:buSzPts val="4800"/>
              <a:buNone/>
              <a:defRPr b="0" sz="4800">
                <a:solidFill>
                  <a:schemeClr val="lt1"/>
                </a:solidFill>
              </a:defRPr>
            </a:lvl8pPr>
            <a:lvl9pPr lvl="8" algn="ctr">
              <a:spcBef>
                <a:spcPts val="0"/>
              </a:spcBef>
              <a:spcAft>
                <a:spcPts val="0"/>
              </a:spcAft>
              <a:buClr>
                <a:schemeClr val="lt1"/>
              </a:buClr>
              <a:buSzPts val="4800"/>
              <a:buNone/>
              <a:defRPr b="0" sz="4800">
                <a:solidFill>
                  <a:schemeClr val="lt1"/>
                </a:solidFill>
              </a:defRPr>
            </a:lvl9pPr>
          </a:lstStyle>
          <a:p/>
        </p:txBody>
      </p:sp>
      <p:sp>
        <p:nvSpPr>
          <p:cNvPr id="18" name="Google Shape;18;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
        <p:nvSpPr>
          <p:cNvPr id="19" name="Google Shape;19;p3"/>
          <p:cNvSpPr txBox="1"/>
          <p:nvPr/>
        </p:nvSpPr>
        <p:spPr>
          <a:xfrm>
            <a:off x="-2175" y="7050"/>
            <a:ext cx="22659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F3F3F3"/>
                </a:solidFill>
                <a:latin typeface="Verdana"/>
                <a:ea typeface="Verdana"/>
                <a:cs typeface="Verdana"/>
                <a:sym typeface="Verdana"/>
              </a:rPr>
              <a:t>Gitﾊﾝｽﾞｵﾝ Lv4 (Gitの</a:t>
            </a:r>
            <a:r>
              <a:rPr lang="ja" sz="1000">
                <a:solidFill>
                  <a:srgbClr val="F3F3F3"/>
                </a:solidFill>
                <a:latin typeface="Verdana"/>
                <a:ea typeface="Verdana"/>
                <a:cs typeface="Verdana"/>
                <a:sym typeface="Verdana"/>
              </a:rPr>
              <a:t>共同運用</a:t>
            </a:r>
            <a:r>
              <a:rPr lang="ja" sz="1000">
                <a:solidFill>
                  <a:srgbClr val="F3F3F3"/>
                </a:solidFill>
                <a:latin typeface="Verdana"/>
                <a:ea typeface="Verdana"/>
                <a:cs typeface="Verdana"/>
                <a:sym typeface="Verdana"/>
              </a:rPr>
              <a:t>)</a:t>
            </a:r>
            <a:endParaRPr sz="1000">
              <a:solidFill>
                <a:srgbClr val="F3F3F3"/>
              </a:solidFill>
              <a:latin typeface="Verdana"/>
              <a:ea typeface="Verdana"/>
              <a:cs typeface="Verdana"/>
              <a:sym typeface="Verdan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1875500" y="391350"/>
            <a:ext cx="6956700" cy="5856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3" name="Google Shape;23;p4"/>
          <p:cNvSpPr txBox="1"/>
          <p:nvPr>
            <p:ph idx="1" type="body"/>
          </p:nvPr>
        </p:nvSpPr>
        <p:spPr>
          <a:xfrm>
            <a:off x="1875575" y="1044800"/>
            <a:ext cx="6956700" cy="37848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
        <p:nvSpPr>
          <p:cNvPr id="25" name="Google Shape;25;p4"/>
          <p:cNvSpPr txBox="1"/>
          <p:nvPr/>
        </p:nvSpPr>
        <p:spPr>
          <a:xfrm>
            <a:off x="270650" y="391350"/>
            <a:ext cx="1352700" cy="44382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ja" sz="900">
                <a:solidFill>
                  <a:srgbClr val="666666"/>
                </a:solidFill>
                <a:latin typeface="Verdana"/>
                <a:ea typeface="Verdana"/>
                <a:cs typeface="Verdana"/>
                <a:sym typeface="Verdana"/>
              </a:rPr>
              <a:t>目次</a:t>
            </a:r>
            <a:endParaRPr sz="9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900">
                <a:solidFill>
                  <a:srgbClr val="666666"/>
                </a:solidFill>
                <a:latin typeface="Verdana"/>
                <a:ea typeface="Verdana"/>
                <a:cs typeface="Verdana"/>
                <a:sym typeface="Verdana"/>
              </a:rPr>
              <a:t>・イベント案内等</a:t>
            </a:r>
            <a:endParaRPr sz="9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900">
                <a:solidFill>
                  <a:srgbClr val="666666"/>
                </a:solidFill>
                <a:latin typeface="Verdana"/>
                <a:ea typeface="Verdana"/>
                <a:cs typeface="Verdana"/>
                <a:sym typeface="Verdana"/>
              </a:rPr>
              <a:t>・Git,GitHub</a:t>
            </a:r>
            <a:r>
              <a:rPr lang="ja" sz="900">
                <a:solidFill>
                  <a:srgbClr val="666666"/>
                </a:solidFill>
                <a:latin typeface="Verdana"/>
                <a:ea typeface="Verdana"/>
                <a:cs typeface="Verdana"/>
                <a:sym typeface="Verdana"/>
              </a:rPr>
              <a:t>概要</a:t>
            </a:r>
            <a:endParaRPr sz="9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900">
                <a:solidFill>
                  <a:srgbClr val="666666"/>
                </a:solidFill>
                <a:latin typeface="Verdana"/>
                <a:ea typeface="Verdana"/>
                <a:cs typeface="Verdana"/>
                <a:sym typeface="Verdana"/>
              </a:rPr>
              <a:t>・Git設定確認</a:t>
            </a:r>
            <a:endParaRPr sz="9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900">
                <a:solidFill>
                  <a:srgbClr val="666666"/>
                </a:solidFill>
                <a:latin typeface="Verdana"/>
                <a:ea typeface="Verdana"/>
                <a:cs typeface="Verdana"/>
                <a:sym typeface="Verdana"/>
              </a:rPr>
              <a:t>■ ここから実践 ■</a:t>
            </a:r>
            <a:endParaRPr sz="9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900">
                <a:solidFill>
                  <a:srgbClr val="666666"/>
                </a:solidFill>
                <a:latin typeface="Verdana"/>
                <a:ea typeface="Verdana"/>
                <a:cs typeface="Verdana"/>
                <a:sym typeface="Verdana"/>
              </a:rPr>
              <a:t>・グループ決め</a:t>
            </a:r>
            <a:br>
              <a:rPr lang="ja" sz="900">
                <a:solidFill>
                  <a:srgbClr val="666666"/>
                </a:solidFill>
                <a:latin typeface="Verdana"/>
                <a:ea typeface="Verdana"/>
                <a:cs typeface="Verdana"/>
                <a:sym typeface="Verdana"/>
              </a:rPr>
            </a:br>
            <a:r>
              <a:rPr lang="ja" sz="900">
                <a:solidFill>
                  <a:srgbClr val="666666"/>
                </a:solidFill>
                <a:latin typeface="Verdana"/>
                <a:ea typeface="Verdana"/>
                <a:cs typeface="Verdana"/>
                <a:sym typeface="Verdana"/>
              </a:rPr>
              <a:t>・リポジトリ準備</a:t>
            </a:r>
            <a:br>
              <a:rPr lang="ja" sz="900">
                <a:solidFill>
                  <a:srgbClr val="666666"/>
                </a:solidFill>
                <a:latin typeface="Verdana"/>
                <a:ea typeface="Verdana"/>
                <a:cs typeface="Verdana"/>
                <a:sym typeface="Verdana"/>
              </a:rPr>
            </a:br>
            <a:r>
              <a:rPr lang="ja" sz="900">
                <a:solidFill>
                  <a:srgbClr val="666666"/>
                </a:solidFill>
                <a:latin typeface="Verdana"/>
                <a:ea typeface="Verdana"/>
                <a:cs typeface="Verdana"/>
                <a:sym typeface="Verdana"/>
              </a:rPr>
              <a:t>・clone</a:t>
            </a:r>
            <a:br>
              <a:rPr lang="ja" sz="900">
                <a:solidFill>
                  <a:srgbClr val="666666"/>
                </a:solidFill>
                <a:latin typeface="Verdana"/>
                <a:ea typeface="Verdana"/>
                <a:cs typeface="Verdana"/>
                <a:sym typeface="Verdana"/>
              </a:rPr>
            </a:br>
            <a:r>
              <a:rPr lang="ja" sz="900">
                <a:solidFill>
                  <a:srgbClr val="666666"/>
                </a:solidFill>
                <a:latin typeface="Verdana"/>
                <a:ea typeface="Verdana"/>
                <a:cs typeface="Verdana"/>
                <a:sym typeface="Verdana"/>
              </a:rPr>
              <a:t>・commit/push/pull</a:t>
            </a:r>
            <a:br>
              <a:rPr lang="ja" sz="900">
                <a:solidFill>
                  <a:srgbClr val="666666"/>
                </a:solidFill>
                <a:latin typeface="Verdana"/>
                <a:ea typeface="Verdana"/>
                <a:cs typeface="Verdana"/>
                <a:sym typeface="Verdana"/>
              </a:rPr>
            </a:br>
            <a:r>
              <a:rPr lang="ja" sz="900">
                <a:solidFill>
                  <a:srgbClr val="666666"/>
                </a:solidFill>
                <a:latin typeface="Verdana"/>
                <a:ea typeface="Verdana"/>
                <a:cs typeface="Verdana"/>
                <a:sym typeface="Verdana"/>
              </a:rPr>
              <a:t>・課題の確認</a:t>
            </a:r>
            <a:br>
              <a:rPr lang="ja" sz="900">
                <a:solidFill>
                  <a:srgbClr val="666666"/>
                </a:solidFill>
                <a:latin typeface="Verdana"/>
                <a:ea typeface="Verdana"/>
                <a:cs typeface="Verdana"/>
                <a:sym typeface="Verdana"/>
              </a:rPr>
            </a:br>
            <a:r>
              <a:rPr lang="ja" sz="900">
                <a:solidFill>
                  <a:srgbClr val="666666"/>
                </a:solidFill>
                <a:latin typeface="Verdana"/>
                <a:ea typeface="Verdana"/>
                <a:cs typeface="Verdana"/>
                <a:sym typeface="Verdana"/>
              </a:rPr>
              <a:t>・Pull request</a:t>
            </a:r>
            <a:br>
              <a:rPr lang="ja" sz="900">
                <a:solidFill>
                  <a:srgbClr val="666666"/>
                </a:solidFill>
                <a:latin typeface="Verdana"/>
                <a:ea typeface="Verdana"/>
                <a:cs typeface="Verdana"/>
                <a:sym typeface="Verdana"/>
              </a:rPr>
            </a:br>
            <a:r>
              <a:rPr lang="ja" sz="900">
                <a:solidFill>
                  <a:srgbClr val="666666"/>
                </a:solidFill>
                <a:latin typeface="Verdana"/>
                <a:ea typeface="Verdana"/>
                <a:cs typeface="Verdana"/>
                <a:sym typeface="Verdana"/>
              </a:rPr>
              <a:t>・protect branch</a:t>
            </a:r>
            <a:br>
              <a:rPr lang="ja" sz="900">
                <a:solidFill>
                  <a:srgbClr val="666666"/>
                </a:solidFill>
                <a:latin typeface="Verdana"/>
                <a:ea typeface="Verdana"/>
                <a:cs typeface="Verdana"/>
                <a:sym typeface="Verdana"/>
              </a:rPr>
            </a:br>
            <a:r>
              <a:rPr lang="ja" sz="900">
                <a:solidFill>
                  <a:srgbClr val="666666"/>
                </a:solidFill>
                <a:latin typeface="Verdana"/>
                <a:ea typeface="Verdana"/>
                <a:cs typeface="Verdana"/>
                <a:sym typeface="Verdana"/>
              </a:rPr>
              <a:t>・その他</a:t>
            </a:r>
            <a:br>
              <a:rPr lang="ja" sz="900">
                <a:solidFill>
                  <a:srgbClr val="666666"/>
                </a:solidFill>
                <a:latin typeface="Verdana"/>
                <a:ea typeface="Verdana"/>
                <a:cs typeface="Verdana"/>
                <a:sym typeface="Verdana"/>
              </a:rPr>
            </a:br>
            <a:endParaRPr sz="900">
              <a:solidFill>
                <a:srgbClr val="666666"/>
              </a:solidFill>
              <a:latin typeface="Verdana"/>
              <a:ea typeface="Verdana"/>
              <a:cs typeface="Verdana"/>
              <a:sym typeface="Verdana"/>
            </a:endParaRPr>
          </a:p>
        </p:txBody>
      </p:sp>
      <p:sp>
        <p:nvSpPr>
          <p:cNvPr id="26" name="Google Shape;26;p4"/>
          <p:cNvSpPr txBox="1"/>
          <p:nvPr/>
        </p:nvSpPr>
        <p:spPr>
          <a:xfrm>
            <a:off x="-2175" y="7050"/>
            <a:ext cx="22494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latin typeface="Verdana"/>
                <a:ea typeface="Verdana"/>
                <a:cs typeface="Verdana"/>
                <a:sym typeface="Verdana"/>
              </a:rPr>
              <a:t>Gitﾊﾝｽﾞｵﾝ Lv4 (Gitの</a:t>
            </a:r>
            <a:r>
              <a:rPr lang="ja" sz="1000">
                <a:solidFill>
                  <a:srgbClr val="666666"/>
                </a:solidFill>
                <a:latin typeface="Verdana"/>
                <a:ea typeface="Verdana"/>
                <a:cs typeface="Verdana"/>
                <a:sym typeface="Verdana"/>
              </a:rPr>
              <a:t>共同運用)</a:t>
            </a:r>
            <a:endParaRPr sz="1000">
              <a:solidFill>
                <a:srgbClr val="666666"/>
              </a:solidFill>
              <a:latin typeface="Verdana"/>
              <a:ea typeface="Verdana"/>
              <a:cs typeface="Verdana"/>
              <a:sym typeface="Verdan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9" name="Google Shape;29;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4" name="Google Shape;34;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5" name="Shape 35"/>
        <p:cNvGrpSpPr/>
        <p:nvPr/>
      </p:nvGrpSpPr>
      <p:grpSpPr>
        <a:xfrm>
          <a:off x="0" y="0"/>
          <a:ext cx="0" cy="0"/>
          <a:chOff x="0" y="0"/>
          <a:chExt cx="0" cy="0"/>
        </a:xfrm>
      </p:grpSpPr>
      <p:sp>
        <p:nvSpPr>
          <p:cNvPr id="36" name="Google Shape;36;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11700" y="1391378"/>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b="0" sz="4800">
                <a:solidFill>
                  <a:schemeClr val="lt1"/>
                </a:solidFill>
              </a:defRPr>
            </a:lvl1pPr>
            <a:lvl2pPr lvl="1">
              <a:spcBef>
                <a:spcPts val="0"/>
              </a:spcBef>
              <a:spcAft>
                <a:spcPts val="0"/>
              </a:spcAft>
              <a:buClr>
                <a:schemeClr val="lt1"/>
              </a:buClr>
              <a:buSzPts val="4800"/>
              <a:buNone/>
              <a:defRPr b="0" sz="4800">
                <a:solidFill>
                  <a:schemeClr val="lt1"/>
                </a:solidFill>
              </a:defRPr>
            </a:lvl2pPr>
            <a:lvl3pPr lvl="2">
              <a:spcBef>
                <a:spcPts val="0"/>
              </a:spcBef>
              <a:spcAft>
                <a:spcPts val="0"/>
              </a:spcAft>
              <a:buClr>
                <a:schemeClr val="lt1"/>
              </a:buClr>
              <a:buSzPts val="4800"/>
              <a:buNone/>
              <a:defRPr b="0" sz="4800">
                <a:solidFill>
                  <a:schemeClr val="lt1"/>
                </a:solidFill>
              </a:defRPr>
            </a:lvl3pPr>
            <a:lvl4pPr lvl="3">
              <a:spcBef>
                <a:spcPts val="0"/>
              </a:spcBef>
              <a:spcAft>
                <a:spcPts val="0"/>
              </a:spcAft>
              <a:buClr>
                <a:schemeClr val="lt1"/>
              </a:buClr>
              <a:buSzPts val="4800"/>
              <a:buNone/>
              <a:defRPr b="0" sz="4800">
                <a:solidFill>
                  <a:schemeClr val="lt1"/>
                </a:solidFill>
              </a:defRPr>
            </a:lvl4pPr>
            <a:lvl5pPr lvl="4">
              <a:spcBef>
                <a:spcPts val="0"/>
              </a:spcBef>
              <a:spcAft>
                <a:spcPts val="0"/>
              </a:spcAft>
              <a:buClr>
                <a:schemeClr val="lt1"/>
              </a:buClr>
              <a:buSzPts val="4800"/>
              <a:buNone/>
              <a:defRPr b="0" sz="4800">
                <a:solidFill>
                  <a:schemeClr val="lt1"/>
                </a:solidFill>
              </a:defRPr>
            </a:lvl5pPr>
            <a:lvl6pPr lvl="5">
              <a:spcBef>
                <a:spcPts val="0"/>
              </a:spcBef>
              <a:spcAft>
                <a:spcPts val="0"/>
              </a:spcAft>
              <a:buClr>
                <a:schemeClr val="lt1"/>
              </a:buClr>
              <a:buSzPts val="4800"/>
              <a:buNone/>
              <a:defRPr b="0" sz="4800">
                <a:solidFill>
                  <a:schemeClr val="lt1"/>
                </a:solidFill>
              </a:defRPr>
            </a:lvl6pPr>
            <a:lvl7pPr lvl="6">
              <a:spcBef>
                <a:spcPts val="0"/>
              </a:spcBef>
              <a:spcAft>
                <a:spcPts val="0"/>
              </a:spcAft>
              <a:buClr>
                <a:schemeClr val="lt1"/>
              </a:buClr>
              <a:buSzPts val="4800"/>
              <a:buNone/>
              <a:defRPr b="0" sz="4800">
                <a:solidFill>
                  <a:schemeClr val="lt1"/>
                </a:solidFill>
              </a:defRPr>
            </a:lvl7pPr>
            <a:lvl8pPr lvl="7">
              <a:spcBef>
                <a:spcPts val="0"/>
              </a:spcBef>
              <a:spcAft>
                <a:spcPts val="0"/>
              </a:spcAft>
              <a:buClr>
                <a:schemeClr val="lt1"/>
              </a:buClr>
              <a:buSzPts val="4800"/>
              <a:buNone/>
              <a:defRPr b="0" sz="4800">
                <a:solidFill>
                  <a:schemeClr val="lt1"/>
                </a:solidFill>
              </a:defRPr>
            </a:lvl8pPr>
            <a:lvl9pPr lvl="8">
              <a:spcBef>
                <a:spcPts val="0"/>
              </a:spcBef>
              <a:spcAft>
                <a:spcPts val="0"/>
              </a:spcAft>
              <a:buClr>
                <a:schemeClr val="lt1"/>
              </a:buClr>
              <a:buSzPts val="4800"/>
              <a:buNone/>
              <a:defRPr b="0" sz="4800">
                <a:solidFill>
                  <a:schemeClr val="lt1"/>
                </a:solidFill>
              </a:defRPr>
            </a:lvl9pPr>
          </a:lstStyle>
          <a:p/>
        </p:txBody>
      </p:sp>
      <p:sp>
        <p:nvSpPr>
          <p:cNvPr id="41" name="Google Shape;41;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5" name="Google Shape;45;p9"/>
          <p:cNvSpPr txBox="1"/>
          <p:nvPr>
            <p:ph type="title"/>
          </p:nvPr>
        </p:nvSpPr>
        <p:spPr>
          <a:xfrm>
            <a:off x="265500" y="1107950"/>
            <a:ext cx="4045200" cy="1683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8" name="Google Shape;48;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1" name="Google Shape;51;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1pPr>
            <a:lvl2pPr lvl="1">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2pPr>
            <a:lvl3pPr lvl="2">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3pPr>
            <a:lvl4pPr lvl="3">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4pPr>
            <a:lvl5pPr lvl="4">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5pPr>
            <a:lvl6pPr lvl="5">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6pPr>
            <a:lvl7pPr lvl="6">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7pPr>
            <a:lvl8pPr lvl="7">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8pPr>
            <a:lvl9pPr lvl="8">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9pPr>
          </a:lstStyle>
          <a:p/>
        </p:txBody>
      </p:sp>
      <p:sp>
        <p:nvSpPr>
          <p:cNvPr id="7" name="Google Shape;7;p1"/>
          <p:cNvSpPr txBox="1"/>
          <p:nvPr>
            <p:ph idx="1" type="body"/>
          </p:nvPr>
        </p:nvSpPr>
        <p:spPr>
          <a:xfrm>
            <a:off x="2281175" y="1152475"/>
            <a:ext cx="65511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Verdana"/>
              <a:buChar char="●"/>
              <a:defRPr sz="1800">
                <a:solidFill>
                  <a:schemeClr val="dk2"/>
                </a:solidFill>
                <a:latin typeface="Verdana"/>
                <a:ea typeface="Verdana"/>
                <a:cs typeface="Verdana"/>
                <a:sym typeface="Verdana"/>
              </a:defRPr>
            </a:lvl1pPr>
            <a:lvl2pPr indent="-317500" lvl="1" marL="914400">
              <a:lnSpc>
                <a:spcPct val="115000"/>
              </a:lnSpc>
              <a:spcBef>
                <a:spcPts val="1600"/>
              </a:spcBef>
              <a:spcAft>
                <a:spcPts val="0"/>
              </a:spcAft>
              <a:buClr>
                <a:schemeClr val="dk2"/>
              </a:buClr>
              <a:buSzPts val="1400"/>
              <a:buFont typeface="Verdana"/>
              <a:buChar char="○"/>
              <a:defRPr>
                <a:solidFill>
                  <a:schemeClr val="dk2"/>
                </a:solidFill>
                <a:latin typeface="Verdana"/>
                <a:ea typeface="Verdana"/>
                <a:cs typeface="Verdana"/>
                <a:sym typeface="Verdana"/>
              </a:defRPr>
            </a:lvl2pPr>
            <a:lvl3pPr indent="-317500" lvl="2" marL="1371600">
              <a:lnSpc>
                <a:spcPct val="115000"/>
              </a:lnSpc>
              <a:spcBef>
                <a:spcPts val="1600"/>
              </a:spcBef>
              <a:spcAft>
                <a:spcPts val="0"/>
              </a:spcAft>
              <a:buClr>
                <a:schemeClr val="dk2"/>
              </a:buClr>
              <a:buSzPts val="1400"/>
              <a:buFont typeface="Verdana"/>
              <a:buChar char="■"/>
              <a:defRPr>
                <a:solidFill>
                  <a:schemeClr val="dk2"/>
                </a:solidFill>
                <a:latin typeface="Verdana"/>
                <a:ea typeface="Verdana"/>
                <a:cs typeface="Verdana"/>
                <a:sym typeface="Verdana"/>
              </a:defRPr>
            </a:lvl3pPr>
            <a:lvl4pPr indent="-317500" lvl="3" marL="1828800">
              <a:lnSpc>
                <a:spcPct val="115000"/>
              </a:lnSpc>
              <a:spcBef>
                <a:spcPts val="1600"/>
              </a:spcBef>
              <a:spcAft>
                <a:spcPts val="0"/>
              </a:spcAft>
              <a:buClr>
                <a:schemeClr val="dk2"/>
              </a:buClr>
              <a:buSzPts val="1400"/>
              <a:buFont typeface="Verdana"/>
              <a:buChar char="●"/>
              <a:defRPr>
                <a:solidFill>
                  <a:schemeClr val="dk2"/>
                </a:solidFill>
                <a:latin typeface="Verdana"/>
                <a:ea typeface="Verdana"/>
                <a:cs typeface="Verdana"/>
                <a:sym typeface="Verdana"/>
              </a:defRPr>
            </a:lvl4pPr>
            <a:lvl5pPr indent="-317500" lvl="4" marL="2286000">
              <a:lnSpc>
                <a:spcPct val="115000"/>
              </a:lnSpc>
              <a:spcBef>
                <a:spcPts val="1600"/>
              </a:spcBef>
              <a:spcAft>
                <a:spcPts val="0"/>
              </a:spcAft>
              <a:buClr>
                <a:schemeClr val="dk2"/>
              </a:buClr>
              <a:buSzPts val="1400"/>
              <a:buFont typeface="Verdana"/>
              <a:buChar char="○"/>
              <a:defRPr>
                <a:solidFill>
                  <a:schemeClr val="dk2"/>
                </a:solidFill>
                <a:latin typeface="Verdana"/>
                <a:ea typeface="Verdana"/>
                <a:cs typeface="Verdana"/>
                <a:sym typeface="Verdana"/>
              </a:defRPr>
            </a:lvl5pPr>
            <a:lvl6pPr indent="-317500" lvl="5" marL="2743200">
              <a:lnSpc>
                <a:spcPct val="115000"/>
              </a:lnSpc>
              <a:spcBef>
                <a:spcPts val="1600"/>
              </a:spcBef>
              <a:spcAft>
                <a:spcPts val="0"/>
              </a:spcAft>
              <a:buClr>
                <a:schemeClr val="dk2"/>
              </a:buClr>
              <a:buSzPts val="1400"/>
              <a:buFont typeface="Verdana"/>
              <a:buChar char="■"/>
              <a:defRPr>
                <a:solidFill>
                  <a:schemeClr val="dk2"/>
                </a:solidFill>
                <a:latin typeface="Verdana"/>
                <a:ea typeface="Verdana"/>
                <a:cs typeface="Verdana"/>
                <a:sym typeface="Verdana"/>
              </a:defRPr>
            </a:lvl6pPr>
            <a:lvl7pPr indent="-317500" lvl="6" marL="3200400">
              <a:lnSpc>
                <a:spcPct val="115000"/>
              </a:lnSpc>
              <a:spcBef>
                <a:spcPts val="1600"/>
              </a:spcBef>
              <a:spcAft>
                <a:spcPts val="0"/>
              </a:spcAft>
              <a:buClr>
                <a:schemeClr val="dk2"/>
              </a:buClr>
              <a:buSzPts val="1400"/>
              <a:buFont typeface="Verdana"/>
              <a:buChar char="●"/>
              <a:defRPr>
                <a:solidFill>
                  <a:schemeClr val="dk2"/>
                </a:solidFill>
                <a:latin typeface="Verdana"/>
                <a:ea typeface="Verdana"/>
                <a:cs typeface="Verdana"/>
                <a:sym typeface="Verdana"/>
              </a:defRPr>
            </a:lvl7pPr>
            <a:lvl8pPr indent="-317500" lvl="7" marL="3657600">
              <a:lnSpc>
                <a:spcPct val="115000"/>
              </a:lnSpc>
              <a:spcBef>
                <a:spcPts val="1600"/>
              </a:spcBef>
              <a:spcAft>
                <a:spcPts val="0"/>
              </a:spcAft>
              <a:buClr>
                <a:schemeClr val="dk2"/>
              </a:buClr>
              <a:buSzPts val="1400"/>
              <a:buFont typeface="Verdana"/>
              <a:buChar char="○"/>
              <a:defRPr>
                <a:solidFill>
                  <a:schemeClr val="dk2"/>
                </a:solidFill>
                <a:latin typeface="Verdana"/>
                <a:ea typeface="Verdana"/>
                <a:cs typeface="Verdana"/>
                <a:sym typeface="Verdana"/>
              </a:defRPr>
            </a:lvl8pPr>
            <a:lvl9pPr indent="-317500" lvl="8" marL="4114800">
              <a:lnSpc>
                <a:spcPct val="115000"/>
              </a:lnSpc>
              <a:spcBef>
                <a:spcPts val="1600"/>
              </a:spcBef>
              <a:spcAft>
                <a:spcPts val="1600"/>
              </a:spcAft>
              <a:buClr>
                <a:schemeClr val="dk2"/>
              </a:buClr>
              <a:buSzPts val="1400"/>
              <a:buFont typeface="Verdana"/>
              <a:buChar char="■"/>
              <a:defRPr>
                <a:solidFill>
                  <a:schemeClr val="dk2"/>
                </a:solidFill>
                <a:latin typeface="Verdana"/>
                <a:ea typeface="Verdana"/>
                <a:cs typeface="Verdana"/>
                <a:sym typeface="Verdana"/>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pic>
        <p:nvPicPr>
          <p:cNvPr id="9" name="Google Shape;9;p1"/>
          <p:cNvPicPr preferRelativeResize="0"/>
          <p:nvPr/>
        </p:nvPicPr>
        <p:blipFill>
          <a:blip r:embed="rId1">
            <a:alphaModFix amt="50000"/>
          </a:blip>
          <a:stretch>
            <a:fillRect/>
          </a:stretch>
        </p:blipFill>
        <p:spPr>
          <a:xfrm>
            <a:off x="7896277" y="202625"/>
            <a:ext cx="1142674" cy="9498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oo.gl/jqipY4"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twitter.com/kobake_" TargetMode="External"/><Relationship Id="rId4" Type="http://schemas.openxmlformats.org/officeDocument/2006/relationships/hyperlink" Target="http://clock-up.jp/" TargetMode="External"/><Relationship Id="rId5" Type="http://schemas.openxmlformats.org/officeDocument/2006/relationships/hyperlink" Target="http://blog.clock-up.jp/" TargetMode="External"/><Relationship Id="rId6" Type="http://schemas.openxmlformats.org/officeDocument/2006/relationships/hyperlink" Target="https://github.com/kobake" TargetMode="External"/><Relationship Id="rId7" Type="http://schemas.openxmlformats.org/officeDocument/2006/relationships/hyperlink" Target="https://github.com/sakura-editor/sakura" TargetMode="External"/><Relationship Id="rId8"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goo.gl/Fczg4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goo.gl/Fczg4A" TargetMode="Externa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6.png"/><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oss.connpass.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 TargetMode="External"/><Relationship Id="rId4" Type="http://schemas.openxmlformats.org/officeDocument/2006/relationships/hyperlink" Target="https://git-scm.com/" TargetMode="External"/><Relationship Id="rId5" Type="http://schemas.openxmlformats.org/officeDocument/2006/relationships/hyperlink" Target="https://docs.google.com/presentation/d/1B-Cwi38c7cL2FFd5K4g8d7rwbdE4PEscWwhBwSVYlHM/edit#slide=id.g3d2645751f_5_73" TargetMode="External"/><Relationship Id="rId6" Type="http://schemas.openxmlformats.org/officeDocument/2006/relationships/hyperlink" Target="https://ja.atlassian.com/software/sourcetre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oo.gl/Fczg4A"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iscord.gg/2mJ5uTb" TargetMode="External"/><Relationship Id="rId4" Type="http://schemas.openxmlformats.org/officeDocument/2006/relationships/hyperlink" Target="https://discordapp.com/download"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3096250" y="1281000"/>
            <a:ext cx="2951400" cy="273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sz="2400"/>
              <a:t>Gitハンズオン Lv4</a:t>
            </a:r>
            <a:br>
              <a:rPr lang="ja" sz="2400"/>
            </a:br>
            <a:br>
              <a:rPr lang="ja" sz="2400"/>
            </a:br>
            <a:r>
              <a:rPr lang="ja" sz="2400"/>
              <a:t>Gitの共同</a:t>
            </a:r>
            <a:r>
              <a:rPr lang="ja" sz="2400"/>
              <a:t>運用</a:t>
            </a:r>
            <a:br>
              <a:rPr lang="ja" sz="2400"/>
            </a:br>
            <a:br>
              <a:rPr lang="ja" sz="2400"/>
            </a:br>
            <a:r>
              <a:rPr lang="ja" sz="2400"/>
              <a:t>(茅場町)</a:t>
            </a:r>
            <a:endParaRPr sz="2400"/>
          </a:p>
        </p:txBody>
      </p:sp>
      <p:sp>
        <p:nvSpPr>
          <p:cNvPr id="64" name="Google Shape;64;p13"/>
          <p:cNvSpPr txBox="1"/>
          <p:nvPr/>
        </p:nvSpPr>
        <p:spPr>
          <a:xfrm>
            <a:off x="2760175" y="4510500"/>
            <a:ext cx="36363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sz="1800" u="sng">
                <a:solidFill>
                  <a:schemeClr val="hlink"/>
                </a:solidFill>
                <a:latin typeface="Verdana"/>
                <a:ea typeface="Verdana"/>
                <a:cs typeface="Verdana"/>
                <a:sym typeface="Verdana"/>
                <a:hlinkClick r:id="rId3"/>
              </a:rPr>
              <a:t>https://goo.gl/jqipY4</a:t>
            </a:r>
            <a:endParaRPr b="1" sz="1800">
              <a:solidFill>
                <a:srgbClr val="FFFFFF"/>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3200"/>
              <a:t>チャット参加のご案内</a:t>
            </a:r>
            <a:endParaRPr/>
          </a:p>
        </p:txBody>
      </p:sp>
      <p:sp>
        <p:nvSpPr>
          <p:cNvPr id="127" name="Google Shape;127;p22"/>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600">
                <a:solidFill>
                  <a:srgbClr val="5E696C"/>
                </a:solidFill>
              </a:rPr>
              <a:t>余裕があればアバター画像も設定いただけると</a:t>
            </a:r>
            <a:br>
              <a:rPr lang="ja" sz="1600">
                <a:solidFill>
                  <a:srgbClr val="5E696C"/>
                </a:solidFill>
              </a:rPr>
            </a:br>
            <a:r>
              <a:rPr lang="ja" sz="1600">
                <a:solidFill>
                  <a:srgbClr val="5E696C"/>
                </a:solidFill>
              </a:rPr>
              <a:t>見分けが付きやすくて良いです。</a:t>
            </a:r>
            <a:endParaRPr sz="1600">
              <a:solidFill>
                <a:srgbClr val="5E696C"/>
              </a:solidFill>
            </a:endParaRPr>
          </a:p>
        </p:txBody>
      </p:sp>
      <p:pic>
        <p:nvPicPr>
          <p:cNvPr id="128" name="Google Shape;128;p22"/>
          <p:cNvPicPr preferRelativeResize="0"/>
          <p:nvPr/>
        </p:nvPicPr>
        <p:blipFill>
          <a:blip r:embed="rId3">
            <a:alphaModFix/>
          </a:blip>
          <a:stretch>
            <a:fillRect/>
          </a:stretch>
        </p:blipFill>
        <p:spPr>
          <a:xfrm>
            <a:off x="2083975" y="1905475"/>
            <a:ext cx="2120432" cy="1930127"/>
          </a:xfrm>
          <a:prstGeom prst="rect">
            <a:avLst/>
          </a:prstGeom>
          <a:noFill/>
          <a:ln>
            <a:noFill/>
          </a:ln>
        </p:spPr>
      </p:pic>
      <p:pic>
        <p:nvPicPr>
          <p:cNvPr id="129" name="Google Shape;129;p22"/>
          <p:cNvPicPr preferRelativeResize="0"/>
          <p:nvPr/>
        </p:nvPicPr>
        <p:blipFill>
          <a:blip r:embed="rId4">
            <a:alphaModFix/>
          </a:blip>
          <a:stretch>
            <a:fillRect/>
          </a:stretch>
        </p:blipFill>
        <p:spPr>
          <a:xfrm>
            <a:off x="4832384" y="1905475"/>
            <a:ext cx="3010346" cy="1151890"/>
          </a:xfrm>
          <a:prstGeom prst="rect">
            <a:avLst/>
          </a:prstGeom>
          <a:noFill/>
          <a:ln>
            <a:noFill/>
          </a:ln>
        </p:spPr>
      </p:pic>
      <p:pic>
        <p:nvPicPr>
          <p:cNvPr id="130" name="Google Shape;130;p22"/>
          <p:cNvPicPr preferRelativeResize="0"/>
          <p:nvPr/>
        </p:nvPicPr>
        <p:blipFill>
          <a:blip r:embed="rId5">
            <a:alphaModFix/>
          </a:blip>
          <a:stretch>
            <a:fillRect/>
          </a:stretch>
        </p:blipFill>
        <p:spPr>
          <a:xfrm>
            <a:off x="6188894" y="3144109"/>
            <a:ext cx="2643281" cy="1517141"/>
          </a:xfrm>
          <a:prstGeom prst="rect">
            <a:avLst/>
          </a:prstGeom>
          <a:noFill/>
          <a:ln>
            <a:noFill/>
          </a:ln>
        </p:spPr>
      </p:pic>
      <p:sp>
        <p:nvSpPr>
          <p:cNvPr id="131" name="Google Shape;131;p22"/>
          <p:cNvSpPr/>
          <p:nvPr/>
        </p:nvSpPr>
        <p:spPr>
          <a:xfrm>
            <a:off x="4277153" y="2299487"/>
            <a:ext cx="4824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p:nvPr/>
        </p:nvSpPr>
        <p:spPr>
          <a:xfrm rot="5398019">
            <a:off x="7071376" y="2752138"/>
            <a:ext cx="520500" cy="2367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p:nvPr/>
        </p:nvSpPr>
        <p:spPr>
          <a:xfrm rot="2076278">
            <a:off x="7324155" y="4090773"/>
            <a:ext cx="948741" cy="204568"/>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p:nvPr/>
        </p:nvSpPr>
        <p:spPr>
          <a:xfrm>
            <a:off x="264550" y="657681"/>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注記</a:t>
            </a:r>
            <a:endParaRPr/>
          </a:p>
        </p:txBody>
      </p:sp>
      <p:sp>
        <p:nvSpPr>
          <p:cNvPr id="140" name="Google Shape;140;p23"/>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・Git 操作はコマンドラインベースで説明します。</a:t>
            </a:r>
            <a:br>
              <a:rPr lang="ja"/>
            </a:br>
            <a:r>
              <a:rPr lang="ja"/>
              <a:t>・SourceTree はログ閲覧に用います。</a:t>
            </a:r>
            <a:endParaRPr/>
          </a:p>
        </p:txBody>
      </p:sp>
      <p:sp>
        <p:nvSpPr>
          <p:cNvPr id="141" name="Google Shape;141;p23"/>
          <p:cNvSpPr/>
          <p:nvPr/>
        </p:nvSpPr>
        <p:spPr>
          <a:xfrm>
            <a:off x="264550" y="657681"/>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登壇者自己紹介</a:t>
            </a:r>
            <a:endParaRPr/>
          </a:p>
        </p:txBody>
      </p:sp>
      <p:sp>
        <p:nvSpPr>
          <p:cNvPr id="147" name="Google Shape;147;p24"/>
          <p:cNvSpPr txBox="1"/>
          <p:nvPr>
            <p:ph idx="1" type="body"/>
          </p:nvPr>
        </p:nvSpPr>
        <p:spPr>
          <a:xfrm>
            <a:off x="3428225" y="1044800"/>
            <a:ext cx="54042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u="sng">
                <a:solidFill>
                  <a:schemeClr val="accent5"/>
                </a:solidFill>
                <a:hlinkClick r:id="rId3"/>
              </a:rPr>
              <a:t>@kobake_</a:t>
            </a:r>
            <a:r>
              <a:rPr lang="ja"/>
              <a:t> (こばやん)</a:t>
            </a:r>
            <a:endParaRPr/>
          </a:p>
          <a:p>
            <a:pPr indent="0" lvl="0" marL="0" rtl="0" algn="l">
              <a:spcBef>
                <a:spcPts val="1600"/>
              </a:spcBef>
              <a:spcAft>
                <a:spcPts val="0"/>
              </a:spcAft>
              <a:buNone/>
            </a:pPr>
            <a:r>
              <a:rPr lang="ja" u="sng">
                <a:solidFill>
                  <a:schemeClr val="accent5"/>
                </a:solidFill>
                <a:hlinkClick r:id="rId4"/>
              </a:rPr>
              <a:t>http://clock-up.jp/</a:t>
            </a:r>
            <a:r>
              <a:rPr lang="ja"/>
              <a:t>			clock-up.jp</a:t>
            </a:r>
            <a:br>
              <a:rPr lang="ja"/>
            </a:br>
            <a:r>
              <a:rPr lang="ja" u="sng">
                <a:solidFill>
                  <a:schemeClr val="accent5"/>
                </a:solidFill>
                <a:hlinkClick r:id="rId5"/>
              </a:rPr>
              <a:t>http://blog.clock-up.jp/</a:t>
            </a:r>
            <a:r>
              <a:rPr lang="ja"/>
              <a:t>		clock-up-blog</a:t>
            </a:r>
            <a:br>
              <a:rPr lang="ja"/>
            </a:br>
            <a:r>
              <a:rPr lang="ja" u="sng">
                <a:solidFill>
                  <a:schemeClr val="hlink"/>
                </a:solidFill>
                <a:hlinkClick r:id="rId6"/>
              </a:rPr>
              <a:t>https://github.com/kobake</a:t>
            </a:r>
            <a:r>
              <a:rPr lang="ja"/>
              <a:t>	GitHub: kobake</a:t>
            </a:r>
            <a:br>
              <a:rPr lang="ja"/>
            </a:br>
            <a:endParaRPr/>
          </a:p>
          <a:p>
            <a:pPr indent="0" lvl="0" marL="0" rtl="0" algn="l">
              <a:spcBef>
                <a:spcPts val="1600"/>
              </a:spcBef>
              <a:spcAft>
                <a:spcPts val="0"/>
              </a:spcAft>
              <a:buNone/>
            </a:pPr>
            <a:r>
              <a:rPr lang="ja"/>
              <a:t>元ゲームプログラマ。</a:t>
            </a:r>
            <a:br>
              <a:rPr lang="ja"/>
            </a:br>
            <a:r>
              <a:rPr lang="ja"/>
              <a:t>C++ / C# / Bitcoin / サクラエディタ等。</a:t>
            </a:r>
            <a:endParaRPr/>
          </a:p>
          <a:p>
            <a:pPr indent="0" lvl="0" marL="0" rtl="0" algn="l">
              <a:spcBef>
                <a:spcPts val="1600"/>
              </a:spcBef>
              <a:spcAft>
                <a:spcPts val="1600"/>
              </a:spcAft>
              <a:buNone/>
            </a:pPr>
            <a:r>
              <a:rPr lang="ja"/>
              <a:t>最近は</a:t>
            </a:r>
            <a:br>
              <a:rPr lang="ja"/>
            </a:br>
            <a:r>
              <a:rPr lang="ja" u="sng">
                <a:solidFill>
                  <a:schemeClr val="accent5"/>
                </a:solidFill>
                <a:hlinkClick r:id="rId7"/>
              </a:rPr>
              <a:t>https://github.com/sakura-editor/sakura</a:t>
            </a:r>
            <a:br>
              <a:rPr lang="ja">
                <a:solidFill>
                  <a:srgbClr val="5E696C"/>
                </a:solidFill>
              </a:rPr>
            </a:br>
            <a:r>
              <a:rPr lang="ja">
                <a:solidFill>
                  <a:srgbClr val="5E696C"/>
                </a:solidFill>
              </a:rPr>
              <a:t>を運用中。</a:t>
            </a:r>
            <a:endParaRPr/>
          </a:p>
        </p:txBody>
      </p:sp>
      <p:pic>
        <p:nvPicPr>
          <p:cNvPr id="148" name="Google Shape;148;p24"/>
          <p:cNvPicPr preferRelativeResize="0"/>
          <p:nvPr/>
        </p:nvPicPr>
        <p:blipFill>
          <a:blip r:embed="rId8">
            <a:alphaModFix/>
          </a:blip>
          <a:stretch>
            <a:fillRect/>
          </a:stretch>
        </p:blipFill>
        <p:spPr>
          <a:xfrm>
            <a:off x="1875500" y="1017450"/>
            <a:ext cx="1552725" cy="1552725"/>
          </a:xfrm>
          <a:prstGeom prst="rect">
            <a:avLst/>
          </a:prstGeom>
          <a:noFill/>
          <a:ln>
            <a:noFill/>
          </a:ln>
        </p:spPr>
      </p:pic>
      <p:sp>
        <p:nvSpPr>
          <p:cNvPr id="149" name="Google Shape;149;p24"/>
          <p:cNvSpPr/>
          <p:nvPr/>
        </p:nvSpPr>
        <p:spPr>
          <a:xfrm>
            <a:off x="264550" y="657681"/>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参加者自己紹介</a:t>
            </a:r>
            <a:endParaRPr/>
          </a:p>
        </p:txBody>
      </p:sp>
      <p:sp>
        <p:nvSpPr>
          <p:cNvPr id="155" name="Google Shape;155;p25"/>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参加者のみなさまからも軽く自己紹介をお願いします。</a:t>
            </a:r>
            <a:br>
              <a:rPr lang="ja"/>
            </a:br>
            <a:br>
              <a:rPr lang="ja"/>
            </a:br>
            <a:r>
              <a:rPr lang="ja"/>
              <a:t>何話せば良いか分からなかったら以下あたりをご参考に。</a:t>
            </a:r>
            <a:br>
              <a:rPr lang="ja"/>
            </a:br>
            <a:r>
              <a:rPr lang="ja"/>
              <a:t>・</a:t>
            </a:r>
            <a:r>
              <a:rPr lang="ja"/>
              <a:t>お名前、普段やってること</a:t>
            </a:r>
            <a:br>
              <a:rPr lang="ja"/>
            </a:br>
            <a:r>
              <a:rPr lang="ja"/>
              <a:t>・Git </a:t>
            </a:r>
            <a:r>
              <a:rPr lang="ja"/>
              <a:t>経験、他バージョン管理ツール経験 (Svn とか)</a:t>
            </a:r>
            <a:br>
              <a:rPr lang="ja"/>
            </a:br>
            <a:r>
              <a:rPr lang="ja"/>
              <a:t>・GitHub 経験</a:t>
            </a:r>
            <a:br>
              <a:rPr lang="ja"/>
            </a:br>
            <a:r>
              <a:rPr lang="ja"/>
              <a:t>・興味のあることとか</a:t>
            </a:r>
            <a:endParaRPr/>
          </a:p>
        </p:txBody>
      </p:sp>
      <p:sp>
        <p:nvSpPr>
          <p:cNvPr id="156" name="Google Shape;156;p25"/>
          <p:cNvSpPr/>
          <p:nvPr/>
        </p:nvSpPr>
        <p:spPr>
          <a:xfrm>
            <a:off x="264550" y="657681"/>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Git,GitHub</a:t>
            </a:r>
            <a:r>
              <a:rPr lang="ja"/>
              <a:t>概要</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Git, GitHub </a:t>
            </a:r>
            <a:r>
              <a:rPr lang="ja"/>
              <a:t>概要</a:t>
            </a:r>
            <a:endParaRPr/>
          </a:p>
        </p:txBody>
      </p:sp>
      <p:sp>
        <p:nvSpPr>
          <p:cNvPr id="167" name="Google Shape;167;p27"/>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Git</a:t>
            </a:r>
            <a:br>
              <a:rPr lang="ja"/>
            </a:br>
            <a:r>
              <a:rPr lang="ja"/>
              <a:t>・</a:t>
            </a:r>
            <a:r>
              <a:rPr lang="ja"/>
              <a:t>バージョン管理システム (Version Control System) のひとつ。</a:t>
            </a:r>
            <a:br>
              <a:rPr lang="ja"/>
            </a:br>
            <a:r>
              <a:rPr lang="ja"/>
              <a:t>・最近のバージョン管理システムの主流。</a:t>
            </a:r>
            <a:endParaRPr/>
          </a:p>
          <a:p>
            <a:pPr indent="0" lvl="0" marL="0" rtl="0" algn="l">
              <a:spcBef>
                <a:spcPts val="1600"/>
              </a:spcBef>
              <a:spcAft>
                <a:spcPts val="0"/>
              </a:spcAft>
              <a:buNone/>
            </a:pPr>
            <a:r>
              <a:rPr lang="ja"/>
              <a:t>GitHub</a:t>
            </a:r>
            <a:br>
              <a:rPr lang="ja"/>
            </a:br>
            <a:r>
              <a:rPr lang="ja"/>
              <a:t>・Git サーバを提供する SaaS のひとつ。</a:t>
            </a:r>
            <a:br>
              <a:rPr lang="ja"/>
            </a:br>
            <a:r>
              <a:rPr lang="ja"/>
              <a:t>・数あるサービスの中でこれが主流。</a:t>
            </a:r>
            <a:endParaRPr/>
          </a:p>
          <a:p>
            <a:pPr indent="0" lvl="0" marL="0" rtl="0" algn="l">
              <a:spcBef>
                <a:spcPts val="1600"/>
              </a:spcBef>
              <a:spcAft>
                <a:spcPts val="1600"/>
              </a:spcAft>
              <a:buNone/>
            </a:pPr>
            <a:r>
              <a:rPr lang="ja"/>
              <a:t>SourceTree</a:t>
            </a:r>
            <a:br>
              <a:rPr lang="ja"/>
            </a:br>
            <a:r>
              <a:rPr lang="ja"/>
              <a:t>・Git 操作やログ閲覧等を GUI 上で行えるツール。</a:t>
            </a:r>
            <a:br>
              <a:rPr lang="ja"/>
            </a:br>
            <a:r>
              <a:rPr lang="ja"/>
              <a:t>・今回はログ閲覧用に用いる。</a:t>
            </a:r>
            <a:endParaRPr/>
          </a:p>
        </p:txBody>
      </p:sp>
      <p:sp>
        <p:nvSpPr>
          <p:cNvPr id="168" name="Google Shape;168;p27"/>
          <p:cNvSpPr/>
          <p:nvPr/>
        </p:nvSpPr>
        <p:spPr>
          <a:xfrm>
            <a:off x="264550" y="866242"/>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9" name="Google Shape;169;p27"/>
          <p:cNvPicPr preferRelativeResize="0"/>
          <p:nvPr/>
        </p:nvPicPr>
        <p:blipFill>
          <a:blip r:embed="rId3">
            <a:alphaModFix/>
          </a:blip>
          <a:stretch>
            <a:fillRect/>
          </a:stretch>
        </p:blipFill>
        <p:spPr>
          <a:xfrm>
            <a:off x="6196800" y="3298975"/>
            <a:ext cx="2690776" cy="16420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8"/>
          <p:cNvSpPr/>
          <p:nvPr/>
        </p:nvSpPr>
        <p:spPr>
          <a:xfrm>
            <a:off x="2084075" y="2532175"/>
            <a:ext cx="6893100" cy="23310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rPr>
              <a:t>例) bitcoin/bitcoin</a:t>
            </a:r>
            <a:r>
              <a:rPr lang="ja">
                <a:solidFill>
                  <a:srgbClr val="666666"/>
                </a:solidFill>
              </a:rPr>
              <a:t>リポジトリ</a:t>
            </a:r>
            <a:endParaRPr>
              <a:solidFill>
                <a:srgbClr val="666666"/>
              </a:solidFill>
            </a:endParaRPr>
          </a:p>
        </p:txBody>
      </p:sp>
      <p:sp>
        <p:nvSpPr>
          <p:cNvPr id="175" name="Google Shape;175;p28"/>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5E696C"/>
                </a:solidFill>
                <a:latin typeface="Courier New"/>
                <a:ea typeface="Courier New"/>
                <a:cs typeface="Courier New"/>
                <a:sym typeface="Courier New"/>
              </a:rPr>
              <a:t>Git における「リポジトリ」とはいわゆるひとつの「プロジェクト（</a:t>
            </a:r>
            <a:r>
              <a:rPr lang="ja" sz="1200">
                <a:solidFill>
                  <a:srgbClr val="5E696C"/>
                </a:solidFill>
                <a:latin typeface="Courier New"/>
                <a:ea typeface="Courier New"/>
                <a:cs typeface="Courier New"/>
                <a:sym typeface="Courier New"/>
              </a:rPr>
              <a:t>ソフトウェア単位）</a:t>
            </a:r>
            <a:r>
              <a:rPr lang="ja" sz="1200">
                <a:solidFill>
                  <a:srgbClr val="5E696C"/>
                </a:solidFill>
                <a:latin typeface="Courier New"/>
                <a:ea typeface="Courier New"/>
                <a:cs typeface="Courier New"/>
                <a:sym typeface="Courier New"/>
              </a:rPr>
              <a:t>」であると考えてください。</a:t>
            </a:r>
            <a:endParaRPr sz="1200">
              <a:solidFill>
                <a:srgbClr val="5E696C"/>
              </a:solidFill>
              <a:latin typeface="Courier New"/>
              <a:ea typeface="Courier New"/>
              <a:cs typeface="Courier New"/>
              <a:sym typeface="Courier New"/>
            </a:endParaRPr>
          </a:p>
          <a:p>
            <a:pPr indent="0" lvl="0" marL="0" rtl="0" algn="l">
              <a:spcBef>
                <a:spcPts val="1600"/>
              </a:spcBef>
              <a:spcAft>
                <a:spcPts val="1600"/>
              </a:spcAft>
              <a:buNone/>
            </a:pPr>
            <a:r>
              <a:rPr lang="ja" sz="1200">
                <a:solidFill>
                  <a:srgbClr val="5E696C"/>
                </a:solidFill>
                <a:latin typeface="Courier New"/>
                <a:ea typeface="Courier New"/>
                <a:cs typeface="Courier New"/>
                <a:sym typeface="Courier New"/>
              </a:rPr>
              <a:t>・</a:t>
            </a:r>
            <a:r>
              <a:rPr lang="ja" sz="1200">
                <a:solidFill>
                  <a:srgbClr val="5E696C"/>
                </a:solidFill>
                <a:latin typeface="Courier New"/>
                <a:ea typeface="Courier New"/>
                <a:cs typeface="Courier New"/>
                <a:sym typeface="Courier New"/>
              </a:rPr>
              <a:t>リポジトリはプロジェクトに必要な複数のファイルを保持します。</a:t>
            </a:r>
            <a:br>
              <a:rPr lang="ja" sz="1200">
                <a:solidFill>
                  <a:srgbClr val="5E696C"/>
                </a:solidFill>
                <a:latin typeface="Courier New"/>
                <a:ea typeface="Courier New"/>
                <a:cs typeface="Courier New"/>
                <a:sym typeface="Courier New"/>
              </a:rPr>
            </a:br>
            <a:r>
              <a:rPr lang="ja" sz="1200">
                <a:solidFill>
                  <a:srgbClr val="5E696C"/>
                </a:solidFill>
                <a:latin typeface="Courier New"/>
                <a:ea typeface="Courier New"/>
                <a:cs typeface="Courier New"/>
                <a:sym typeface="Courier New"/>
              </a:rPr>
              <a:t>・また、これまでのすべての変更履歴を保持します。</a:t>
            </a:r>
            <a:endParaRPr sz="1200">
              <a:solidFill>
                <a:srgbClr val="5E696C"/>
              </a:solidFill>
              <a:latin typeface="Courier New"/>
              <a:ea typeface="Courier New"/>
              <a:cs typeface="Courier New"/>
              <a:sym typeface="Courier New"/>
            </a:endParaRPr>
          </a:p>
        </p:txBody>
      </p:sp>
      <p:sp>
        <p:nvSpPr>
          <p:cNvPr id="176" name="Google Shape;176;p28"/>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リポジトリ</a:t>
            </a:r>
            <a:endParaRPr/>
          </a:p>
        </p:txBody>
      </p:sp>
      <p:sp>
        <p:nvSpPr>
          <p:cNvPr id="177" name="Google Shape;177;p28"/>
          <p:cNvSpPr/>
          <p:nvPr/>
        </p:nvSpPr>
        <p:spPr>
          <a:xfrm>
            <a:off x="5264810" y="4044038"/>
            <a:ext cx="246300" cy="2466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8"/>
          <p:cNvSpPr/>
          <p:nvPr/>
        </p:nvSpPr>
        <p:spPr>
          <a:xfrm>
            <a:off x="5264798" y="3445963"/>
            <a:ext cx="246300" cy="2466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8"/>
          <p:cNvSpPr/>
          <p:nvPr/>
        </p:nvSpPr>
        <p:spPr>
          <a:xfrm>
            <a:off x="5264814" y="2819301"/>
            <a:ext cx="246300" cy="2466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0" name="Google Shape;180;p28"/>
          <p:cNvCxnSpPr>
            <a:endCxn id="177" idx="4"/>
          </p:cNvCxnSpPr>
          <p:nvPr/>
        </p:nvCxnSpPr>
        <p:spPr>
          <a:xfrm rot="10800000">
            <a:off x="5387960" y="4290638"/>
            <a:ext cx="0" cy="572400"/>
          </a:xfrm>
          <a:prstGeom prst="straightConnector1">
            <a:avLst/>
          </a:prstGeom>
          <a:noFill/>
          <a:ln cap="flat" cmpd="sng" w="9525">
            <a:solidFill>
              <a:schemeClr val="dk2"/>
            </a:solidFill>
            <a:prstDash val="dash"/>
            <a:round/>
            <a:headEnd len="med" w="med" type="none"/>
            <a:tailEnd len="med" w="med" type="none"/>
          </a:ln>
        </p:spPr>
      </p:cxnSp>
      <p:cxnSp>
        <p:nvCxnSpPr>
          <p:cNvPr id="181" name="Google Shape;181;p28"/>
          <p:cNvCxnSpPr>
            <a:stCxn id="177" idx="0"/>
            <a:endCxn id="178" idx="4"/>
          </p:cNvCxnSpPr>
          <p:nvPr/>
        </p:nvCxnSpPr>
        <p:spPr>
          <a:xfrm rot="10800000">
            <a:off x="5387960" y="3692438"/>
            <a:ext cx="0" cy="351600"/>
          </a:xfrm>
          <a:prstGeom prst="straightConnector1">
            <a:avLst/>
          </a:prstGeom>
          <a:noFill/>
          <a:ln cap="flat" cmpd="sng" w="9525">
            <a:solidFill>
              <a:schemeClr val="dk2"/>
            </a:solidFill>
            <a:prstDash val="solid"/>
            <a:round/>
            <a:headEnd len="med" w="med" type="none"/>
            <a:tailEnd len="med" w="med" type="none"/>
          </a:ln>
        </p:spPr>
      </p:cxnSp>
      <p:cxnSp>
        <p:nvCxnSpPr>
          <p:cNvPr id="182" name="Google Shape;182;p28"/>
          <p:cNvCxnSpPr>
            <a:stCxn id="178" idx="0"/>
            <a:endCxn id="179" idx="4"/>
          </p:cNvCxnSpPr>
          <p:nvPr/>
        </p:nvCxnSpPr>
        <p:spPr>
          <a:xfrm rot="10800000">
            <a:off x="5387948" y="3065863"/>
            <a:ext cx="0" cy="380100"/>
          </a:xfrm>
          <a:prstGeom prst="straightConnector1">
            <a:avLst/>
          </a:prstGeom>
          <a:noFill/>
          <a:ln cap="flat" cmpd="sng" w="9525">
            <a:solidFill>
              <a:schemeClr val="dk2"/>
            </a:solidFill>
            <a:prstDash val="solid"/>
            <a:round/>
            <a:headEnd len="med" w="med" type="none"/>
            <a:tailEnd len="med" w="med" type="none"/>
          </a:ln>
        </p:spPr>
      </p:cxnSp>
      <p:sp>
        <p:nvSpPr>
          <p:cNvPr id="183" name="Google Shape;183;p28"/>
          <p:cNvSpPr/>
          <p:nvPr/>
        </p:nvSpPr>
        <p:spPr>
          <a:xfrm>
            <a:off x="5746750" y="2786575"/>
            <a:ext cx="3035700" cy="461400"/>
          </a:xfrm>
          <a:prstGeom prst="wedgeRectCallout">
            <a:avLst>
              <a:gd fmla="val -54906" name="adj1"/>
              <a:gd fmla="val -12836"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solidFill>
                  <a:srgbClr val="666666"/>
                </a:solidFill>
                <a:latin typeface="Courier New"/>
                <a:ea typeface="Courier New"/>
                <a:cs typeface="Courier New"/>
                <a:sym typeface="Courier New"/>
              </a:rPr>
              <a:t>2018-06-24 19:39:55 +0200</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Wladimir J. van der Laan &lt;laanwj@gmail.com&gt;</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Merge #13530: bench: Add missing pow.h header</a:t>
            </a:r>
            <a:endParaRPr sz="800">
              <a:solidFill>
                <a:srgbClr val="666666"/>
              </a:solidFill>
              <a:latin typeface="Courier New"/>
              <a:ea typeface="Courier New"/>
              <a:cs typeface="Courier New"/>
              <a:sym typeface="Courier New"/>
            </a:endParaRPr>
          </a:p>
        </p:txBody>
      </p:sp>
      <p:sp>
        <p:nvSpPr>
          <p:cNvPr id="184" name="Google Shape;184;p28"/>
          <p:cNvSpPr/>
          <p:nvPr/>
        </p:nvSpPr>
        <p:spPr>
          <a:xfrm>
            <a:off x="5746750" y="3396175"/>
            <a:ext cx="3035700" cy="461400"/>
          </a:xfrm>
          <a:prstGeom prst="wedgeRectCallout">
            <a:avLst>
              <a:gd fmla="val -54906" name="adj1"/>
              <a:gd fmla="val -12836"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solidFill>
                  <a:srgbClr val="666666"/>
                </a:solidFill>
                <a:latin typeface="Courier New"/>
                <a:ea typeface="Courier New"/>
                <a:cs typeface="Courier New"/>
                <a:sym typeface="Courier New"/>
              </a:rPr>
              <a:t>2018-06-24 19:24:01 +0200</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Wladimir J. van der Laan &lt;laanwj@gmail.com&gt;</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bench: Add missing pow.h header</a:t>
            </a:r>
            <a:endParaRPr sz="800">
              <a:solidFill>
                <a:srgbClr val="666666"/>
              </a:solidFill>
              <a:latin typeface="Courier New"/>
              <a:ea typeface="Courier New"/>
              <a:cs typeface="Courier New"/>
              <a:sym typeface="Courier New"/>
            </a:endParaRPr>
          </a:p>
        </p:txBody>
      </p:sp>
      <p:sp>
        <p:nvSpPr>
          <p:cNvPr id="185" name="Google Shape;185;p28"/>
          <p:cNvSpPr/>
          <p:nvPr/>
        </p:nvSpPr>
        <p:spPr>
          <a:xfrm>
            <a:off x="5746750" y="4005775"/>
            <a:ext cx="3035700" cy="461400"/>
          </a:xfrm>
          <a:prstGeom prst="wedgeRectCallout">
            <a:avLst>
              <a:gd fmla="val -54906" name="adj1"/>
              <a:gd fmla="val -12836"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solidFill>
                  <a:srgbClr val="666666"/>
                </a:solidFill>
                <a:latin typeface="Courier New"/>
                <a:ea typeface="Courier New"/>
                <a:cs typeface="Courier New"/>
                <a:sym typeface="Courier New"/>
              </a:rPr>
              <a:t>2018-06-24 18:52:27 +0200</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Wladimir J. van der Laan &lt;laanwj@gmail.com&gt;</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Merge #13160: wallet: Unlock spent outputs</a:t>
            </a:r>
            <a:endParaRPr sz="800">
              <a:solidFill>
                <a:srgbClr val="666666"/>
              </a:solidFill>
              <a:latin typeface="Courier New"/>
              <a:ea typeface="Courier New"/>
              <a:cs typeface="Courier New"/>
              <a:sym typeface="Courier New"/>
            </a:endParaRPr>
          </a:p>
        </p:txBody>
      </p:sp>
      <p:sp>
        <p:nvSpPr>
          <p:cNvPr id="186" name="Google Shape;186;p28"/>
          <p:cNvSpPr/>
          <p:nvPr/>
        </p:nvSpPr>
        <p:spPr>
          <a:xfrm>
            <a:off x="2184400" y="2981850"/>
            <a:ext cx="2844600" cy="1714500"/>
          </a:xfrm>
          <a:prstGeom prst="wedgeRectCallout">
            <a:avLst>
              <a:gd fmla="val 56537" name="adj1"/>
              <a:gd fmla="val -47151"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solidFill>
                  <a:srgbClr val="666666"/>
                </a:solidFill>
                <a:latin typeface="Courier New"/>
                <a:ea typeface="Courier New"/>
                <a:cs typeface="Courier New"/>
                <a:sym typeface="Courier New"/>
              </a:rPr>
              <a:t>src/</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  util.cpp</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  util.h</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  uint256.cpp</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  uint256.h</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doc/</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  files.md</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  bips.md</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COPYING</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README.md</a:t>
            </a:r>
            <a:br>
              <a:rPr lang="ja" sz="800">
                <a:solidFill>
                  <a:srgbClr val="666666"/>
                </a:solidFill>
                <a:latin typeface="Courier New"/>
                <a:ea typeface="Courier New"/>
                <a:cs typeface="Courier New"/>
                <a:sym typeface="Courier New"/>
              </a:rPr>
            </a:br>
            <a:r>
              <a:rPr lang="ja" sz="800">
                <a:solidFill>
                  <a:srgbClr val="666666"/>
                </a:solidFill>
                <a:latin typeface="Courier New"/>
                <a:ea typeface="Courier New"/>
                <a:cs typeface="Courier New"/>
                <a:sym typeface="Courier New"/>
              </a:rPr>
              <a:t>....</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a:t>
            </a:r>
            <a:endParaRPr sz="800">
              <a:solidFill>
                <a:srgbClr val="666666"/>
              </a:solidFill>
              <a:latin typeface="Courier New"/>
              <a:ea typeface="Courier New"/>
              <a:cs typeface="Courier New"/>
              <a:sym typeface="Courier New"/>
            </a:endParaRPr>
          </a:p>
        </p:txBody>
      </p:sp>
      <p:sp>
        <p:nvSpPr>
          <p:cNvPr id="187" name="Google Shape;187;p28"/>
          <p:cNvSpPr/>
          <p:nvPr/>
        </p:nvSpPr>
        <p:spPr>
          <a:xfrm>
            <a:off x="264550" y="866242"/>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コミット説明</a:t>
            </a:r>
            <a:endParaRPr/>
          </a:p>
        </p:txBody>
      </p:sp>
      <p:sp>
        <p:nvSpPr>
          <p:cNvPr id="193" name="Google Shape;193;p29"/>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だいたいこんな形の図で示されます。</a:t>
            </a:r>
            <a:endParaRPr/>
          </a:p>
        </p:txBody>
      </p:sp>
      <p:sp>
        <p:nvSpPr>
          <p:cNvPr id="194" name="Google Shape;194;p29"/>
          <p:cNvSpPr/>
          <p:nvPr/>
        </p:nvSpPr>
        <p:spPr>
          <a:xfrm>
            <a:off x="2305247" y="2597625"/>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9"/>
          <p:cNvSpPr/>
          <p:nvPr/>
        </p:nvSpPr>
        <p:spPr>
          <a:xfrm>
            <a:off x="3240690" y="2597625"/>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9"/>
          <p:cNvSpPr/>
          <p:nvPr/>
        </p:nvSpPr>
        <p:spPr>
          <a:xfrm>
            <a:off x="4281536" y="2597625"/>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9"/>
          <p:cNvSpPr/>
          <p:nvPr/>
        </p:nvSpPr>
        <p:spPr>
          <a:xfrm>
            <a:off x="5216998" y="2597625"/>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8" name="Google Shape;198;p29"/>
          <p:cNvCxnSpPr>
            <a:stCxn id="194" idx="6"/>
            <a:endCxn id="195" idx="2"/>
          </p:cNvCxnSpPr>
          <p:nvPr/>
        </p:nvCxnSpPr>
        <p:spPr>
          <a:xfrm>
            <a:off x="2706647" y="2798325"/>
            <a:ext cx="534000" cy="0"/>
          </a:xfrm>
          <a:prstGeom prst="straightConnector1">
            <a:avLst/>
          </a:prstGeom>
          <a:noFill/>
          <a:ln cap="flat" cmpd="sng" w="9525">
            <a:solidFill>
              <a:schemeClr val="dk2"/>
            </a:solidFill>
            <a:prstDash val="solid"/>
            <a:round/>
            <a:headEnd len="med" w="med" type="none"/>
            <a:tailEnd len="med" w="med" type="none"/>
          </a:ln>
        </p:spPr>
      </p:cxnSp>
      <p:cxnSp>
        <p:nvCxnSpPr>
          <p:cNvPr id="199" name="Google Shape;199;p29"/>
          <p:cNvCxnSpPr>
            <a:stCxn id="195" idx="6"/>
            <a:endCxn id="196" idx="2"/>
          </p:cNvCxnSpPr>
          <p:nvPr/>
        </p:nvCxnSpPr>
        <p:spPr>
          <a:xfrm>
            <a:off x="3642090" y="2798325"/>
            <a:ext cx="639300" cy="0"/>
          </a:xfrm>
          <a:prstGeom prst="straightConnector1">
            <a:avLst/>
          </a:prstGeom>
          <a:noFill/>
          <a:ln cap="flat" cmpd="sng" w="9525">
            <a:solidFill>
              <a:schemeClr val="dk2"/>
            </a:solidFill>
            <a:prstDash val="solid"/>
            <a:round/>
            <a:headEnd len="med" w="med" type="none"/>
            <a:tailEnd len="med" w="med" type="none"/>
          </a:ln>
        </p:spPr>
      </p:cxnSp>
      <p:cxnSp>
        <p:nvCxnSpPr>
          <p:cNvPr id="200" name="Google Shape;200;p29"/>
          <p:cNvCxnSpPr>
            <a:stCxn id="196" idx="6"/>
            <a:endCxn id="197" idx="2"/>
          </p:cNvCxnSpPr>
          <p:nvPr/>
        </p:nvCxnSpPr>
        <p:spPr>
          <a:xfrm>
            <a:off x="4682936" y="2798325"/>
            <a:ext cx="534000" cy="0"/>
          </a:xfrm>
          <a:prstGeom prst="straightConnector1">
            <a:avLst/>
          </a:prstGeom>
          <a:noFill/>
          <a:ln cap="flat" cmpd="sng" w="9525">
            <a:solidFill>
              <a:schemeClr val="dk2"/>
            </a:solidFill>
            <a:prstDash val="solid"/>
            <a:round/>
            <a:headEnd len="med" w="med" type="none"/>
            <a:tailEnd len="med" w="med" type="none"/>
          </a:ln>
        </p:spPr>
      </p:cxnSp>
      <p:sp>
        <p:nvSpPr>
          <p:cNvPr id="201" name="Google Shape;201;p29"/>
          <p:cNvSpPr/>
          <p:nvPr/>
        </p:nvSpPr>
        <p:spPr>
          <a:xfrm>
            <a:off x="2083975" y="3248577"/>
            <a:ext cx="959100" cy="235800"/>
          </a:xfrm>
          <a:prstGeom prst="wedgeRectCallout">
            <a:avLst>
              <a:gd fmla="val -9568" name="adj1"/>
              <a:gd fmla="val -131499"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Add two files</a:t>
            </a:r>
            <a:endParaRPr sz="1000">
              <a:solidFill>
                <a:srgbClr val="666666"/>
              </a:solidFill>
            </a:endParaRPr>
          </a:p>
        </p:txBody>
      </p:sp>
      <p:sp>
        <p:nvSpPr>
          <p:cNvPr id="202" name="Google Shape;202;p29"/>
          <p:cNvSpPr/>
          <p:nvPr/>
        </p:nvSpPr>
        <p:spPr>
          <a:xfrm>
            <a:off x="3240690" y="3261989"/>
            <a:ext cx="959100" cy="235800"/>
          </a:xfrm>
          <a:prstGeom prst="wedgeRectCallout">
            <a:avLst>
              <a:gd fmla="val -29873" name="adj1"/>
              <a:gd fmla="val -142441"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Change a.txt</a:t>
            </a:r>
            <a:endParaRPr sz="1000">
              <a:solidFill>
                <a:srgbClr val="666666"/>
              </a:solidFill>
            </a:endParaRPr>
          </a:p>
        </p:txBody>
      </p:sp>
      <p:sp>
        <p:nvSpPr>
          <p:cNvPr id="203" name="Google Shape;203;p29"/>
          <p:cNvSpPr/>
          <p:nvPr/>
        </p:nvSpPr>
        <p:spPr>
          <a:xfrm>
            <a:off x="4683009" y="3434758"/>
            <a:ext cx="2123700" cy="533100"/>
          </a:xfrm>
          <a:prstGeom prst="wedgeRectCallout">
            <a:avLst>
              <a:gd fmla="val -33792" name="adj1"/>
              <a:gd fmla="val -86063"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さらに新しいコミットがあれば、</a:t>
            </a:r>
            <a:br>
              <a:rPr lang="ja" sz="1000">
                <a:solidFill>
                  <a:srgbClr val="666666"/>
                </a:solidFill>
              </a:rPr>
            </a:br>
            <a:r>
              <a:rPr lang="ja" sz="1000">
                <a:solidFill>
                  <a:srgbClr val="666666"/>
                </a:solidFill>
              </a:rPr>
              <a:t>どんどん右に追加されていく</a:t>
            </a:r>
            <a:endParaRPr sz="1000">
              <a:solidFill>
                <a:srgbClr val="666666"/>
              </a:solidFill>
            </a:endParaRPr>
          </a:p>
        </p:txBody>
      </p:sp>
      <p:sp>
        <p:nvSpPr>
          <p:cNvPr id="204" name="Google Shape;204;p29"/>
          <p:cNvSpPr/>
          <p:nvPr/>
        </p:nvSpPr>
        <p:spPr>
          <a:xfrm rot="-5400000">
            <a:off x="4884422" y="2312433"/>
            <a:ext cx="248100" cy="1562400"/>
          </a:xfrm>
          <a:prstGeom prst="leftBrace">
            <a:avLst>
              <a:gd fmla="val 8333" name="adj1"/>
              <a:gd fmla="val 50000" name="adj2"/>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9"/>
          <p:cNvSpPr/>
          <p:nvPr/>
        </p:nvSpPr>
        <p:spPr>
          <a:xfrm>
            <a:off x="2083975" y="1933525"/>
            <a:ext cx="3759000" cy="507900"/>
          </a:xfrm>
          <a:prstGeom prst="rightArrow">
            <a:avLst>
              <a:gd fmla="val 50000" name="adj1"/>
              <a:gd fmla="val 50000" name="adj2"/>
            </a:avLst>
          </a:prstGeom>
          <a:solidFill>
            <a:srgbClr val="A4C2F4">
              <a:alpha val="25000"/>
            </a:srgbClr>
          </a:solid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9"/>
          <p:cNvSpPr txBox="1"/>
          <p:nvPr/>
        </p:nvSpPr>
        <p:spPr>
          <a:xfrm>
            <a:off x="3447275" y="1989494"/>
            <a:ext cx="856200" cy="5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3C78D8"/>
                </a:solidFill>
              </a:rPr>
              <a:t>時系列</a:t>
            </a:r>
            <a:endParaRPr>
              <a:solidFill>
                <a:srgbClr val="3C78D8"/>
              </a:solidFill>
            </a:endParaRPr>
          </a:p>
        </p:txBody>
      </p:sp>
      <p:sp>
        <p:nvSpPr>
          <p:cNvPr id="207" name="Google Shape;207;p29"/>
          <p:cNvSpPr/>
          <p:nvPr/>
        </p:nvSpPr>
        <p:spPr>
          <a:xfrm>
            <a:off x="264550" y="866242"/>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コミット説明</a:t>
            </a:r>
            <a:endParaRPr/>
          </a:p>
        </p:txBody>
      </p:sp>
      <p:sp>
        <p:nvSpPr>
          <p:cNvPr id="213" name="Google Shape;213;p30"/>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縦型で書かれることもあります。</a:t>
            </a:r>
            <a:endParaRPr/>
          </a:p>
        </p:txBody>
      </p:sp>
      <p:sp>
        <p:nvSpPr>
          <p:cNvPr id="214" name="Google Shape;214;p30"/>
          <p:cNvSpPr/>
          <p:nvPr/>
        </p:nvSpPr>
        <p:spPr>
          <a:xfrm>
            <a:off x="4211372" y="4241250"/>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0"/>
          <p:cNvSpPr/>
          <p:nvPr/>
        </p:nvSpPr>
        <p:spPr>
          <a:xfrm>
            <a:off x="4211365" y="3451825"/>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0"/>
          <p:cNvSpPr/>
          <p:nvPr/>
        </p:nvSpPr>
        <p:spPr>
          <a:xfrm>
            <a:off x="4211386" y="2662400"/>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0"/>
          <p:cNvSpPr/>
          <p:nvPr/>
        </p:nvSpPr>
        <p:spPr>
          <a:xfrm>
            <a:off x="4211373" y="1902125"/>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30"/>
          <p:cNvCxnSpPr>
            <a:stCxn id="214" idx="0"/>
            <a:endCxn id="215" idx="4"/>
          </p:cNvCxnSpPr>
          <p:nvPr/>
        </p:nvCxnSpPr>
        <p:spPr>
          <a:xfrm rot="10800000">
            <a:off x="4412072" y="3853350"/>
            <a:ext cx="0" cy="387900"/>
          </a:xfrm>
          <a:prstGeom prst="straightConnector1">
            <a:avLst/>
          </a:prstGeom>
          <a:noFill/>
          <a:ln cap="flat" cmpd="sng" w="9525">
            <a:solidFill>
              <a:schemeClr val="dk2"/>
            </a:solidFill>
            <a:prstDash val="solid"/>
            <a:round/>
            <a:headEnd len="med" w="med" type="none"/>
            <a:tailEnd len="med" w="med" type="none"/>
          </a:ln>
        </p:spPr>
      </p:cxnSp>
      <p:cxnSp>
        <p:nvCxnSpPr>
          <p:cNvPr id="219" name="Google Shape;219;p30"/>
          <p:cNvCxnSpPr>
            <a:stCxn id="215" idx="0"/>
            <a:endCxn id="216" idx="4"/>
          </p:cNvCxnSpPr>
          <p:nvPr/>
        </p:nvCxnSpPr>
        <p:spPr>
          <a:xfrm rot="10800000">
            <a:off x="4412065" y="3063925"/>
            <a:ext cx="0" cy="387900"/>
          </a:xfrm>
          <a:prstGeom prst="straightConnector1">
            <a:avLst/>
          </a:prstGeom>
          <a:noFill/>
          <a:ln cap="flat" cmpd="sng" w="9525">
            <a:solidFill>
              <a:schemeClr val="dk2"/>
            </a:solidFill>
            <a:prstDash val="solid"/>
            <a:round/>
            <a:headEnd len="med" w="med" type="none"/>
            <a:tailEnd len="med" w="med" type="none"/>
          </a:ln>
        </p:spPr>
      </p:cxnSp>
      <p:cxnSp>
        <p:nvCxnSpPr>
          <p:cNvPr id="220" name="Google Shape;220;p30"/>
          <p:cNvCxnSpPr>
            <a:stCxn id="216" idx="0"/>
            <a:endCxn id="217" idx="4"/>
          </p:cNvCxnSpPr>
          <p:nvPr/>
        </p:nvCxnSpPr>
        <p:spPr>
          <a:xfrm rot="10800000">
            <a:off x="4412086" y="2303600"/>
            <a:ext cx="0" cy="358800"/>
          </a:xfrm>
          <a:prstGeom prst="straightConnector1">
            <a:avLst/>
          </a:prstGeom>
          <a:noFill/>
          <a:ln cap="flat" cmpd="sng" w="9525">
            <a:solidFill>
              <a:schemeClr val="dk2"/>
            </a:solidFill>
            <a:prstDash val="solid"/>
            <a:round/>
            <a:headEnd len="med" w="med" type="none"/>
            <a:tailEnd len="med" w="med" type="none"/>
          </a:ln>
        </p:spPr>
      </p:cxnSp>
      <p:sp>
        <p:nvSpPr>
          <p:cNvPr id="221" name="Google Shape;221;p30"/>
          <p:cNvSpPr/>
          <p:nvPr/>
        </p:nvSpPr>
        <p:spPr>
          <a:xfrm>
            <a:off x="4950650" y="4363702"/>
            <a:ext cx="959100" cy="235800"/>
          </a:xfrm>
          <a:prstGeom prst="wedgeRectCallout">
            <a:avLst>
              <a:gd fmla="val -69500" name="adj1"/>
              <a:gd fmla="val -17134"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Add two files</a:t>
            </a:r>
            <a:endParaRPr sz="1000">
              <a:solidFill>
                <a:srgbClr val="666666"/>
              </a:solidFill>
            </a:endParaRPr>
          </a:p>
        </p:txBody>
      </p:sp>
      <p:sp>
        <p:nvSpPr>
          <p:cNvPr id="222" name="Google Shape;222;p30"/>
          <p:cNvSpPr/>
          <p:nvPr/>
        </p:nvSpPr>
        <p:spPr>
          <a:xfrm>
            <a:off x="4950640" y="3534614"/>
            <a:ext cx="959100" cy="235800"/>
          </a:xfrm>
          <a:prstGeom prst="wedgeRectCallout">
            <a:avLst>
              <a:gd fmla="val -67719" name="adj1"/>
              <a:gd fmla="val 8911"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Change a.txt</a:t>
            </a:r>
            <a:endParaRPr sz="1000">
              <a:solidFill>
                <a:srgbClr val="666666"/>
              </a:solidFill>
            </a:endParaRPr>
          </a:p>
        </p:txBody>
      </p:sp>
      <p:sp>
        <p:nvSpPr>
          <p:cNvPr id="223" name="Google Shape;223;p30"/>
          <p:cNvSpPr/>
          <p:nvPr/>
        </p:nvSpPr>
        <p:spPr>
          <a:xfrm>
            <a:off x="5241134" y="2178608"/>
            <a:ext cx="2123700" cy="533100"/>
          </a:xfrm>
          <a:prstGeom prst="wedgeRectCallout">
            <a:avLst>
              <a:gd fmla="val -58828" name="adj1"/>
              <a:gd fmla="val 3211"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さらに新しいコミットがあれば、</a:t>
            </a:r>
            <a:br>
              <a:rPr lang="ja" sz="1000">
                <a:solidFill>
                  <a:srgbClr val="666666"/>
                </a:solidFill>
              </a:rPr>
            </a:br>
            <a:r>
              <a:rPr lang="ja" sz="1000">
                <a:solidFill>
                  <a:srgbClr val="666666"/>
                </a:solidFill>
              </a:rPr>
              <a:t>どんどん上に追加されていく</a:t>
            </a:r>
            <a:endParaRPr sz="1000">
              <a:solidFill>
                <a:srgbClr val="666666"/>
              </a:solidFill>
            </a:endParaRPr>
          </a:p>
        </p:txBody>
      </p:sp>
      <p:sp>
        <p:nvSpPr>
          <p:cNvPr id="224" name="Google Shape;224;p30"/>
          <p:cNvSpPr/>
          <p:nvPr/>
        </p:nvSpPr>
        <p:spPr>
          <a:xfrm rot="10800000">
            <a:off x="4702547" y="1701808"/>
            <a:ext cx="248100" cy="1562400"/>
          </a:xfrm>
          <a:prstGeom prst="leftBrace">
            <a:avLst>
              <a:gd fmla="val 8333" name="adj1"/>
              <a:gd fmla="val 50000" name="adj2"/>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0"/>
          <p:cNvSpPr/>
          <p:nvPr/>
        </p:nvSpPr>
        <p:spPr>
          <a:xfrm rot="-5400000">
            <a:off x="2030425" y="2903408"/>
            <a:ext cx="2941200" cy="630000"/>
          </a:xfrm>
          <a:prstGeom prst="rightArrow">
            <a:avLst>
              <a:gd fmla="val 50000" name="adj1"/>
              <a:gd fmla="val 50000" name="adj2"/>
            </a:avLst>
          </a:prstGeom>
          <a:solidFill>
            <a:srgbClr val="A4C2F4">
              <a:alpha val="25000"/>
            </a:srgbClr>
          </a:solid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0"/>
          <p:cNvSpPr txBox="1"/>
          <p:nvPr/>
        </p:nvSpPr>
        <p:spPr>
          <a:xfrm>
            <a:off x="2597663" y="2971235"/>
            <a:ext cx="856200" cy="5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3C78D8"/>
                </a:solidFill>
              </a:rPr>
              <a:t>時系列</a:t>
            </a:r>
            <a:endParaRPr>
              <a:solidFill>
                <a:srgbClr val="3C78D8"/>
              </a:solidFill>
            </a:endParaRPr>
          </a:p>
        </p:txBody>
      </p:sp>
      <p:sp>
        <p:nvSpPr>
          <p:cNvPr id="227" name="Google Shape;227;p30"/>
          <p:cNvSpPr/>
          <p:nvPr/>
        </p:nvSpPr>
        <p:spPr>
          <a:xfrm>
            <a:off x="264550" y="866242"/>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1"/>
          <p:cNvSpPr/>
          <p:nvPr/>
        </p:nvSpPr>
        <p:spPr>
          <a:xfrm>
            <a:off x="4893125" y="2283122"/>
            <a:ext cx="3786000" cy="1815000"/>
          </a:xfrm>
          <a:prstGeom prst="wedgeRectCallout">
            <a:avLst>
              <a:gd fmla="val -65262" name="adj1"/>
              <a:gd fmla="val 5610"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666666"/>
              </a:solidFill>
            </a:endParaRPr>
          </a:p>
        </p:txBody>
      </p:sp>
      <p:sp>
        <p:nvSpPr>
          <p:cNvPr id="233" name="Google Shape;233;p31"/>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a:t>
            </a:r>
            <a:r>
              <a:rPr lang="ja"/>
              <a:t>コミット</a:t>
            </a:r>
            <a:r>
              <a:rPr lang="ja"/>
              <a:t>オブジェクト」</a:t>
            </a:r>
            <a:endParaRPr/>
          </a:p>
        </p:txBody>
      </p:sp>
      <p:sp>
        <p:nvSpPr>
          <p:cNvPr id="234" name="Google Shape;234;p31"/>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200"/>
              <a:t>・「概念」としては差分が保管されていると考えて支障無いです。</a:t>
            </a:r>
            <a:br>
              <a:rPr lang="ja" sz="1200"/>
            </a:br>
            <a:r>
              <a:rPr lang="ja" sz="1200"/>
              <a:t>・ですが、実際には「その時点でのファイル内容がまるごと」保管されています。</a:t>
            </a:r>
            <a:br>
              <a:rPr lang="ja" sz="1200"/>
            </a:br>
            <a:r>
              <a:rPr lang="ja" sz="1200"/>
              <a:t>（でもそういう構造は最初は気にしなくても良いです。豆知識程度に。）</a:t>
            </a:r>
            <a:endParaRPr sz="1200"/>
          </a:p>
        </p:txBody>
      </p:sp>
      <p:sp>
        <p:nvSpPr>
          <p:cNvPr id="235" name="Google Shape;235;p31"/>
          <p:cNvSpPr/>
          <p:nvPr/>
        </p:nvSpPr>
        <p:spPr>
          <a:xfrm>
            <a:off x="3830365" y="3832825"/>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1"/>
          <p:cNvSpPr/>
          <p:nvPr/>
        </p:nvSpPr>
        <p:spPr>
          <a:xfrm>
            <a:off x="3830386" y="3043400"/>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1"/>
          <p:cNvSpPr/>
          <p:nvPr/>
        </p:nvSpPr>
        <p:spPr>
          <a:xfrm>
            <a:off x="3830373" y="2283125"/>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8" name="Google Shape;238;p31"/>
          <p:cNvCxnSpPr>
            <a:stCxn id="235" idx="0"/>
            <a:endCxn id="236" idx="4"/>
          </p:cNvCxnSpPr>
          <p:nvPr/>
        </p:nvCxnSpPr>
        <p:spPr>
          <a:xfrm rot="10800000">
            <a:off x="4031065" y="3444925"/>
            <a:ext cx="0" cy="387900"/>
          </a:xfrm>
          <a:prstGeom prst="straightConnector1">
            <a:avLst/>
          </a:prstGeom>
          <a:noFill/>
          <a:ln cap="flat" cmpd="sng" w="9525">
            <a:solidFill>
              <a:schemeClr val="dk2"/>
            </a:solidFill>
            <a:prstDash val="solid"/>
            <a:round/>
            <a:headEnd len="med" w="med" type="none"/>
            <a:tailEnd len="med" w="med" type="none"/>
          </a:ln>
        </p:spPr>
      </p:cxnSp>
      <p:cxnSp>
        <p:nvCxnSpPr>
          <p:cNvPr id="239" name="Google Shape;239;p31"/>
          <p:cNvCxnSpPr>
            <a:stCxn id="236" idx="0"/>
            <a:endCxn id="237" idx="4"/>
          </p:cNvCxnSpPr>
          <p:nvPr/>
        </p:nvCxnSpPr>
        <p:spPr>
          <a:xfrm rot="10800000">
            <a:off x="4031086" y="2684600"/>
            <a:ext cx="0" cy="358800"/>
          </a:xfrm>
          <a:prstGeom prst="straightConnector1">
            <a:avLst/>
          </a:prstGeom>
          <a:noFill/>
          <a:ln cap="flat" cmpd="sng" w="9525">
            <a:solidFill>
              <a:schemeClr val="dk2"/>
            </a:solidFill>
            <a:prstDash val="solid"/>
            <a:round/>
            <a:headEnd len="med" w="med" type="none"/>
            <a:tailEnd len="med" w="med" type="none"/>
          </a:ln>
        </p:spPr>
      </p:cxnSp>
      <p:sp>
        <p:nvSpPr>
          <p:cNvPr id="240" name="Google Shape;240;p31"/>
          <p:cNvSpPr/>
          <p:nvPr/>
        </p:nvSpPr>
        <p:spPr>
          <a:xfrm rot="-5400000">
            <a:off x="1762075" y="3171599"/>
            <a:ext cx="2715900" cy="630000"/>
          </a:xfrm>
          <a:prstGeom prst="rightArrow">
            <a:avLst>
              <a:gd fmla="val 50000" name="adj1"/>
              <a:gd fmla="val 50000" name="adj2"/>
            </a:avLst>
          </a:prstGeom>
          <a:solidFill>
            <a:srgbClr val="A4C2F4">
              <a:alpha val="25000"/>
            </a:srgbClr>
          </a:solid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1"/>
          <p:cNvSpPr txBox="1"/>
          <p:nvPr/>
        </p:nvSpPr>
        <p:spPr>
          <a:xfrm>
            <a:off x="2216663" y="3199960"/>
            <a:ext cx="856200" cy="5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3C78D8"/>
                </a:solidFill>
              </a:rPr>
              <a:t>時系列</a:t>
            </a:r>
            <a:endParaRPr>
              <a:solidFill>
                <a:srgbClr val="3C78D8"/>
              </a:solidFill>
            </a:endParaRPr>
          </a:p>
        </p:txBody>
      </p:sp>
      <p:pic>
        <p:nvPicPr>
          <p:cNvPr id="242" name="Google Shape;242;p31"/>
          <p:cNvPicPr preferRelativeResize="0"/>
          <p:nvPr/>
        </p:nvPicPr>
        <p:blipFill>
          <a:blip r:embed="rId3">
            <a:alphaModFix/>
          </a:blip>
          <a:stretch>
            <a:fillRect/>
          </a:stretch>
        </p:blipFill>
        <p:spPr>
          <a:xfrm>
            <a:off x="5060625" y="2447000"/>
            <a:ext cx="3484699" cy="1553575"/>
          </a:xfrm>
          <a:prstGeom prst="rect">
            <a:avLst/>
          </a:prstGeom>
          <a:noFill/>
          <a:ln>
            <a:noFill/>
          </a:ln>
        </p:spPr>
      </p:pic>
      <p:cxnSp>
        <p:nvCxnSpPr>
          <p:cNvPr id="243" name="Google Shape;243;p31"/>
          <p:cNvCxnSpPr>
            <a:endCxn id="235" idx="4"/>
          </p:cNvCxnSpPr>
          <p:nvPr/>
        </p:nvCxnSpPr>
        <p:spPr>
          <a:xfrm rot="10800000">
            <a:off x="4031065" y="4234225"/>
            <a:ext cx="0" cy="805200"/>
          </a:xfrm>
          <a:prstGeom prst="straightConnector1">
            <a:avLst/>
          </a:prstGeom>
          <a:noFill/>
          <a:ln cap="flat" cmpd="sng" w="9525">
            <a:solidFill>
              <a:schemeClr val="dk2"/>
            </a:solidFill>
            <a:prstDash val="dash"/>
            <a:round/>
            <a:headEnd len="med" w="med" type="none"/>
            <a:tailEnd len="med" w="med" type="none"/>
          </a:ln>
        </p:spPr>
      </p:cxnSp>
      <p:sp>
        <p:nvSpPr>
          <p:cNvPr id="244" name="Google Shape;244;p31"/>
          <p:cNvSpPr/>
          <p:nvPr/>
        </p:nvSpPr>
        <p:spPr>
          <a:xfrm>
            <a:off x="264550" y="866242"/>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イベント案内</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2"/>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800"/>
              <a:t>ブランチ</a:t>
            </a:r>
            <a:endParaRPr sz="2800"/>
          </a:p>
        </p:txBody>
      </p:sp>
      <p:sp>
        <p:nvSpPr>
          <p:cNvPr id="250" name="Google Shape;250;p32"/>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並行作業をするときに「ブランチ」が用いられます。</a:t>
            </a:r>
            <a:endParaRPr/>
          </a:p>
        </p:txBody>
      </p:sp>
      <p:sp>
        <p:nvSpPr>
          <p:cNvPr id="251" name="Google Shape;251;p32"/>
          <p:cNvSpPr/>
          <p:nvPr/>
        </p:nvSpPr>
        <p:spPr>
          <a:xfrm>
            <a:off x="2305249"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2"/>
          <p:cNvSpPr/>
          <p:nvPr/>
        </p:nvSpPr>
        <p:spPr>
          <a:xfrm>
            <a:off x="2862460"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2"/>
          <p:cNvSpPr/>
          <p:nvPr/>
        </p:nvSpPr>
        <p:spPr>
          <a:xfrm>
            <a:off x="3482455"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2"/>
          <p:cNvSpPr/>
          <p:nvPr/>
        </p:nvSpPr>
        <p:spPr>
          <a:xfrm>
            <a:off x="4039677"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5" name="Google Shape;255;p32"/>
          <p:cNvCxnSpPr>
            <a:stCxn id="251" idx="6"/>
            <a:endCxn id="252" idx="2"/>
          </p:cNvCxnSpPr>
          <p:nvPr/>
        </p:nvCxnSpPr>
        <p:spPr>
          <a:xfrm>
            <a:off x="2544349" y="2869575"/>
            <a:ext cx="318000" cy="0"/>
          </a:xfrm>
          <a:prstGeom prst="straightConnector1">
            <a:avLst/>
          </a:prstGeom>
          <a:noFill/>
          <a:ln cap="flat" cmpd="sng" w="9525">
            <a:solidFill>
              <a:schemeClr val="dk2"/>
            </a:solidFill>
            <a:prstDash val="solid"/>
            <a:round/>
            <a:headEnd len="med" w="med" type="none"/>
            <a:tailEnd len="med" w="med" type="none"/>
          </a:ln>
        </p:spPr>
      </p:cxnSp>
      <p:cxnSp>
        <p:nvCxnSpPr>
          <p:cNvPr id="256" name="Google Shape;256;p32"/>
          <p:cNvCxnSpPr>
            <a:stCxn id="252" idx="6"/>
            <a:endCxn id="253" idx="2"/>
          </p:cNvCxnSpPr>
          <p:nvPr/>
        </p:nvCxnSpPr>
        <p:spPr>
          <a:xfrm>
            <a:off x="3101560" y="2869575"/>
            <a:ext cx="381000" cy="0"/>
          </a:xfrm>
          <a:prstGeom prst="straightConnector1">
            <a:avLst/>
          </a:prstGeom>
          <a:noFill/>
          <a:ln cap="flat" cmpd="sng" w="9525">
            <a:solidFill>
              <a:schemeClr val="dk2"/>
            </a:solidFill>
            <a:prstDash val="solid"/>
            <a:round/>
            <a:headEnd len="med" w="med" type="none"/>
            <a:tailEnd len="med" w="med" type="none"/>
          </a:ln>
        </p:spPr>
      </p:cxnSp>
      <p:cxnSp>
        <p:nvCxnSpPr>
          <p:cNvPr id="257" name="Google Shape;257;p32"/>
          <p:cNvCxnSpPr>
            <a:stCxn id="253" idx="6"/>
            <a:endCxn id="254" idx="2"/>
          </p:cNvCxnSpPr>
          <p:nvPr/>
        </p:nvCxnSpPr>
        <p:spPr>
          <a:xfrm>
            <a:off x="3721555" y="2869575"/>
            <a:ext cx="318000" cy="0"/>
          </a:xfrm>
          <a:prstGeom prst="straightConnector1">
            <a:avLst/>
          </a:prstGeom>
          <a:noFill/>
          <a:ln cap="flat" cmpd="sng" w="9525">
            <a:solidFill>
              <a:schemeClr val="dk2"/>
            </a:solidFill>
            <a:prstDash val="solid"/>
            <a:round/>
            <a:headEnd len="med" w="med" type="none"/>
            <a:tailEnd len="med" w="med" type="none"/>
          </a:ln>
        </p:spPr>
      </p:cxnSp>
      <p:sp>
        <p:nvSpPr>
          <p:cNvPr id="258" name="Google Shape;258;p32"/>
          <p:cNvSpPr/>
          <p:nvPr/>
        </p:nvSpPr>
        <p:spPr>
          <a:xfrm>
            <a:off x="3976764" y="22412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2"/>
          <p:cNvSpPr/>
          <p:nvPr/>
        </p:nvSpPr>
        <p:spPr>
          <a:xfrm>
            <a:off x="4511952" y="22412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2"/>
          <p:cNvSpPr/>
          <p:nvPr/>
        </p:nvSpPr>
        <p:spPr>
          <a:xfrm>
            <a:off x="5304677" y="22412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2"/>
          <p:cNvSpPr/>
          <p:nvPr/>
        </p:nvSpPr>
        <p:spPr>
          <a:xfrm>
            <a:off x="4659552"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2"/>
          <p:cNvSpPr/>
          <p:nvPr/>
        </p:nvSpPr>
        <p:spPr>
          <a:xfrm>
            <a:off x="5647152"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2"/>
          <p:cNvSpPr/>
          <p:nvPr/>
        </p:nvSpPr>
        <p:spPr>
          <a:xfrm>
            <a:off x="6363327"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4" name="Google Shape;264;p32"/>
          <p:cNvCxnSpPr>
            <a:stCxn id="254" idx="6"/>
            <a:endCxn id="261" idx="2"/>
          </p:cNvCxnSpPr>
          <p:nvPr/>
        </p:nvCxnSpPr>
        <p:spPr>
          <a:xfrm>
            <a:off x="4278777" y="2869575"/>
            <a:ext cx="380700" cy="0"/>
          </a:xfrm>
          <a:prstGeom prst="straightConnector1">
            <a:avLst/>
          </a:prstGeom>
          <a:noFill/>
          <a:ln cap="flat" cmpd="sng" w="9525">
            <a:solidFill>
              <a:schemeClr val="dk2"/>
            </a:solidFill>
            <a:prstDash val="solid"/>
            <a:round/>
            <a:headEnd len="med" w="med" type="none"/>
            <a:tailEnd len="med" w="med" type="none"/>
          </a:ln>
        </p:spPr>
      </p:cxnSp>
      <p:cxnSp>
        <p:nvCxnSpPr>
          <p:cNvPr id="265" name="Google Shape;265;p32"/>
          <p:cNvCxnSpPr>
            <a:stCxn id="261" idx="6"/>
            <a:endCxn id="262" idx="2"/>
          </p:cNvCxnSpPr>
          <p:nvPr/>
        </p:nvCxnSpPr>
        <p:spPr>
          <a:xfrm>
            <a:off x="4898652" y="2869575"/>
            <a:ext cx="748500" cy="0"/>
          </a:xfrm>
          <a:prstGeom prst="straightConnector1">
            <a:avLst/>
          </a:prstGeom>
          <a:noFill/>
          <a:ln cap="flat" cmpd="sng" w="9525">
            <a:solidFill>
              <a:schemeClr val="dk2"/>
            </a:solidFill>
            <a:prstDash val="solid"/>
            <a:round/>
            <a:headEnd len="med" w="med" type="none"/>
            <a:tailEnd len="med" w="med" type="none"/>
          </a:ln>
        </p:spPr>
      </p:cxnSp>
      <p:sp>
        <p:nvSpPr>
          <p:cNvPr id="266" name="Google Shape;266;p32"/>
          <p:cNvSpPr/>
          <p:nvPr/>
        </p:nvSpPr>
        <p:spPr>
          <a:xfrm>
            <a:off x="6873927"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7" name="Google Shape;267;p32"/>
          <p:cNvCxnSpPr>
            <a:stCxn id="253" idx="7"/>
            <a:endCxn id="258" idx="3"/>
          </p:cNvCxnSpPr>
          <p:nvPr/>
        </p:nvCxnSpPr>
        <p:spPr>
          <a:xfrm flipH="1" rot="10800000">
            <a:off x="3686540" y="2445440"/>
            <a:ext cx="325200" cy="339600"/>
          </a:xfrm>
          <a:prstGeom prst="straightConnector1">
            <a:avLst/>
          </a:prstGeom>
          <a:noFill/>
          <a:ln cap="flat" cmpd="sng" w="9525">
            <a:solidFill>
              <a:schemeClr val="dk2"/>
            </a:solidFill>
            <a:prstDash val="solid"/>
            <a:round/>
            <a:headEnd len="med" w="med" type="none"/>
            <a:tailEnd len="med" w="med" type="none"/>
          </a:ln>
        </p:spPr>
      </p:cxnSp>
      <p:cxnSp>
        <p:nvCxnSpPr>
          <p:cNvPr id="268" name="Google Shape;268;p32"/>
          <p:cNvCxnSpPr>
            <a:stCxn id="258" idx="6"/>
            <a:endCxn id="259" idx="2"/>
          </p:cNvCxnSpPr>
          <p:nvPr/>
        </p:nvCxnSpPr>
        <p:spPr>
          <a:xfrm>
            <a:off x="4215864" y="2360775"/>
            <a:ext cx="296100" cy="0"/>
          </a:xfrm>
          <a:prstGeom prst="straightConnector1">
            <a:avLst/>
          </a:prstGeom>
          <a:noFill/>
          <a:ln cap="flat" cmpd="sng" w="9525">
            <a:solidFill>
              <a:schemeClr val="dk2"/>
            </a:solidFill>
            <a:prstDash val="solid"/>
            <a:round/>
            <a:headEnd len="med" w="med" type="none"/>
            <a:tailEnd len="med" w="med" type="none"/>
          </a:ln>
        </p:spPr>
      </p:cxnSp>
      <p:cxnSp>
        <p:nvCxnSpPr>
          <p:cNvPr id="269" name="Google Shape;269;p32"/>
          <p:cNvCxnSpPr>
            <a:stCxn id="259" idx="6"/>
            <a:endCxn id="260" idx="2"/>
          </p:cNvCxnSpPr>
          <p:nvPr/>
        </p:nvCxnSpPr>
        <p:spPr>
          <a:xfrm>
            <a:off x="4751052" y="2360775"/>
            <a:ext cx="553500" cy="0"/>
          </a:xfrm>
          <a:prstGeom prst="straightConnector1">
            <a:avLst/>
          </a:prstGeom>
          <a:noFill/>
          <a:ln cap="flat" cmpd="sng" w="9525">
            <a:solidFill>
              <a:schemeClr val="dk2"/>
            </a:solidFill>
            <a:prstDash val="solid"/>
            <a:round/>
            <a:headEnd len="med" w="med" type="none"/>
            <a:tailEnd len="med" w="med" type="none"/>
          </a:ln>
        </p:spPr>
      </p:cxnSp>
      <p:sp>
        <p:nvSpPr>
          <p:cNvPr id="270" name="Google Shape;270;p32"/>
          <p:cNvSpPr/>
          <p:nvPr/>
        </p:nvSpPr>
        <p:spPr>
          <a:xfrm>
            <a:off x="5187089" y="31453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1" name="Google Shape;271;p32"/>
          <p:cNvCxnSpPr>
            <a:stCxn id="270" idx="1"/>
            <a:endCxn id="261" idx="5"/>
          </p:cNvCxnSpPr>
          <p:nvPr/>
        </p:nvCxnSpPr>
        <p:spPr>
          <a:xfrm rot="10800000">
            <a:off x="4863604" y="2954140"/>
            <a:ext cx="358500" cy="226200"/>
          </a:xfrm>
          <a:prstGeom prst="straightConnector1">
            <a:avLst/>
          </a:prstGeom>
          <a:noFill/>
          <a:ln cap="flat" cmpd="sng" w="9525">
            <a:solidFill>
              <a:schemeClr val="dk2"/>
            </a:solidFill>
            <a:prstDash val="solid"/>
            <a:round/>
            <a:headEnd len="med" w="med" type="none"/>
            <a:tailEnd len="med" w="med" type="none"/>
          </a:ln>
        </p:spPr>
      </p:cxnSp>
      <p:sp>
        <p:nvSpPr>
          <p:cNvPr id="272" name="Google Shape;272;p32"/>
          <p:cNvSpPr/>
          <p:nvPr/>
        </p:nvSpPr>
        <p:spPr>
          <a:xfrm>
            <a:off x="5973552" y="31453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3" name="Google Shape;273;p32"/>
          <p:cNvCxnSpPr>
            <a:stCxn id="272" idx="2"/>
            <a:endCxn id="270" idx="6"/>
          </p:cNvCxnSpPr>
          <p:nvPr/>
        </p:nvCxnSpPr>
        <p:spPr>
          <a:xfrm rot="10800000">
            <a:off x="5426052" y="3264875"/>
            <a:ext cx="547500" cy="0"/>
          </a:xfrm>
          <a:prstGeom prst="straightConnector1">
            <a:avLst/>
          </a:prstGeom>
          <a:noFill/>
          <a:ln cap="flat" cmpd="sng" w="9525">
            <a:solidFill>
              <a:schemeClr val="dk2"/>
            </a:solidFill>
            <a:prstDash val="solid"/>
            <a:round/>
            <a:headEnd len="med" w="med" type="none"/>
            <a:tailEnd len="med" w="med" type="none"/>
          </a:ln>
        </p:spPr>
      </p:cxnSp>
      <p:cxnSp>
        <p:nvCxnSpPr>
          <p:cNvPr id="274" name="Google Shape;274;p32"/>
          <p:cNvCxnSpPr>
            <a:stCxn id="262" idx="6"/>
            <a:endCxn id="263" idx="2"/>
          </p:cNvCxnSpPr>
          <p:nvPr/>
        </p:nvCxnSpPr>
        <p:spPr>
          <a:xfrm>
            <a:off x="5886252" y="2869575"/>
            <a:ext cx="477000" cy="0"/>
          </a:xfrm>
          <a:prstGeom prst="straightConnector1">
            <a:avLst/>
          </a:prstGeom>
          <a:noFill/>
          <a:ln cap="flat" cmpd="sng" w="9525">
            <a:solidFill>
              <a:schemeClr val="dk2"/>
            </a:solidFill>
            <a:prstDash val="solid"/>
            <a:round/>
            <a:headEnd len="med" w="med" type="none"/>
            <a:tailEnd len="med" w="med" type="none"/>
          </a:ln>
        </p:spPr>
      </p:cxnSp>
      <p:cxnSp>
        <p:nvCxnSpPr>
          <p:cNvPr id="275" name="Google Shape;275;p32"/>
          <p:cNvCxnSpPr>
            <a:stCxn id="263" idx="6"/>
            <a:endCxn id="266" idx="2"/>
          </p:cNvCxnSpPr>
          <p:nvPr/>
        </p:nvCxnSpPr>
        <p:spPr>
          <a:xfrm>
            <a:off x="6602427" y="2869575"/>
            <a:ext cx="271500" cy="0"/>
          </a:xfrm>
          <a:prstGeom prst="straightConnector1">
            <a:avLst/>
          </a:prstGeom>
          <a:noFill/>
          <a:ln cap="flat" cmpd="sng" w="9525">
            <a:solidFill>
              <a:schemeClr val="dk2"/>
            </a:solidFill>
            <a:prstDash val="solid"/>
            <a:round/>
            <a:headEnd len="med" w="med" type="none"/>
            <a:tailEnd len="med" w="med" type="none"/>
          </a:ln>
        </p:spPr>
      </p:cxnSp>
      <p:sp>
        <p:nvSpPr>
          <p:cNvPr id="276" name="Google Shape;276;p32"/>
          <p:cNvSpPr/>
          <p:nvPr/>
        </p:nvSpPr>
        <p:spPr>
          <a:xfrm>
            <a:off x="7266375" y="2698575"/>
            <a:ext cx="153000" cy="339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2"/>
          <p:cNvSpPr/>
          <p:nvPr/>
        </p:nvSpPr>
        <p:spPr>
          <a:xfrm>
            <a:off x="7266375" y="2241375"/>
            <a:ext cx="153000" cy="339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2"/>
          <p:cNvSpPr/>
          <p:nvPr/>
        </p:nvSpPr>
        <p:spPr>
          <a:xfrm>
            <a:off x="7266375" y="3155775"/>
            <a:ext cx="153000" cy="339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2"/>
          <p:cNvSpPr txBox="1"/>
          <p:nvPr/>
        </p:nvSpPr>
        <p:spPr>
          <a:xfrm>
            <a:off x="7503025" y="3202725"/>
            <a:ext cx="1044000" cy="23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3.7</a:t>
            </a:r>
            <a:endParaRPr sz="1000">
              <a:solidFill>
                <a:srgbClr val="666666"/>
              </a:solidFill>
            </a:endParaRPr>
          </a:p>
        </p:txBody>
      </p:sp>
      <p:sp>
        <p:nvSpPr>
          <p:cNvPr id="280" name="Google Shape;280;p32"/>
          <p:cNvSpPr txBox="1"/>
          <p:nvPr/>
        </p:nvSpPr>
        <p:spPr>
          <a:xfrm>
            <a:off x="7503025" y="2759446"/>
            <a:ext cx="1044000" cy="23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master</a:t>
            </a:r>
            <a:endParaRPr sz="1000">
              <a:solidFill>
                <a:srgbClr val="666666"/>
              </a:solidFill>
            </a:endParaRPr>
          </a:p>
        </p:txBody>
      </p:sp>
      <p:sp>
        <p:nvSpPr>
          <p:cNvPr id="281" name="Google Shape;281;p32"/>
          <p:cNvSpPr txBox="1"/>
          <p:nvPr/>
        </p:nvSpPr>
        <p:spPr>
          <a:xfrm>
            <a:off x="7503025" y="2288325"/>
            <a:ext cx="1044000" cy="23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2.7</a:t>
            </a:r>
            <a:endParaRPr sz="1000">
              <a:solidFill>
                <a:srgbClr val="666666"/>
              </a:solidFill>
            </a:endParaRPr>
          </a:p>
        </p:txBody>
      </p:sp>
      <p:sp>
        <p:nvSpPr>
          <p:cNvPr id="282" name="Google Shape;282;p32"/>
          <p:cNvSpPr/>
          <p:nvPr/>
        </p:nvSpPr>
        <p:spPr>
          <a:xfrm>
            <a:off x="264550" y="866242"/>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3"/>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800"/>
              <a:t>ブランチ</a:t>
            </a:r>
            <a:endParaRPr sz="2800"/>
          </a:p>
        </p:txBody>
      </p:sp>
      <p:sp>
        <p:nvSpPr>
          <p:cNvPr id="288" name="Google Shape;288;p33"/>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a:t>
            </a:r>
            <a:r>
              <a:rPr lang="ja"/>
              <a:t>常に</a:t>
            </a:r>
            <a:r>
              <a:rPr b="1" lang="ja"/>
              <a:t>唯一の</a:t>
            </a:r>
            <a:r>
              <a:rPr lang="ja"/>
              <a:t>最新状態を管理する」スタイルでればブランチは不要。</a:t>
            </a:r>
            <a:endParaRPr/>
          </a:p>
        </p:txBody>
      </p:sp>
      <p:sp>
        <p:nvSpPr>
          <p:cNvPr id="289" name="Google Shape;289;p33"/>
          <p:cNvSpPr/>
          <p:nvPr/>
        </p:nvSpPr>
        <p:spPr>
          <a:xfrm>
            <a:off x="2305249"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3"/>
          <p:cNvSpPr/>
          <p:nvPr/>
        </p:nvSpPr>
        <p:spPr>
          <a:xfrm>
            <a:off x="2862460"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3"/>
          <p:cNvSpPr/>
          <p:nvPr/>
        </p:nvSpPr>
        <p:spPr>
          <a:xfrm>
            <a:off x="3482455"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3"/>
          <p:cNvSpPr/>
          <p:nvPr/>
        </p:nvSpPr>
        <p:spPr>
          <a:xfrm>
            <a:off x="4039677"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3" name="Google Shape;293;p33"/>
          <p:cNvCxnSpPr>
            <a:stCxn id="289" idx="6"/>
            <a:endCxn id="290" idx="2"/>
          </p:cNvCxnSpPr>
          <p:nvPr/>
        </p:nvCxnSpPr>
        <p:spPr>
          <a:xfrm>
            <a:off x="2544349" y="2869575"/>
            <a:ext cx="318000" cy="0"/>
          </a:xfrm>
          <a:prstGeom prst="straightConnector1">
            <a:avLst/>
          </a:prstGeom>
          <a:noFill/>
          <a:ln cap="flat" cmpd="sng" w="9525">
            <a:solidFill>
              <a:schemeClr val="dk2"/>
            </a:solidFill>
            <a:prstDash val="solid"/>
            <a:round/>
            <a:headEnd len="med" w="med" type="none"/>
            <a:tailEnd len="med" w="med" type="none"/>
          </a:ln>
        </p:spPr>
      </p:cxnSp>
      <p:cxnSp>
        <p:nvCxnSpPr>
          <p:cNvPr id="294" name="Google Shape;294;p33"/>
          <p:cNvCxnSpPr>
            <a:stCxn id="290" idx="6"/>
            <a:endCxn id="291" idx="2"/>
          </p:cNvCxnSpPr>
          <p:nvPr/>
        </p:nvCxnSpPr>
        <p:spPr>
          <a:xfrm>
            <a:off x="3101560" y="2869575"/>
            <a:ext cx="381000" cy="0"/>
          </a:xfrm>
          <a:prstGeom prst="straightConnector1">
            <a:avLst/>
          </a:prstGeom>
          <a:noFill/>
          <a:ln cap="flat" cmpd="sng" w="9525">
            <a:solidFill>
              <a:schemeClr val="dk2"/>
            </a:solidFill>
            <a:prstDash val="solid"/>
            <a:round/>
            <a:headEnd len="med" w="med" type="none"/>
            <a:tailEnd len="med" w="med" type="none"/>
          </a:ln>
        </p:spPr>
      </p:cxnSp>
      <p:cxnSp>
        <p:nvCxnSpPr>
          <p:cNvPr id="295" name="Google Shape;295;p33"/>
          <p:cNvCxnSpPr>
            <a:stCxn id="291" idx="6"/>
            <a:endCxn id="292" idx="2"/>
          </p:cNvCxnSpPr>
          <p:nvPr/>
        </p:nvCxnSpPr>
        <p:spPr>
          <a:xfrm>
            <a:off x="3721555" y="2869575"/>
            <a:ext cx="318000" cy="0"/>
          </a:xfrm>
          <a:prstGeom prst="straightConnector1">
            <a:avLst/>
          </a:prstGeom>
          <a:noFill/>
          <a:ln cap="flat" cmpd="sng" w="9525">
            <a:solidFill>
              <a:schemeClr val="dk2"/>
            </a:solidFill>
            <a:prstDash val="solid"/>
            <a:round/>
            <a:headEnd len="med" w="med" type="none"/>
            <a:tailEnd len="med" w="med" type="none"/>
          </a:ln>
        </p:spPr>
      </p:cxnSp>
      <p:sp>
        <p:nvSpPr>
          <p:cNvPr id="296" name="Google Shape;296;p33"/>
          <p:cNvSpPr/>
          <p:nvPr/>
        </p:nvSpPr>
        <p:spPr>
          <a:xfrm>
            <a:off x="3976764" y="22412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3"/>
          <p:cNvSpPr/>
          <p:nvPr/>
        </p:nvSpPr>
        <p:spPr>
          <a:xfrm>
            <a:off x="4511952" y="22412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3"/>
          <p:cNvSpPr/>
          <p:nvPr/>
        </p:nvSpPr>
        <p:spPr>
          <a:xfrm>
            <a:off x="5304677" y="22412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3"/>
          <p:cNvSpPr/>
          <p:nvPr/>
        </p:nvSpPr>
        <p:spPr>
          <a:xfrm>
            <a:off x="4659552"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3"/>
          <p:cNvSpPr/>
          <p:nvPr/>
        </p:nvSpPr>
        <p:spPr>
          <a:xfrm>
            <a:off x="5647152"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3"/>
          <p:cNvSpPr/>
          <p:nvPr/>
        </p:nvSpPr>
        <p:spPr>
          <a:xfrm>
            <a:off x="6363327"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2" name="Google Shape;302;p33"/>
          <p:cNvCxnSpPr>
            <a:stCxn id="292" idx="6"/>
            <a:endCxn id="299" idx="2"/>
          </p:cNvCxnSpPr>
          <p:nvPr/>
        </p:nvCxnSpPr>
        <p:spPr>
          <a:xfrm>
            <a:off x="4278777" y="2869575"/>
            <a:ext cx="380700" cy="0"/>
          </a:xfrm>
          <a:prstGeom prst="straightConnector1">
            <a:avLst/>
          </a:prstGeom>
          <a:noFill/>
          <a:ln cap="flat" cmpd="sng" w="9525">
            <a:solidFill>
              <a:schemeClr val="dk2"/>
            </a:solidFill>
            <a:prstDash val="solid"/>
            <a:round/>
            <a:headEnd len="med" w="med" type="none"/>
            <a:tailEnd len="med" w="med" type="none"/>
          </a:ln>
        </p:spPr>
      </p:cxnSp>
      <p:cxnSp>
        <p:nvCxnSpPr>
          <p:cNvPr id="303" name="Google Shape;303;p33"/>
          <p:cNvCxnSpPr>
            <a:stCxn id="299" idx="6"/>
            <a:endCxn id="300" idx="2"/>
          </p:cNvCxnSpPr>
          <p:nvPr/>
        </p:nvCxnSpPr>
        <p:spPr>
          <a:xfrm>
            <a:off x="4898652" y="2869575"/>
            <a:ext cx="748500" cy="0"/>
          </a:xfrm>
          <a:prstGeom prst="straightConnector1">
            <a:avLst/>
          </a:prstGeom>
          <a:noFill/>
          <a:ln cap="flat" cmpd="sng" w="9525">
            <a:solidFill>
              <a:schemeClr val="dk2"/>
            </a:solidFill>
            <a:prstDash val="solid"/>
            <a:round/>
            <a:headEnd len="med" w="med" type="none"/>
            <a:tailEnd len="med" w="med" type="none"/>
          </a:ln>
        </p:spPr>
      </p:cxnSp>
      <p:sp>
        <p:nvSpPr>
          <p:cNvPr id="304" name="Google Shape;304;p33"/>
          <p:cNvSpPr/>
          <p:nvPr/>
        </p:nvSpPr>
        <p:spPr>
          <a:xfrm>
            <a:off x="6873927"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5" name="Google Shape;305;p33"/>
          <p:cNvCxnSpPr>
            <a:stCxn id="291" idx="7"/>
            <a:endCxn id="296" idx="3"/>
          </p:cNvCxnSpPr>
          <p:nvPr/>
        </p:nvCxnSpPr>
        <p:spPr>
          <a:xfrm flipH="1" rot="10800000">
            <a:off x="3686540" y="2445440"/>
            <a:ext cx="325200" cy="339600"/>
          </a:xfrm>
          <a:prstGeom prst="straightConnector1">
            <a:avLst/>
          </a:prstGeom>
          <a:noFill/>
          <a:ln cap="flat" cmpd="sng" w="9525">
            <a:solidFill>
              <a:schemeClr val="dk2"/>
            </a:solidFill>
            <a:prstDash val="solid"/>
            <a:round/>
            <a:headEnd len="med" w="med" type="none"/>
            <a:tailEnd len="med" w="med" type="none"/>
          </a:ln>
        </p:spPr>
      </p:cxnSp>
      <p:cxnSp>
        <p:nvCxnSpPr>
          <p:cNvPr id="306" name="Google Shape;306;p33"/>
          <p:cNvCxnSpPr>
            <a:stCxn id="296" idx="6"/>
            <a:endCxn id="297" idx="2"/>
          </p:cNvCxnSpPr>
          <p:nvPr/>
        </p:nvCxnSpPr>
        <p:spPr>
          <a:xfrm>
            <a:off x="4215864" y="2360775"/>
            <a:ext cx="296100" cy="0"/>
          </a:xfrm>
          <a:prstGeom prst="straightConnector1">
            <a:avLst/>
          </a:prstGeom>
          <a:noFill/>
          <a:ln cap="flat" cmpd="sng" w="9525">
            <a:solidFill>
              <a:schemeClr val="dk2"/>
            </a:solidFill>
            <a:prstDash val="solid"/>
            <a:round/>
            <a:headEnd len="med" w="med" type="none"/>
            <a:tailEnd len="med" w="med" type="none"/>
          </a:ln>
        </p:spPr>
      </p:cxnSp>
      <p:cxnSp>
        <p:nvCxnSpPr>
          <p:cNvPr id="307" name="Google Shape;307;p33"/>
          <p:cNvCxnSpPr>
            <a:stCxn id="297" idx="6"/>
            <a:endCxn id="298" idx="2"/>
          </p:cNvCxnSpPr>
          <p:nvPr/>
        </p:nvCxnSpPr>
        <p:spPr>
          <a:xfrm>
            <a:off x="4751052" y="2360775"/>
            <a:ext cx="553500" cy="0"/>
          </a:xfrm>
          <a:prstGeom prst="straightConnector1">
            <a:avLst/>
          </a:prstGeom>
          <a:noFill/>
          <a:ln cap="flat" cmpd="sng" w="9525">
            <a:solidFill>
              <a:schemeClr val="dk2"/>
            </a:solidFill>
            <a:prstDash val="solid"/>
            <a:round/>
            <a:headEnd len="med" w="med" type="none"/>
            <a:tailEnd len="med" w="med" type="none"/>
          </a:ln>
        </p:spPr>
      </p:cxnSp>
      <p:sp>
        <p:nvSpPr>
          <p:cNvPr id="308" name="Google Shape;308;p33"/>
          <p:cNvSpPr/>
          <p:nvPr/>
        </p:nvSpPr>
        <p:spPr>
          <a:xfrm>
            <a:off x="5187089" y="31453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9" name="Google Shape;309;p33"/>
          <p:cNvCxnSpPr>
            <a:stCxn id="308" idx="1"/>
            <a:endCxn id="299" idx="5"/>
          </p:cNvCxnSpPr>
          <p:nvPr/>
        </p:nvCxnSpPr>
        <p:spPr>
          <a:xfrm rot="10800000">
            <a:off x="4863604" y="2954140"/>
            <a:ext cx="358500" cy="226200"/>
          </a:xfrm>
          <a:prstGeom prst="straightConnector1">
            <a:avLst/>
          </a:prstGeom>
          <a:noFill/>
          <a:ln cap="flat" cmpd="sng" w="9525">
            <a:solidFill>
              <a:schemeClr val="dk2"/>
            </a:solidFill>
            <a:prstDash val="solid"/>
            <a:round/>
            <a:headEnd len="med" w="med" type="none"/>
            <a:tailEnd len="med" w="med" type="none"/>
          </a:ln>
        </p:spPr>
      </p:cxnSp>
      <p:sp>
        <p:nvSpPr>
          <p:cNvPr id="310" name="Google Shape;310;p33"/>
          <p:cNvSpPr/>
          <p:nvPr/>
        </p:nvSpPr>
        <p:spPr>
          <a:xfrm>
            <a:off x="5973552" y="31453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1" name="Google Shape;311;p33"/>
          <p:cNvCxnSpPr>
            <a:stCxn id="310" idx="2"/>
            <a:endCxn id="308" idx="6"/>
          </p:cNvCxnSpPr>
          <p:nvPr/>
        </p:nvCxnSpPr>
        <p:spPr>
          <a:xfrm rot="10800000">
            <a:off x="5426052" y="3264875"/>
            <a:ext cx="547500" cy="0"/>
          </a:xfrm>
          <a:prstGeom prst="straightConnector1">
            <a:avLst/>
          </a:prstGeom>
          <a:noFill/>
          <a:ln cap="flat" cmpd="sng" w="9525">
            <a:solidFill>
              <a:schemeClr val="dk2"/>
            </a:solidFill>
            <a:prstDash val="solid"/>
            <a:round/>
            <a:headEnd len="med" w="med" type="none"/>
            <a:tailEnd len="med" w="med" type="none"/>
          </a:ln>
        </p:spPr>
      </p:cxnSp>
      <p:cxnSp>
        <p:nvCxnSpPr>
          <p:cNvPr id="312" name="Google Shape;312;p33"/>
          <p:cNvCxnSpPr>
            <a:stCxn id="300" idx="6"/>
            <a:endCxn id="301" idx="2"/>
          </p:cNvCxnSpPr>
          <p:nvPr/>
        </p:nvCxnSpPr>
        <p:spPr>
          <a:xfrm>
            <a:off x="5886252" y="2869575"/>
            <a:ext cx="477000" cy="0"/>
          </a:xfrm>
          <a:prstGeom prst="straightConnector1">
            <a:avLst/>
          </a:prstGeom>
          <a:noFill/>
          <a:ln cap="flat" cmpd="sng" w="9525">
            <a:solidFill>
              <a:schemeClr val="dk2"/>
            </a:solidFill>
            <a:prstDash val="solid"/>
            <a:round/>
            <a:headEnd len="med" w="med" type="none"/>
            <a:tailEnd len="med" w="med" type="none"/>
          </a:ln>
        </p:spPr>
      </p:cxnSp>
      <p:cxnSp>
        <p:nvCxnSpPr>
          <p:cNvPr id="313" name="Google Shape;313;p33"/>
          <p:cNvCxnSpPr>
            <a:stCxn id="301" idx="6"/>
            <a:endCxn id="304" idx="2"/>
          </p:cNvCxnSpPr>
          <p:nvPr/>
        </p:nvCxnSpPr>
        <p:spPr>
          <a:xfrm>
            <a:off x="6602427" y="2869575"/>
            <a:ext cx="271500" cy="0"/>
          </a:xfrm>
          <a:prstGeom prst="straightConnector1">
            <a:avLst/>
          </a:prstGeom>
          <a:noFill/>
          <a:ln cap="flat" cmpd="sng" w="9525">
            <a:solidFill>
              <a:schemeClr val="dk2"/>
            </a:solidFill>
            <a:prstDash val="solid"/>
            <a:round/>
            <a:headEnd len="med" w="med" type="none"/>
            <a:tailEnd len="med" w="med" type="none"/>
          </a:ln>
        </p:spPr>
      </p:cxnSp>
      <p:sp>
        <p:nvSpPr>
          <p:cNvPr id="314" name="Google Shape;314;p33"/>
          <p:cNvSpPr/>
          <p:nvPr/>
        </p:nvSpPr>
        <p:spPr>
          <a:xfrm>
            <a:off x="7266375" y="2698575"/>
            <a:ext cx="153000" cy="339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3"/>
          <p:cNvSpPr/>
          <p:nvPr/>
        </p:nvSpPr>
        <p:spPr>
          <a:xfrm>
            <a:off x="7266375" y="2241375"/>
            <a:ext cx="153000" cy="339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3"/>
          <p:cNvSpPr/>
          <p:nvPr/>
        </p:nvSpPr>
        <p:spPr>
          <a:xfrm>
            <a:off x="7266375" y="3155775"/>
            <a:ext cx="153000" cy="339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3"/>
          <p:cNvSpPr txBox="1"/>
          <p:nvPr/>
        </p:nvSpPr>
        <p:spPr>
          <a:xfrm>
            <a:off x="7503025" y="3202725"/>
            <a:ext cx="1044000" cy="23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3.7</a:t>
            </a:r>
            <a:endParaRPr sz="1000">
              <a:solidFill>
                <a:srgbClr val="666666"/>
              </a:solidFill>
            </a:endParaRPr>
          </a:p>
        </p:txBody>
      </p:sp>
      <p:sp>
        <p:nvSpPr>
          <p:cNvPr id="318" name="Google Shape;318;p33"/>
          <p:cNvSpPr txBox="1"/>
          <p:nvPr/>
        </p:nvSpPr>
        <p:spPr>
          <a:xfrm>
            <a:off x="7503025" y="2759446"/>
            <a:ext cx="1044000" cy="23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master</a:t>
            </a:r>
            <a:endParaRPr sz="1000">
              <a:solidFill>
                <a:srgbClr val="666666"/>
              </a:solidFill>
            </a:endParaRPr>
          </a:p>
        </p:txBody>
      </p:sp>
      <p:sp>
        <p:nvSpPr>
          <p:cNvPr id="319" name="Google Shape;319;p33"/>
          <p:cNvSpPr txBox="1"/>
          <p:nvPr/>
        </p:nvSpPr>
        <p:spPr>
          <a:xfrm>
            <a:off x="7503025" y="2288325"/>
            <a:ext cx="1044000" cy="23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2.7</a:t>
            </a:r>
            <a:endParaRPr sz="1000">
              <a:solidFill>
                <a:srgbClr val="666666"/>
              </a:solidFill>
            </a:endParaRPr>
          </a:p>
        </p:txBody>
      </p:sp>
      <p:sp>
        <p:nvSpPr>
          <p:cNvPr id="320" name="Google Shape;320;p33"/>
          <p:cNvSpPr/>
          <p:nvPr/>
        </p:nvSpPr>
        <p:spPr>
          <a:xfrm>
            <a:off x="1941050" y="2638875"/>
            <a:ext cx="6148200" cy="467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3"/>
          <p:cNvSpPr/>
          <p:nvPr/>
        </p:nvSpPr>
        <p:spPr>
          <a:xfrm>
            <a:off x="264550" y="866242"/>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34"/>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800"/>
              <a:t>ブランチ</a:t>
            </a:r>
            <a:endParaRPr sz="2800"/>
          </a:p>
        </p:txBody>
      </p:sp>
      <p:sp>
        <p:nvSpPr>
          <p:cNvPr id="327" name="Google Shape;327;p34"/>
          <p:cNvSpPr txBox="1"/>
          <p:nvPr>
            <p:ph idx="1" type="body"/>
          </p:nvPr>
        </p:nvSpPr>
        <p:spPr>
          <a:xfrm>
            <a:off x="1875575" y="1044800"/>
            <a:ext cx="6956700" cy="126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実際には複数のバージョンを並列にリリース・メンテナンスしていく等の目的により、分岐した履歴構造（ブランチ）を使うことがしばしばある。</a:t>
            </a:r>
            <a:br>
              <a:rPr lang="ja"/>
            </a:br>
            <a:br>
              <a:rPr lang="ja"/>
            </a:br>
            <a:r>
              <a:rPr lang="ja"/>
              <a:t>(以下は python/cpython の例)</a:t>
            </a:r>
            <a:endParaRPr/>
          </a:p>
        </p:txBody>
      </p:sp>
      <p:sp>
        <p:nvSpPr>
          <p:cNvPr id="328" name="Google Shape;328;p34"/>
          <p:cNvSpPr/>
          <p:nvPr/>
        </p:nvSpPr>
        <p:spPr>
          <a:xfrm>
            <a:off x="2305249" y="3054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4"/>
          <p:cNvSpPr/>
          <p:nvPr/>
        </p:nvSpPr>
        <p:spPr>
          <a:xfrm>
            <a:off x="2862460" y="3054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4"/>
          <p:cNvSpPr/>
          <p:nvPr/>
        </p:nvSpPr>
        <p:spPr>
          <a:xfrm>
            <a:off x="3482455" y="3054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4"/>
          <p:cNvSpPr/>
          <p:nvPr/>
        </p:nvSpPr>
        <p:spPr>
          <a:xfrm>
            <a:off x="4039677" y="3054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2" name="Google Shape;332;p34"/>
          <p:cNvCxnSpPr>
            <a:stCxn id="328" idx="6"/>
            <a:endCxn id="329" idx="2"/>
          </p:cNvCxnSpPr>
          <p:nvPr/>
        </p:nvCxnSpPr>
        <p:spPr>
          <a:xfrm>
            <a:off x="2544349" y="3174375"/>
            <a:ext cx="318000" cy="0"/>
          </a:xfrm>
          <a:prstGeom prst="straightConnector1">
            <a:avLst/>
          </a:prstGeom>
          <a:noFill/>
          <a:ln cap="flat" cmpd="sng" w="9525">
            <a:solidFill>
              <a:schemeClr val="dk2"/>
            </a:solidFill>
            <a:prstDash val="solid"/>
            <a:round/>
            <a:headEnd len="med" w="med" type="none"/>
            <a:tailEnd len="med" w="med" type="none"/>
          </a:ln>
        </p:spPr>
      </p:cxnSp>
      <p:cxnSp>
        <p:nvCxnSpPr>
          <p:cNvPr id="333" name="Google Shape;333;p34"/>
          <p:cNvCxnSpPr>
            <a:stCxn id="329" idx="6"/>
            <a:endCxn id="330" idx="2"/>
          </p:cNvCxnSpPr>
          <p:nvPr/>
        </p:nvCxnSpPr>
        <p:spPr>
          <a:xfrm>
            <a:off x="3101560" y="3174375"/>
            <a:ext cx="381000" cy="0"/>
          </a:xfrm>
          <a:prstGeom prst="straightConnector1">
            <a:avLst/>
          </a:prstGeom>
          <a:noFill/>
          <a:ln cap="flat" cmpd="sng" w="9525">
            <a:solidFill>
              <a:schemeClr val="dk2"/>
            </a:solidFill>
            <a:prstDash val="solid"/>
            <a:round/>
            <a:headEnd len="med" w="med" type="none"/>
            <a:tailEnd len="med" w="med" type="none"/>
          </a:ln>
        </p:spPr>
      </p:cxnSp>
      <p:cxnSp>
        <p:nvCxnSpPr>
          <p:cNvPr id="334" name="Google Shape;334;p34"/>
          <p:cNvCxnSpPr>
            <a:stCxn id="330" idx="6"/>
            <a:endCxn id="331" idx="2"/>
          </p:cNvCxnSpPr>
          <p:nvPr/>
        </p:nvCxnSpPr>
        <p:spPr>
          <a:xfrm>
            <a:off x="3721555" y="3174375"/>
            <a:ext cx="318000" cy="0"/>
          </a:xfrm>
          <a:prstGeom prst="straightConnector1">
            <a:avLst/>
          </a:prstGeom>
          <a:noFill/>
          <a:ln cap="flat" cmpd="sng" w="9525">
            <a:solidFill>
              <a:schemeClr val="dk2"/>
            </a:solidFill>
            <a:prstDash val="solid"/>
            <a:round/>
            <a:headEnd len="med" w="med" type="none"/>
            <a:tailEnd len="med" w="med" type="none"/>
          </a:ln>
        </p:spPr>
      </p:cxnSp>
      <p:sp>
        <p:nvSpPr>
          <p:cNvPr id="335" name="Google Shape;335;p34"/>
          <p:cNvSpPr/>
          <p:nvPr/>
        </p:nvSpPr>
        <p:spPr>
          <a:xfrm>
            <a:off x="3976764" y="2546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4"/>
          <p:cNvSpPr/>
          <p:nvPr/>
        </p:nvSpPr>
        <p:spPr>
          <a:xfrm>
            <a:off x="4511952" y="2546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4"/>
          <p:cNvSpPr/>
          <p:nvPr/>
        </p:nvSpPr>
        <p:spPr>
          <a:xfrm>
            <a:off x="5304677" y="2546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4"/>
          <p:cNvSpPr/>
          <p:nvPr/>
        </p:nvSpPr>
        <p:spPr>
          <a:xfrm>
            <a:off x="4659552" y="3054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4"/>
          <p:cNvSpPr/>
          <p:nvPr/>
        </p:nvSpPr>
        <p:spPr>
          <a:xfrm>
            <a:off x="5647152" y="3054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4"/>
          <p:cNvSpPr/>
          <p:nvPr/>
        </p:nvSpPr>
        <p:spPr>
          <a:xfrm>
            <a:off x="6363327" y="3054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1" name="Google Shape;341;p34"/>
          <p:cNvCxnSpPr>
            <a:stCxn id="331" idx="6"/>
            <a:endCxn id="338" idx="2"/>
          </p:cNvCxnSpPr>
          <p:nvPr/>
        </p:nvCxnSpPr>
        <p:spPr>
          <a:xfrm>
            <a:off x="4278777" y="3174375"/>
            <a:ext cx="380700" cy="0"/>
          </a:xfrm>
          <a:prstGeom prst="straightConnector1">
            <a:avLst/>
          </a:prstGeom>
          <a:noFill/>
          <a:ln cap="flat" cmpd="sng" w="9525">
            <a:solidFill>
              <a:schemeClr val="dk2"/>
            </a:solidFill>
            <a:prstDash val="solid"/>
            <a:round/>
            <a:headEnd len="med" w="med" type="none"/>
            <a:tailEnd len="med" w="med" type="none"/>
          </a:ln>
        </p:spPr>
      </p:cxnSp>
      <p:cxnSp>
        <p:nvCxnSpPr>
          <p:cNvPr id="342" name="Google Shape;342;p34"/>
          <p:cNvCxnSpPr>
            <a:stCxn id="338" idx="6"/>
            <a:endCxn id="339" idx="2"/>
          </p:cNvCxnSpPr>
          <p:nvPr/>
        </p:nvCxnSpPr>
        <p:spPr>
          <a:xfrm>
            <a:off x="4898652" y="3174375"/>
            <a:ext cx="748500" cy="0"/>
          </a:xfrm>
          <a:prstGeom prst="straightConnector1">
            <a:avLst/>
          </a:prstGeom>
          <a:noFill/>
          <a:ln cap="flat" cmpd="sng" w="9525">
            <a:solidFill>
              <a:schemeClr val="dk2"/>
            </a:solidFill>
            <a:prstDash val="solid"/>
            <a:round/>
            <a:headEnd len="med" w="med" type="none"/>
            <a:tailEnd len="med" w="med" type="none"/>
          </a:ln>
        </p:spPr>
      </p:cxnSp>
      <p:sp>
        <p:nvSpPr>
          <p:cNvPr id="343" name="Google Shape;343;p34"/>
          <p:cNvSpPr/>
          <p:nvPr/>
        </p:nvSpPr>
        <p:spPr>
          <a:xfrm>
            <a:off x="6873927" y="3054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4" name="Google Shape;344;p34"/>
          <p:cNvCxnSpPr>
            <a:stCxn id="330" idx="7"/>
            <a:endCxn id="335" idx="3"/>
          </p:cNvCxnSpPr>
          <p:nvPr/>
        </p:nvCxnSpPr>
        <p:spPr>
          <a:xfrm flipH="1" rot="10800000">
            <a:off x="3686540" y="2750240"/>
            <a:ext cx="325200" cy="339600"/>
          </a:xfrm>
          <a:prstGeom prst="straightConnector1">
            <a:avLst/>
          </a:prstGeom>
          <a:noFill/>
          <a:ln cap="flat" cmpd="sng" w="9525">
            <a:solidFill>
              <a:schemeClr val="dk2"/>
            </a:solidFill>
            <a:prstDash val="solid"/>
            <a:round/>
            <a:headEnd len="med" w="med" type="none"/>
            <a:tailEnd len="med" w="med" type="none"/>
          </a:ln>
        </p:spPr>
      </p:cxnSp>
      <p:cxnSp>
        <p:nvCxnSpPr>
          <p:cNvPr id="345" name="Google Shape;345;p34"/>
          <p:cNvCxnSpPr>
            <a:stCxn id="335" idx="6"/>
            <a:endCxn id="336" idx="2"/>
          </p:cNvCxnSpPr>
          <p:nvPr/>
        </p:nvCxnSpPr>
        <p:spPr>
          <a:xfrm>
            <a:off x="4215864" y="2665575"/>
            <a:ext cx="296100" cy="0"/>
          </a:xfrm>
          <a:prstGeom prst="straightConnector1">
            <a:avLst/>
          </a:prstGeom>
          <a:noFill/>
          <a:ln cap="flat" cmpd="sng" w="9525">
            <a:solidFill>
              <a:schemeClr val="dk2"/>
            </a:solidFill>
            <a:prstDash val="solid"/>
            <a:round/>
            <a:headEnd len="med" w="med" type="none"/>
            <a:tailEnd len="med" w="med" type="none"/>
          </a:ln>
        </p:spPr>
      </p:cxnSp>
      <p:cxnSp>
        <p:nvCxnSpPr>
          <p:cNvPr id="346" name="Google Shape;346;p34"/>
          <p:cNvCxnSpPr>
            <a:stCxn id="336" idx="6"/>
            <a:endCxn id="337" idx="2"/>
          </p:cNvCxnSpPr>
          <p:nvPr/>
        </p:nvCxnSpPr>
        <p:spPr>
          <a:xfrm>
            <a:off x="4751052" y="2665575"/>
            <a:ext cx="553500" cy="0"/>
          </a:xfrm>
          <a:prstGeom prst="straightConnector1">
            <a:avLst/>
          </a:prstGeom>
          <a:noFill/>
          <a:ln cap="flat" cmpd="sng" w="9525">
            <a:solidFill>
              <a:schemeClr val="dk2"/>
            </a:solidFill>
            <a:prstDash val="solid"/>
            <a:round/>
            <a:headEnd len="med" w="med" type="none"/>
            <a:tailEnd len="med" w="med" type="none"/>
          </a:ln>
        </p:spPr>
      </p:cxnSp>
      <p:sp>
        <p:nvSpPr>
          <p:cNvPr id="347" name="Google Shape;347;p34"/>
          <p:cNvSpPr/>
          <p:nvPr/>
        </p:nvSpPr>
        <p:spPr>
          <a:xfrm>
            <a:off x="5187089" y="34501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8" name="Google Shape;348;p34"/>
          <p:cNvCxnSpPr>
            <a:stCxn id="347" idx="1"/>
            <a:endCxn id="338" idx="5"/>
          </p:cNvCxnSpPr>
          <p:nvPr/>
        </p:nvCxnSpPr>
        <p:spPr>
          <a:xfrm rot="10800000">
            <a:off x="4863604" y="3258940"/>
            <a:ext cx="358500" cy="226200"/>
          </a:xfrm>
          <a:prstGeom prst="straightConnector1">
            <a:avLst/>
          </a:prstGeom>
          <a:noFill/>
          <a:ln cap="flat" cmpd="sng" w="9525">
            <a:solidFill>
              <a:schemeClr val="dk2"/>
            </a:solidFill>
            <a:prstDash val="solid"/>
            <a:round/>
            <a:headEnd len="med" w="med" type="none"/>
            <a:tailEnd len="med" w="med" type="none"/>
          </a:ln>
        </p:spPr>
      </p:cxnSp>
      <p:sp>
        <p:nvSpPr>
          <p:cNvPr id="349" name="Google Shape;349;p34"/>
          <p:cNvSpPr/>
          <p:nvPr/>
        </p:nvSpPr>
        <p:spPr>
          <a:xfrm>
            <a:off x="5973552" y="34501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0" name="Google Shape;350;p34"/>
          <p:cNvCxnSpPr>
            <a:stCxn id="349" idx="2"/>
            <a:endCxn id="347" idx="6"/>
          </p:cNvCxnSpPr>
          <p:nvPr/>
        </p:nvCxnSpPr>
        <p:spPr>
          <a:xfrm rot="10800000">
            <a:off x="5426052" y="3569675"/>
            <a:ext cx="547500" cy="0"/>
          </a:xfrm>
          <a:prstGeom prst="straightConnector1">
            <a:avLst/>
          </a:prstGeom>
          <a:noFill/>
          <a:ln cap="flat" cmpd="sng" w="9525">
            <a:solidFill>
              <a:schemeClr val="dk2"/>
            </a:solidFill>
            <a:prstDash val="solid"/>
            <a:round/>
            <a:headEnd len="med" w="med" type="none"/>
            <a:tailEnd len="med" w="med" type="none"/>
          </a:ln>
        </p:spPr>
      </p:cxnSp>
      <p:cxnSp>
        <p:nvCxnSpPr>
          <p:cNvPr id="351" name="Google Shape;351;p34"/>
          <p:cNvCxnSpPr>
            <a:stCxn id="339" idx="6"/>
            <a:endCxn id="340" idx="2"/>
          </p:cNvCxnSpPr>
          <p:nvPr/>
        </p:nvCxnSpPr>
        <p:spPr>
          <a:xfrm>
            <a:off x="5886252" y="3174375"/>
            <a:ext cx="477000" cy="0"/>
          </a:xfrm>
          <a:prstGeom prst="straightConnector1">
            <a:avLst/>
          </a:prstGeom>
          <a:noFill/>
          <a:ln cap="flat" cmpd="sng" w="9525">
            <a:solidFill>
              <a:schemeClr val="dk2"/>
            </a:solidFill>
            <a:prstDash val="solid"/>
            <a:round/>
            <a:headEnd len="med" w="med" type="none"/>
            <a:tailEnd len="med" w="med" type="none"/>
          </a:ln>
        </p:spPr>
      </p:cxnSp>
      <p:cxnSp>
        <p:nvCxnSpPr>
          <p:cNvPr id="352" name="Google Shape;352;p34"/>
          <p:cNvCxnSpPr>
            <a:stCxn id="340" idx="6"/>
            <a:endCxn id="343" idx="2"/>
          </p:cNvCxnSpPr>
          <p:nvPr/>
        </p:nvCxnSpPr>
        <p:spPr>
          <a:xfrm>
            <a:off x="6602427" y="3174375"/>
            <a:ext cx="271500" cy="0"/>
          </a:xfrm>
          <a:prstGeom prst="straightConnector1">
            <a:avLst/>
          </a:prstGeom>
          <a:noFill/>
          <a:ln cap="flat" cmpd="sng" w="9525">
            <a:solidFill>
              <a:schemeClr val="dk2"/>
            </a:solidFill>
            <a:prstDash val="solid"/>
            <a:round/>
            <a:headEnd len="med" w="med" type="none"/>
            <a:tailEnd len="med" w="med" type="none"/>
          </a:ln>
        </p:spPr>
      </p:cxnSp>
      <p:sp>
        <p:nvSpPr>
          <p:cNvPr id="353" name="Google Shape;353;p34"/>
          <p:cNvSpPr/>
          <p:nvPr/>
        </p:nvSpPr>
        <p:spPr>
          <a:xfrm>
            <a:off x="7266375" y="3003375"/>
            <a:ext cx="153000" cy="339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4"/>
          <p:cNvSpPr/>
          <p:nvPr/>
        </p:nvSpPr>
        <p:spPr>
          <a:xfrm>
            <a:off x="7266375" y="2546175"/>
            <a:ext cx="153000" cy="339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4"/>
          <p:cNvSpPr/>
          <p:nvPr/>
        </p:nvSpPr>
        <p:spPr>
          <a:xfrm>
            <a:off x="7266375" y="3460575"/>
            <a:ext cx="153000" cy="339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4"/>
          <p:cNvSpPr txBox="1"/>
          <p:nvPr/>
        </p:nvSpPr>
        <p:spPr>
          <a:xfrm>
            <a:off x="7503025" y="3507525"/>
            <a:ext cx="1044000" cy="23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3.7</a:t>
            </a:r>
            <a:endParaRPr sz="1000">
              <a:solidFill>
                <a:srgbClr val="666666"/>
              </a:solidFill>
            </a:endParaRPr>
          </a:p>
        </p:txBody>
      </p:sp>
      <p:sp>
        <p:nvSpPr>
          <p:cNvPr id="357" name="Google Shape;357;p34"/>
          <p:cNvSpPr txBox="1"/>
          <p:nvPr/>
        </p:nvSpPr>
        <p:spPr>
          <a:xfrm>
            <a:off x="7503025" y="3064246"/>
            <a:ext cx="1044000" cy="23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master</a:t>
            </a:r>
            <a:endParaRPr sz="1000">
              <a:solidFill>
                <a:srgbClr val="666666"/>
              </a:solidFill>
            </a:endParaRPr>
          </a:p>
        </p:txBody>
      </p:sp>
      <p:sp>
        <p:nvSpPr>
          <p:cNvPr id="358" name="Google Shape;358;p34"/>
          <p:cNvSpPr txBox="1"/>
          <p:nvPr/>
        </p:nvSpPr>
        <p:spPr>
          <a:xfrm>
            <a:off x="7503025" y="2593125"/>
            <a:ext cx="1044000" cy="23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2.7</a:t>
            </a:r>
            <a:endParaRPr sz="1000">
              <a:solidFill>
                <a:srgbClr val="666666"/>
              </a:solidFill>
            </a:endParaRPr>
          </a:p>
        </p:txBody>
      </p:sp>
      <p:sp>
        <p:nvSpPr>
          <p:cNvPr id="359" name="Google Shape;359;p34"/>
          <p:cNvSpPr/>
          <p:nvPr/>
        </p:nvSpPr>
        <p:spPr>
          <a:xfrm>
            <a:off x="264550" y="866242"/>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35"/>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800"/>
              <a:t>ブランチ</a:t>
            </a:r>
            <a:endParaRPr sz="2800"/>
          </a:p>
        </p:txBody>
      </p:sp>
      <p:sp>
        <p:nvSpPr>
          <p:cNvPr id="365" name="Google Shape;365;p35"/>
          <p:cNvSpPr txBox="1"/>
          <p:nvPr>
            <p:ph idx="1" type="body"/>
          </p:nvPr>
        </p:nvSpPr>
        <p:spPr>
          <a:xfrm>
            <a:off x="1875575" y="1044800"/>
            <a:ext cx="6956700" cy="105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また、実装途中の機能をブランチで作業する等もよく行われる</a:t>
            </a:r>
            <a:endParaRPr/>
          </a:p>
        </p:txBody>
      </p:sp>
      <p:sp>
        <p:nvSpPr>
          <p:cNvPr id="366" name="Google Shape;366;p35"/>
          <p:cNvSpPr/>
          <p:nvPr/>
        </p:nvSpPr>
        <p:spPr>
          <a:xfrm>
            <a:off x="2305249" y="3054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5"/>
          <p:cNvSpPr/>
          <p:nvPr/>
        </p:nvSpPr>
        <p:spPr>
          <a:xfrm>
            <a:off x="2862460" y="3054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5"/>
          <p:cNvSpPr/>
          <p:nvPr/>
        </p:nvSpPr>
        <p:spPr>
          <a:xfrm>
            <a:off x="3482455" y="3054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5"/>
          <p:cNvSpPr/>
          <p:nvPr/>
        </p:nvSpPr>
        <p:spPr>
          <a:xfrm>
            <a:off x="4039677" y="3054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0" name="Google Shape;370;p35"/>
          <p:cNvCxnSpPr>
            <a:stCxn id="366" idx="6"/>
            <a:endCxn id="367" idx="2"/>
          </p:cNvCxnSpPr>
          <p:nvPr/>
        </p:nvCxnSpPr>
        <p:spPr>
          <a:xfrm>
            <a:off x="2544349" y="3174375"/>
            <a:ext cx="318000" cy="0"/>
          </a:xfrm>
          <a:prstGeom prst="straightConnector1">
            <a:avLst/>
          </a:prstGeom>
          <a:noFill/>
          <a:ln cap="flat" cmpd="sng" w="9525">
            <a:solidFill>
              <a:schemeClr val="dk2"/>
            </a:solidFill>
            <a:prstDash val="solid"/>
            <a:round/>
            <a:headEnd len="med" w="med" type="none"/>
            <a:tailEnd len="med" w="med" type="none"/>
          </a:ln>
        </p:spPr>
      </p:cxnSp>
      <p:cxnSp>
        <p:nvCxnSpPr>
          <p:cNvPr id="371" name="Google Shape;371;p35"/>
          <p:cNvCxnSpPr>
            <a:stCxn id="367" idx="6"/>
            <a:endCxn id="368" idx="2"/>
          </p:cNvCxnSpPr>
          <p:nvPr/>
        </p:nvCxnSpPr>
        <p:spPr>
          <a:xfrm>
            <a:off x="3101560" y="3174375"/>
            <a:ext cx="381000" cy="0"/>
          </a:xfrm>
          <a:prstGeom prst="straightConnector1">
            <a:avLst/>
          </a:prstGeom>
          <a:noFill/>
          <a:ln cap="flat" cmpd="sng" w="9525">
            <a:solidFill>
              <a:schemeClr val="dk2"/>
            </a:solidFill>
            <a:prstDash val="solid"/>
            <a:round/>
            <a:headEnd len="med" w="med" type="none"/>
            <a:tailEnd len="med" w="med" type="none"/>
          </a:ln>
        </p:spPr>
      </p:cxnSp>
      <p:cxnSp>
        <p:nvCxnSpPr>
          <p:cNvPr id="372" name="Google Shape;372;p35"/>
          <p:cNvCxnSpPr>
            <a:stCxn id="368" idx="6"/>
            <a:endCxn id="369" idx="2"/>
          </p:cNvCxnSpPr>
          <p:nvPr/>
        </p:nvCxnSpPr>
        <p:spPr>
          <a:xfrm>
            <a:off x="3721555" y="3174375"/>
            <a:ext cx="318000" cy="0"/>
          </a:xfrm>
          <a:prstGeom prst="straightConnector1">
            <a:avLst/>
          </a:prstGeom>
          <a:noFill/>
          <a:ln cap="flat" cmpd="sng" w="9525">
            <a:solidFill>
              <a:schemeClr val="dk2"/>
            </a:solidFill>
            <a:prstDash val="solid"/>
            <a:round/>
            <a:headEnd len="med" w="med" type="none"/>
            <a:tailEnd len="med" w="med" type="none"/>
          </a:ln>
        </p:spPr>
      </p:cxnSp>
      <p:sp>
        <p:nvSpPr>
          <p:cNvPr id="373" name="Google Shape;373;p35"/>
          <p:cNvSpPr/>
          <p:nvPr/>
        </p:nvSpPr>
        <p:spPr>
          <a:xfrm>
            <a:off x="3976764" y="2546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5"/>
          <p:cNvSpPr/>
          <p:nvPr/>
        </p:nvSpPr>
        <p:spPr>
          <a:xfrm>
            <a:off x="4511952" y="2546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5"/>
          <p:cNvSpPr/>
          <p:nvPr/>
        </p:nvSpPr>
        <p:spPr>
          <a:xfrm>
            <a:off x="5304677" y="2546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5"/>
          <p:cNvSpPr/>
          <p:nvPr/>
        </p:nvSpPr>
        <p:spPr>
          <a:xfrm>
            <a:off x="4659552" y="3054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5"/>
          <p:cNvSpPr/>
          <p:nvPr/>
        </p:nvSpPr>
        <p:spPr>
          <a:xfrm>
            <a:off x="5647152" y="30548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8" name="Google Shape;378;p35"/>
          <p:cNvCxnSpPr>
            <a:stCxn id="369" idx="6"/>
            <a:endCxn id="376" idx="2"/>
          </p:cNvCxnSpPr>
          <p:nvPr/>
        </p:nvCxnSpPr>
        <p:spPr>
          <a:xfrm>
            <a:off x="4278777" y="3174375"/>
            <a:ext cx="380700" cy="0"/>
          </a:xfrm>
          <a:prstGeom prst="straightConnector1">
            <a:avLst/>
          </a:prstGeom>
          <a:noFill/>
          <a:ln cap="flat" cmpd="sng" w="9525">
            <a:solidFill>
              <a:schemeClr val="dk2"/>
            </a:solidFill>
            <a:prstDash val="solid"/>
            <a:round/>
            <a:headEnd len="med" w="med" type="none"/>
            <a:tailEnd len="med" w="med" type="none"/>
          </a:ln>
        </p:spPr>
      </p:cxnSp>
      <p:cxnSp>
        <p:nvCxnSpPr>
          <p:cNvPr id="379" name="Google Shape;379;p35"/>
          <p:cNvCxnSpPr>
            <a:stCxn id="376" idx="6"/>
            <a:endCxn id="377" idx="2"/>
          </p:cNvCxnSpPr>
          <p:nvPr/>
        </p:nvCxnSpPr>
        <p:spPr>
          <a:xfrm>
            <a:off x="4898652" y="3174375"/>
            <a:ext cx="748500" cy="0"/>
          </a:xfrm>
          <a:prstGeom prst="straightConnector1">
            <a:avLst/>
          </a:prstGeom>
          <a:noFill/>
          <a:ln cap="flat" cmpd="sng" w="9525">
            <a:solidFill>
              <a:schemeClr val="dk2"/>
            </a:solidFill>
            <a:prstDash val="solid"/>
            <a:round/>
            <a:headEnd len="med" w="med" type="none"/>
            <a:tailEnd len="med" w="med" type="none"/>
          </a:ln>
        </p:spPr>
      </p:cxnSp>
      <p:cxnSp>
        <p:nvCxnSpPr>
          <p:cNvPr id="380" name="Google Shape;380;p35"/>
          <p:cNvCxnSpPr>
            <a:stCxn id="368" idx="7"/>
            <a:endCxn id="373" idx="3"/>
          </p:cNvCxnSpPr>
          <p:nvPr/>
        </p:nvCxnSpPr>
        <p:spPr>
          <a:xfrm flipH="1" rot="10800000">
            <a:off x="3686540" y="2750240"/>
            <a:ext cx="325200" cy="339600"/>
          </a:xfrm>
          <a:prstGeom prst="straightConnector1">
            <a:avLst/>
          </a:prstGeom>
          <a:noFill/>
          <a:ln cap="flat" cmpd="sng" w="9525">
            <a:solidFill>
              <a:schemeClr val="dk2"/>
            </a:solidFill>
            <a:prstDash val="solid"/>
            <a:round/>
            <a:headEnd len="med" w="med" type="none"/>
            <a:tailEnd len="med" w="med" type="none"/>
          </a:ln>
        </p:spPr>
      </p:cxnSp>
      <p:cxnSp>
        <p:nvCxnSpPr>
          <p:cNvPr id="381" name="Google Shape;381;p35"/>
          <p:cNvCxnSpPr>
            <a:stCxn id="373" idx="6"/>
            <a:endCxn id="374" idx="2"/>
          </p:cNvCxnSpPr>
          <p:nvPr/>
        </p:nvCxnSpPr>
        <p:spPr>
          <a:xfrm>
            <a:off x="4215864" y="2665575"/>
            <a:ext cx="296100" cy="0"/>
          </a:xfrm>
          <a:prstGeom prst="straightConnector1">
            <a:avLst/>
          </a:prstGeom>
          <a:noFill/>
          <a:ln cap="flat" cmpd="sng" w="9525">
            <a:solidFill>
              <a:schemeClr val="dk2"/>
            </a:solidFill>
            <a:prstDash val="solid"/>
            <a:round/>
            <a:headEnd len="med" w="med" type="none"/>
            <a:tailEnd len="med" w="med" type="none"/>
          </a:ln>
        </p:spPr>
      </p:cxnSp>
      <p:cxnSp>
        <p:nvCxnSpPr>
          <p:cNvPr id="382" name="Google Shape;382;p35"/>
          <p:cNvCxnSpPr>
            <a:stCxn id="374" idx="6"/>
            <a:endCxn id="375" idx="2"/>
          </p:cNvCxnSpPr>
          <p:nvPr/>
        </p:nvCxnSpPr>
        <p:spPr>
          <a:xfrm>
            <a:off x="4751052" y="2665575"/>
            <a:ext cx="553500" cy="0"/>
          </a:xfrm>
          <a:prstGeom prst="straightConnector1">
            <a:avLst/>
          </a:prstGeom>
          <a:noFill/>
          <a:ln cap="flat" cmpd="sng" w="9525">
            <a:solidFill>
              <a:schemeClr val="dk2"/>
            </a:solidFill>
            <a:prstDash val="solid"/>
            <a:round/>
            <a:headEnd len="med" w="med" type="none"/>
            <a:tailEnd len="med" w="med" type="none"/>
          </a:ln>
        </p:spPr>
      </p:cxnSp>
      <p:sp>
        <p:nvSpPr>
          <p:cNvPr id="383" name="Google Shape;383;p35"/>
          <p:cNvSpPr/>
          <p:nvPr/>
        </p:nvSpPr>
        <p:spPr>
          <a:xfrm>
            <a:off x="7266375" y="3003375"/>
            <a:ext cx="153000" cy="339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5"/>
          <p:cNvSpPr/>
          <p:nvPr/>
        </p:nvSpPr>
        <p:spPr>
          <a:xfrm>
            <a:off x="7266375" y="2546175"/>
            <a:ext cx="153000" cy="339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5"/>
          <p:cNvSpPr txBox="1"/>
          <p:nvPr/>
        </p:nvSpPr>
        <p:spPr>
          <a:xfrm>
            <a:off x="7503025" y="3064246"/>
            <a:ext cx="1044000" cy="23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master</a:t>
            </a:r>
            <a:endParaRPr sz="1000">
              <a:solidFill>
                <a:srgbClr val="666666"/>
              </a:solidFill>
            </a:endParaRPr>
          </a:p>
        </p:txBody>
      </p:sp>
      <p:sp>
        <p:nvSpPr>
          <p:cNvPr id="386" name="Google Shape;386;p35"/>
          <p:cNvSpPr txBox="1"/>
          <p:nvPr/>
        </p:nvSpPr>
        <p:spPr>
          <a:xfrm>
            <a:off x="7503025" y="2593125"/>
            <a:ext cx="1548300" cy="23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新しい機能Aの実装用</a:t>
            </a:r>
            <a:br>
              <a:rPr lang="ja" sz="1000">
                <a:solidFill>
                  <a:srgbClr val="666666"/>
                </a:solidFill>
              </a:rPr>
            </a:br>
            <a:r>
              <a:rPr lang="ja" sz="1000">
                <a:solidFill>
                  <a:srgbClr val="666666"/>
                </a:solidFill>
              </a:rPr>
              <a:t>ブランチ</a:t>
            </a:r>
            <a:endParaRPr sz="1000">
              <a:solidFill>
                <a:srgbClr val="666666"/>
              </a:solidFill>
            </a:endParaRPr>
          </a:p>
        </p:txBody>
      </p:sp>
      <p:sp>
        <p:nvSpPr>
          <p:cNvPr id="387" name="Google Shape;387;p35"/>
          <p:cNvSpPr/>
          <p:nvPr/>
        </p:nvSpPr>
        <p:spPr>
          <a:xfrm>
            <a:off x="6256752" y="3054825"/>
            <a:ext cx="239100" cy="239100"/>
          </a:xfrm>
          <a:prstGeom prst="ellipse">
            <a:avLst/>
          </a:prstGeom>
          <a:solidFill>
            <a:srgbClr val="D9D2E9"/>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8" name="Google Shape;388;p35"/>
          <p:cNvCxnSpPr>
            <a:stCxn id="375" idx="5"/>
            <a:endCxn id="387" idx="1"/>
          </p:cNvCxnSpPr>
          <p:nvPr/>
        </p:nvCxnSpPr>
        <p:spPr>
          <a:xfrm>
            <a:off x="5508761" y="2750110"/>
            <a:ext cx="783000" cy="339600"/>
          </a:xfrm>
          <a:prstGeom prst="straightConnector1">
            <a:avLst/>
          </a:prstGeom>
          <a:noFill/>
          <a:ln cap="flat" cmpd="sng" w="9525">
            <a:solidFill>
              <a:schemeClr val="dk2"/>
            </a:solidFill>
            <a:prstDash val="solid"/>
            <a:round/>
            <a:headEnd len="med" w="med" type="none"/>
            <a:tailEnd len="med" w="med" type="none"/>
          </a:ln>
        </p:spPr>
      </p:cxnSp>
      <p:cxnSp>
        <p:nvCxnSpPr>
          <p:cNvPr id="389" name="Google Shape;389;p35"/>
          <p:cNvCxnSpPr>
            <a:stCxn id="377" idx="6"/>
            <a:endCxn id="387" idx="2"/>
          </p:cNvCxnSpPr>
          <p:nvPr/>
        </p:nvCxnSpPr>
        <p:spPr>
          <a:xfrm>
            <a:off x="5886252" y="3174375"/>
            <a:ext cx="370500" cy="0"/>
          </a:xfrm>
          <a:prstGeom prst="straightConnector1">
            <a:avLst/>
          </a:prstGeom>
          <a:noFill/>
          <a:ln cap="flat" cmpd="sng" w="9525">
            <a:solidFill>
              <a:schemeClr val="dk2"/>
            </a:solidFill>
            <a:prstDash val="solid"/>
            <a:round/>
            <a:headEnd len="med" w="med" type="none"/>
            <a:tailEnd len="med" w="med" type="none"/>
          </a:ln>
        </p:spPr>
      </p:cxnSp>
      <p:sp>
        <p:nvSpPr>
          <p:cNvPr id="390" name="Google Shape;390;p35"/>
          <p:cNvSpPr txBox="1"/>
          <p:nvPr/>
        </p:nvSpPr>
        <p:spPr>
          <a:xfrm>
            <a:off x="5543775" y="3334150"/>
            <a:ext cx="1873200" cy="4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666666"/>
              </a:solidFill>
            </a:endParaRPr>
          </a:p>
        </p:txBody>
      </p:sp>
      <p:sp>
        <p:nvSpPr>
          <p:cNvPr id="391" name="Google Shape;391;p35"/>
          <p:cNvSpPr/>
          <p:nvPr/>
        </p:nvSpPr>
        <p:spPr>
          <a:xfrm>
            <a:off x="3334376" y="369837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2" name="Google Shape;392;p35"/>
          <p:cNvCxnSpPr>
            <a:stCxn id="391" idx="1"/>
            <a:endCxn id="367" idx="4"/>
          </p:cNvCxnSpPr>
          <p:nvPr/>
        </p:nvCxnSpPr>
        <p:spPr>
          <a:xfrm rot="10800000">
            <a:off x="2982091" y="3293890"/>
            <a:ext cx="387300" cy="439500"/>
          </a:xfrm>
          <a:prstGeom prst="straightConnector1">
            <a:avLst/>
          </a:prstGeom>
          <a:noFill/>
          <a:ln cap="flat" cmpd="sng" w="9525">
            <a:solidFill>
              <a:schemeClr val="dk2"/>
            </a:solidFill>
            <a:prstDash val="solid"/>
            <a:round/>
            <a:headEnd len="med" w="med" type="none"/>
            <a:tailEnd len="med" w="med" type="none"/>
          </a:ln>
        </p:spPr>
      </p:cxnSp>
      <p:sp>
        <p:nvSpPr>
          <p:cNvPr id="393" name="Google Shape;393;p35"/>
          <p:cNvSpPr/>
          <p:nvPr/>
        </p:nvSpPr>
        <p:spPr>
          <a:xfrm>
            <a:off x="4244364" y="37112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4" name="Google Shape;394;p35"/>
          <p:cNvCxnSpPr>
            <a:stCxn id="393" idx="2"/>
            <a:endCxn id="391" idx="6"/>
          </p:cNvCxnSpPr>
          <p:nvPr/>
        </p:nvCxnSpPr>
        <p:spPr>
          <a:xfrm rot="10800000">
            <a:off x="3573564" y="3817875"/>
            <a:ext cx="670800" cy="12900"/>
          </a:xfrm>
          <a:prstGeom prst="straightConnector1">
            <a:avLst/>
          </a:prstGeom>
          <a:noFill/>
          <a:ln cap="flat" cmpd="sng" w="9525">
            <a:solidFill>
              <a:schemeClr val="dk2"/>
            </a:solidFill>
            <a:prstDash val="solid"/>
            <a:round/>
            <a:headEnd len="med" w="med" type="none"/>
            <a:tailEnd len="med" w="med" type="none"/>
          </a:ln>
        </p:spPr>
      </p:cxnSp>
      <p:sp>
        <p:nvSpPr>
          <p:cNvPr id="395" name="Google Shape;395;p35"/>
          <p:cNvSpPr/>
          <p:nvPr/>
        </p:nvSpPr>
        <p:spPr>
          <a:xfrm>
            <a:off x="7245163" y="3660975"/>
            <a:ext cx="153000" cy="339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5"/>
          <p:cNvSpPr txBox="1"/>
          <p:nvPr/>
        </p:nvSpPr>
        <p:spPr>
          <a:xfrm>
            <a:off x="7503025" y="3660975"/>
            <a:ext cx="1449300" cy="33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新しい機能Bの実装用</a:t>
            </a:r>
            <a:br>
              <a:rPr lang="ja" sz="1000">
                <a:solidFill>
                  <a:srgbClr val="666666"/>
                </a:solidFill>
              </a:rPr>
            </a:br>
            <a:r>
              <a:rPr lang="ja" sz="1000">
                <a:solidFill>
                  <a:srgbClr val="666666"/>
                </a:solidFill>
              </a:rPr>
              <a:t>ブランチ</a:t>
            </a:r>
            <a:endParaRPr sz="1000">
              <a:solidFill>
                <a:srgbClr val="666666"/>
              </a:solidFill>
            </a:endParaRPr>
          </a:p>
        </p:txBody>
      </p:sp>
      <p:sp>
        <p:nvSpPr>
          <p:cNvPr id="397" name="Google Shape;397;p35"/>
          <p:cNvSpPr/>
          <p:nvPr/>
        </p:nvSpPr>
        <p:spPr>
          <a:xfrm>
            <a:off x="5977725" y="2315175"/>
            <a:ext cx="1078800" cy="518700"/>
          </a:xfrm>
          <a:prstGeom prst="wedgeRectCallout">
            <a:avLst>
              <a:gd fmla="val -12776" name="adj1"/>
              <a:gd fmla="val 79372"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機能Aが完成したのでマージ</a:t>
            </a:r>
            <a:endParaRPr sz="1000">
              <a:solidFill>
                <a:srgbClr val="666666"/>
              </a:solidFill>
            </a:endParaRPr>
          </a:p>
        </p:txBody>
      </p:sp>
      <p:sp>
        <p:nvSpPr>
          <p:cNvPr id="398" name="Google Shape;398;p35"/>
          <p:cNvSpPr/>
          <p:nvPr/>
        </p:nvSpPr>
        <p:spPr>
          <a:xfrm>
            <a:off x="3929725" y="4124175"/>
            <a:ext cx="1078800" cy="518700"/>
          </a:xfrm>
          <a:prstGeom prst="wedgeRectCallout">
            <a:avLst>
              <a:gd fmla="val -8693" name="adj1"/>
              <a:gd fmla="val -72349"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機能Bは</a:t>
            </a:r>
            <a:r>
              <a:rPr lang="ja" sz="1000">
                <a:solidFill>
                  <a:srgbClr val="666666"/>
                </a:solidFill>
              </a:rPr>
              <a:t>まだ完成していない</a:t>
            </a:r>
            <a:endParaRPr sz="1000">
              <a:solidFill>
                <a:srgbClr val="666666"/>
              </a:solidFill>
            </a:endParaRPr>
          </a:p>
        </p:txBody>
      </p:sp>
      <p:sp>
        <p:nvSpPr>
          <p:cNvPr id="399" name="Google Shape;399;p35"/>
          <p:cNvSpPr/>
          <p:nvPr/>
        </p:nvSpPr>
        <p:spPr>
          <a:xfrm>
            <a:off x="264550" y="866242"/>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36"/>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Git 設定の確認</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37"/>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ターミナル起動</a:t>
            </a:r>
            <a:endParaRPr/>
          </a:p>
        </p:txBody>
      </p:sp>
      <p:pic>
        <p:nvPicPr>
          <p:cNvPr id="410" name="Google Shape;410;p37"/>
          <p:cNvPicPr preferRelativeResize="0"/>
          <p:nvPr/>
        </p:nvPicPr>
        <p:blipFill>
          <a:blip r:embed="rId3">
            <a:alphaModFix/>
          </a:blip>
          <a:stretch>
            <a:fillRect/>
          </a:stretch>
        </p:blipFill>
        <p:spPr>
          <a:xfrm>
            <a:off x="2164600" y="1848773"/>
            <a:ext cx="3958437" cy="967912"/>
          </a:xfrm>
          <a:prstGeom prst="rect">
            <a:avLst/>
          </a:prstGeom>
          <a:noFill/>
          <a:ln>
            <a:noFill/>
          </a:ln>
        </p:spPr>
      </p:pic>
      <p:sp>
        <p:nvSpPr>
          <p:cNvPr id="411" name="Google Shape;411;p37"/>
          <p:cNvSpPr txBox="1"/>
          <p:nvPr/>
        </p:nvSpPr>
        <p:spPr>
          <a:xfrm>
            <a:off x="2084075" y="1152475"/>
            <a:ext cx="6748200" cy="67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ja" sz="1200">
                <a:solidFill>
                  <a:srgbClr val="5E696C"/>
                </a:solidFill>
                <a:latin typeface="Verdana"/>
                <a:ea typeface="Verdana"/>
                <a:cs typeface="Verdana"/>
                <a:sym typeface="Verdana"/>
              </a:rPr>
              <a:t>Windows の場合は「コマンドプロンプト」でも良いですが</a:t>
            </a:r>
            <a:br>
              <a:rPr lang="ja" sz="1200">
                <a:solidFill>
                  <a:srgbClr val="5E696C"/>
                </a:solidFill>
                <a:latin typeface="Verdana"/>
                <a:ea typeface="Verdana"/>
                <a:cs typeface="Verdana"/>
                <a:sym typeface="Verdana"/>
              </a:rPr>
            </a:br>
            <a:r>
              <a:rPr lang="ja" sz="1200">
                <a:solidFill>
                  <a:srgbClr val="5E696C"/>
                </a:solidFill>
                <a:latin typeface="Verdana"/>
                <a:ea typeface="Verdana"/>
                <a:cs typeface="Verdana"/>
                <a:sym typeface="Verdana"/>
              </a:rPr>
              <a:t>スタートメニューから辿って開ける「Git Bash」を用いるのがより好ましいです。</a:t>
            </a:r>
            <a:endParaRPr sz="1200">
              <a:solidFill>
                <a:srgbClr val="5E696C"/>
              </a:solidFill>
              <a:latin typeface="Verdana"/>
              <a:ea typeface="Verdana"/>
              <a:cs typeface="Verdana"/>
              <a:sym typeface="Verdana"/>
            </a:endParaRPr>
          </a:p>
        </p:txBody>
      </p:sp>
      <p:sp>
        <p:nvSpPr>
          <p:cNvPr id="412" name="Google Shape;412;p37"/>
          <p:cNvSpPr txBox="1"/>
          <p:nvPr/>
        </p:nvSpPr>
        <p:spPr>
          <a:xfrm>
            <a:off x="2083975" y="3392775"/>
            <a:ext cx="6748200" cy="62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ja" sz="1600">
                <a:solidFill>
                  <a:srgbClr val="5E696C"/>
                </a:solidFill>
                <a:latin typeface="Verdana"/>
                <a:ea typeface="Verdana"/>
                <a:cs typeface="Verdana"/>
                <a:sym typeface="Verdana"/>
              </a:rPr>
              <a:t>それ以外の OS の方は普段使っているターミナルを開けばOK。</a:t>
            </a:r>
            <a:endParaRPr sz="1600">
              <a:solidFill>
                <a:srgbClr val="5E696C"/>
              </a:solidFill>
              <a:latin typeface="Verdana"/>
              <a:ea typeface="Verdana"/>
              <a:cs typeface="Verdana"/>
              <a:sym typeface="Verdana"/>
            </a:endParaRPr>
          </a:p>
        </p:txBody>
      </p:sp>
      <p:pic>
        <p:nvPicPr>
          <p:cNvPr id="413" name="Google Shape;413;p37"/>
          <p:cNvPicPr preferRelativeResize="0"/>
          <p:nvPr/>
        </p:nvPicPr>
        <p:blipFill>
          <a:blip r:embed="rId4">
            <a:alphaModFix/>
          </a:blip>
          <a:stretch>
            <a:fillRect/>
          </a:stretch>
        </p:blipFill>
        <p:spPr>
          <a:xfrm>
            <a:off x="4321750" y="3828578"/>
            <a:ext cx="1919999" cy="1028947"/>
          </a:xfrm>
          <a:prstGeom prst="rect">
            <a:avLst/>
          </a:prstGeom>
          <a:noFill/>
          <a:ln>
            <a:noFill/>
          </a:ln>
        </p:spPr>
      </p:pic>
      <p:pic>
        <p:nvPicPr>
          <p:cNvPr id="414" name="Google Shape;414;p37"/>
          <p:cNvPicPr preferRelativeResize="0"/>
          <p:nvPr/>
        </p:nvPicPr>
        <p:blipFill>
          <a:blip r:embed="rId5">
            <a:alphaModFix/>
          </a:blip>
          <a:stretch>
            <a:fillRect/>
          </a:stretch>
        </p:blipFill>
        <p:spPr>
          <a:xfrm>
            <a:off x="6730133" y="1825771"/>
            <a:ext cx="2217160" cy="1264150"/>
          </a:xfrm>
          <a:prstGeom prst="rect">
            <a:avLst/>
          </a:prstGeom>
          <a:noFill/>
          <a:ln>
            <a:noFill/>
          </a:ln>
        </p:spPr>
      </p:pic>
      <p:sp>
        <p:nvSpPr>
          <p:cNvPr id="415" name="Google Shape;415;p37"/>
          <p:cNvSpPr/>
          <p:nvPr/>
        </p:nvSpPr>
        <p:spPr>
          <a:xfrm>
            <a:off x="6185078" y="1922683"/>
            <a:ext cx="4824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7"/>
          <p:cNvSpPr/>
          <p:nvPr/>
        </p:nvSpPr>
        <p:spPr>
          <a:xfrm>
            <a:off x="264550" y="1079465"/>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38"/>
          <p:cNvSpPr txBox="1"/>
          <p:nvPr/>
        </p:nvSpPr>
        <p:spPr>
          <a:xfrm>
            <a:off x="2084075" y="2650250"/>
            <a:ext cx="6907200" cy="11730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ja">
                <a:solidFill>
                  <a:srgbClr val="FFFFFF"/>
                </a:solidFill>
                <a:latin typeface="Courier New"/>
                <a:ea typeface="Courier New"/>
                <a:cs typeface="Courier New"/>
                <a:sym typeface="Courier New"/>
              </a:rPr>
              <a:t>$ git config --global -l | grep user</a:t>
            </a:r>
            <a:endParaRPr b="1">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ja" sz="1200">
                <a:solidFill>
                  <a:srgbClr val="FFFFFF"/>
                </a:solidFill>
                <a:latin typeface="Courier New"/>
                <a:ea typeface="Courier New"/>
                <a:cs typeface="Courier New"/>
                <a:sym typeface="Courier New"/>
              </a:rPr>
              <a:t>user.name=kobake</a:t>
            </a:r>
            <a:endParaRPr sz="12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ja" sz="1200">
                <a:solidFill>
                  <a:srgbClr val="FFFFFF"/>
                </a:solidFill>
                <a:latin typeface="Courier New"/>
                <a:ea typeface="Courier New"/>
                <a:cs typeface="Courier New"/>
                <a:sym typeface="Courier New"/>
              </a:rPr>
              <a:t>user.email=pg.kobake@gmail.com</a:t>
            </a:r>
            <a:endParaRPr sz="12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FFFFFF"/>
              </a:solidFill>
              <a:latin typeface="Courier New"/>
              <a:ea typeface="Courier New"/>
              <a:cs typeface="Courier New"/>
              <a:sym typeface="Courier New"/>
            </a:endParaRPr>
          </a:p>
        </p:txBody>
      </p:sp>
      <p:sp>
        <p:nvSpPr>
          <p:cNvPr id="422" name="Google Shape;422;p38"/>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Git</a:t>
            </a:r>
            <a:r>
              <a:rPr lang="ja"/>
              <a:t>ユーザ設定確認</a:t>
            </a:r>
            <a:endParaRPr/>
          </a:p>
        </p:txBody>
      </p:sp>
      <p:sp>
        <p:nvSpPr>
          <p:cNvPr id="423" name="Google Shape;423;p38"/>
          <p:cNvSpPr txBox="1"/>
          <p:nvPr/>
        </p:nvSpPr>
        <p:spPr>
          <a:xfrm>
            <a:off x="2084075" y="1017450"/>
            <a:ext cx="6748200" cy="134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ja" sz="1200">
                <a:solidFill>
                  <a:srgbClr val="5E696C"/>
                </a:solidFill>
                <a:latin typeface="Courier New"/>
                <a:ea typeface="Courier New"/>
                <a:cs typeface="Courier New"/>
                <a:sym typeface="Courier New"/>
              </a:rPr>
              <a:t>以下コマンドにより、</a:t>
            </a:r>
            <a:br>
              <a:rPr lang="ja" sz="1200">
                <a:solidFill>
                  <a:srgbClr val="5E696C"/>
                </a:solidFill>
                <a:latin typeface="Courier New"/>
                <a:ea typeface="Courier New"/>
                <a:cs typeface="Courier New"/>
                <a:sym typeface="Courier New"/>
              </a:rPr>
            </a:br>
            <a:r>
              <a:rPr lang="ja" sz="1200">
                <a:solidFill>
                  <a:srgbClr val="5E696C"/>
                </a:solidFill>
                <a:latin typeface="Courier New"/>
                <a:ea typeface="Courier New"/>
                <a:cs typeface="Courier New"/>
                <a:sym typeface="Courier New"/>
              </a:rPr>
              <a:t>・</a:t>
            </a:r>
            <a:r>
              <a:rPr lang="ja" sz="1200">
                <a:solidFill>
                  <a:srgbClr val="5E696C"/>
                </a:solidFill>
                <a:latin typeface="Courier New"/>
                <a:ea typeface="Courier New"/>
                <a:cs typeface="Courier New"/>
                <a:sym typeface="Courier New"/>
              </a:rPr>
              <a:t>ユーザ名</a:t>
            </a:r>
            <a:br>
              <a:rPr lang="ja" sz="1200">
                <a:solidFill>
                  <a:srgbClr val="5E696C"/>
                </a:solidFill>
                <a:latin typeface="Courier New"/>
                <a:ea typeface="Courier New"/>
                <a:cs typeface="Courier New"/>
                <a:sym typeface="Courier New"/>
              </a:rPr>
            </a:br>
            <a:r>
              <a:rPr lang="ja" sz="1200">
                <a:solidFill>
                  <a:srgbClr val="5E696C"/>
                </a:solidFill>
                <a:latin typeface="Courier New"/>
                <a:ea typeface="Courier New"/>
                <a:cs typeface="Courier New"/>
                <a:sym typeface="Courier New"/>
              </a:rPr>
              <a:t>・メールアドレス</a:t>
            </a:r>
            <a:br>
              <a:rPr lang="ja" sz="1200">
                <a:solidFill>
                  <a:srgbClr val="5E696C"/>
                </a:solidFill>
                <a:latin typeface="Courier New"/>
                <a:ea typeface="Courier New"/>
                <a:cs typeface="Courier New"/>
                <a:sym typeface="Courier New"/>
              </a:rPr>
            </a:br>
            <a:r>
              <a:rPr lang="ja" sz="1200">
                <a:solidFill>
                  <a:srgbClr val="5E696C"/>
                </a:solidFill>
                <a:latin typeface="Courier New"/>
                <a:ea typeface="Courier New"/>
                <a:cs typeface="Courier New"/>
                <a:sym typeface="Courier New"/>
              </a:rPr>
              <a:t>が設定されていることを確認。</a:t>
            </a:r>
            <a:br>
              <a:rPr lang="ja" sz="1200">
                <a:solidFill>
                  <a:srgbClr val="5E696C"/>
                </a:solidFill>
                <a:latin typeface="Courier New"/>
                <a:ea typeface="Courier New"/>
                <a:cs typeface="Courier New"/>
                <a:sym typeface="Courier New"/>
              </a:rPr>
            </a:br>
            <a:br>
              <a:rPr lang="ja" sz="1200">
                <a:solidFill>
                  <a:srgbClr val="5E696C"/>
                </a:solidFill>
                <a:latin typeface="Courier New"/>
                <a:ea typeface="Courier New"/>
                <a:cs typeface="Courier New"/>
                <a:sym typeface="Courier New"/>
              </a:rPr>
            </a:br>
            <a:r>
              <a:rPr lang="ja" sz="1200">
                <a:solidFill>
                  <a:srgbClr val="5E696C"/>
                </a:solidFill>
                <a:latin typeface="Courier New"/>
                <a:ea typeface="Courier New"/>
                <a:cs typeface="Courier New"/>
                <a:sym typeface="Courier New"/>
              </a:rPr>
              <a:t>※この設定は認証に用いられるものではなくコミット履歴に記録されるものです。</a:t>
            </a:r>
            <a:endParaRPr sz="1200">
              <a:solidFill>
                <a:srgbClr val="5E696C"/>
              </a:solidFill>
              <a:latin typeface="Courier New"/>
              <a:ea typeface="Courier New"/>
              <a:cs typeface="Courier New"/>
              <a:sym typeface="Courier New"/>
            </a:endParaRPr>
          </a:p>
          <a:p>
            <a:pPr indent="0" lvl="0" marL="0" rtl="0" algn="l">
              <a:lnSpc>
                <a:spcPct val="115000"/>
              </a:lnSpc>
              <a:spcBef>
                <a:spcPts val="1600"/>
              </a:spcBef>
              <a:spcAft>
                <a:spcPts val="1600"/>
              </a:spcAft>
              <a:buNone/>
            </a:pPr>
            <a:br>
              <a:rPr lang="ja" sz="1200">
                <a:solidFill>
                  <a:srgbClr val="5E696C"/>
                </a:solidFill>
                <a:latin typeface="Courier New"/>
                <a:ea typeface="Courier New"/>
                <a:cs typeface="Courier New"/>
                <a:sym typeface="Courier New"/>
              </a:rPr>
            </a:br>
            <a:endParaRPr sz="1200">
              <a:solidFill>
                <a:srgbClr val="5E696C"/>
              </a:solidFill>
              <a:latin typeface="Courier New"/>
              <a:ea typeface="Courier New"/>
              <a:cs typeface="Courier New"/>
              <a:sym typeface="Courier New"/>
            </a:endParaRPr>
          </a:p>
        </p:txBody>
      </p:sp>
      <p:sp>
        <p:nvSpPr>
          <p:cNvPr id="424" name="Google Shape;424;p38"/>
          <p:cNvSpPr txBox="1"/>
          <p:nvPr/>
        </p:nvSpPr>
        <p:spPr>
          <a:xfrm>
            <a:off x="2236475" y="4181925"/>
            <a:ext cx="6748200" cy="58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ja" sz="1200">
                <a:solidFill>
                  <a:srgbClr val="5E696C"/>
                </a:solidFill>
                <a:latin typeface="Verdana"/>
                <a:ea typeface="Verdana"/>
                <a:cs typeface="Verdana"/>
                <a:sym typeface="Verdana"/>
              </a:rPr>
              <a:t>※実は GitHub </a:t>
            </a:r>
            <a:r>
              <a:rPr lang="ja" sz="1200">
                <a:solidFill>
                  <a:srgbClr val="5E696C"/>
                </a:solidFill>
                <a:latin typeface="Verdana"/>
                <a:ea typeface="Verdana"/>
                <a:cs typeface="Verdana"/>
                <a:sym typeface="Verdana"/>
              </a:rPr>
              <a:t>アカウント名やメールアドレスとは別のものを設定して</a:t>
            </a:r>
            <a:br>
              <a:rPr lang="ja" sz="1200">
                <a:solidFill>
                  <a:srgbClr val="5E696C"/>
                </a:solidFill>
                <a:latin typeface="Verdana"/>
                <a:ea typeface="Verdana"/>
                <a:cs typeface="Verdana"/>
                <a:sym typeface="Verdana"/>
              </a:rPr>
            </a:br>
            <a:r>
              <a:rPr lang="ja" sz="1200">
                <a:solidFill>
                  <a:srgbClr val="5E696C"/>
                </a:solidFill>
                <a:latin typeface="Verdana"/>
                <a:ea typeface="Verdana"/>
                <a:cs typeface="Verdana"/>
                <a:sym typeface="Verdana"/>
              </a:rPr>
              <a:t>　運用することもできてしまいますが、オススメしません。</a:t>
            </a:r>
            <a:endParaRPr sz="1200">
              <a:solidFill>
                <a:srgbClr val="5E696C"/>
              </a:solidFill>
              <a:latin typeface="Verdana"/>
              <a:ea typeface="Verdana"/>
              <a:cs typeface="Verdana"/>
              <a:sym typeface="Verdana"/>
            </a:endParaRPr>
          </a:p>
        </p:txBody>
      </p:sp>
      <p:sp>
        <p:nvSpPr>
          <p:cNvPr id="425" name="Google Shape;425;p38"/>
          <p:cNvSpPr/>
          <p:nvPr/>
        </p:nvSpPr>
        <p:spPr>
          <a:xfrm>
            <a:off x="264550" y="1079465"/>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39"/>
          <p:cNvSpPr txBox="1"/>
          <p:nvPr>
            <p:ph type="title"/>
          </p:nvPr>
        </p:nvSpPr>
        <p:spPr>
          <a:xfrm>
            <a:off x="509550" y="153450"/>
            <a:ext cx="8124900" cy="43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実作業</a:t>
            </a:r>
            <a:br>
              <a:rPr lang="ja"/>
            </a:br>
            <a:endParaRPr/>
          </a:p>
          <a:p>
            <a:pPr indent="0" lvl="0" marL="0" rtl="0" algn="ctr">
              <a:spcBef>
                <a:spcPts val="0"/>
              </a:spcBef>
              <a:spcAft>
                <a:spcPts val="0"/>
              </a:spcAft>
              <a:buNone/>
            </a:pPr>
            <a:r>
              <a:rPr lang="ja" sz="2800"/>
              <a:t>（準備は良いですか？）</a:t>
            </a:r>
            <a:br>
              <a:rPr lang="ja" sz="2800"/>
            </a:br>
            <a:r>
              <a:rPr lang="ja" sz="2800"/>
              <a:t>・GitHub アカウント作成</a:t>
            </a:r>
            <a:br>
              <a:rPr lang="ja" sz="2800"/>
            </a:br>
            <a:r>
              <a:rPr lang="ja" sz="2800"/>
              <a:t>・Git インストール・設定</a:t>
            </a:r>
            <a:br>
              <a:rPr lang="ja" sz="2800"/>
            </a:br>
            <a:r>
              <a:rPr lang="ja" sz="2800"/>
              <a:t>・SourceTree インストール</a:t>
            </a:r>
            <a:endParaRPr sz="2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40"/>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グループ決め</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41"/>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グループ決め</a:t>
            </a:r>
            <a:endParaRPr/>
          </a:p>
        </p:txBody>
      </p:sp>
      <p:sp>
        <p:nvSpPr>
          <p:cNvPr id="441" name="Google Shape;441;p41"/>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a:t>
            </a:r>
            <a:r>
              <a:rPr lang="ja" u="sng">
                <a:solidFill>
                  <a:schemeClr val="hlink"/>
                </a:solidFill>
                <a:hlinkClick r:id="rId3"/>
              </a:rPr>
              <a:t>座席表</a:t>
            </a:r>
            <a:r>
              <a:rPr lang="ja"/>
              <a:t>をもとにグループを組みます。</a:t>
            </a:r>
            <a:endParaRPr/>
          </a:p>
          <a:p>
            <a:pPr indent="0" lvl="0" marL="0" rtl="0" algn="l">
              <a:spcBef>
                <a:spcPts val="1600"/>
              </a:spcBef>
              <a:spcAft>
                <a:spcPts val="0"/>
              </a:spcAft>
              <a:buNone/>
            </a:pPr>
            <a:r>
              <a:rPr lang="ja"/>
              <a:t>※主催側で組みました（色分けしてます）。</a:t>
            </a:r>
            <a:br>
              <a:rPr lang="ja"/>
            </a:br>
            <a:r>
              <a:rPr lang="ja"/>
              <a:t>※共同作業しやすいように</a:t>
            </a:r>
            <a:br>
              <a:rPr lang="ja"/>
            </a:br>
            <a:r>
              <a:rPr lang="ja"/>
              <a:t>　チームメンバー同士が近くになるように席替えをお願いします。</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442" name="Google Shape;442;p41"/>
          <p:cNvSpPr/>
          <p:nvPr/>
        </p:nvSpPr>
        <p:spPr>
          <a:xfrm>
            <a:off x="264550" y="1491218"/>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600"/>
              <a:t>会場案内（茅場町 CO-EDO）</a:t>
            </a:r>
            <a:endParaRPr sz="2600"/>
          </a:p>
          <a:p>
            <a:pPr indent="0" lvl="0" marL="0" rtl="0" algn="l">
              <a:spcBef>
                <a:spcPts val="0"/>
              </a:spcBef>
              <a:spcAft>
                <a:spcPts val="0"/>
              </a:spcAft>
              <a:buNone/>
            </a:pPr>
            <a:r>
              <a:t/>
            </a:r>
            <a:endParaRPr sz="2800"/>
          </a:p>
        </p:txBody>
      </p:sp>
      <p:sp>
        <p:nvSpPr>
          <p:cNvPr id="75" name="Google Shape;75;p15"/>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・Wi-Fi：受付カードをご覧ください。</a:t>
            </a:r>
            <a:endParaRPr/>
          </a:p>
          <a:p>
            <a:pPr indent="0" lvl="0" marL="0" rtl="0" algn="l">
              <a:spcBef>
                <a:spcPts val="1600"/>
              </a:spcBef>
              <a:spcAft>
                <a:spcPts val="0"/>
              </a:spcAft>
              <a:buNone/>
            </a:pPr>
            <a:r>
              <a:rPr lang="ja"/>
              <a:t>・飲食：常識の範囲であればOKです（ジュースとかパンとか）。</a:t>
            </a:r>
            <a:endParaRPr/>
          </a:p>
          <a:p>
            <a:pPr indent="0" lvl="0" marL="0" rtl="0" algn="l">
              <a:spcBef>
                <a:spcPts val="1600"/>
              </a:spcBef>
              <a:spcAft>
                <a:spcPts val="0"/>
              </a:spcAft>
              <a:buNone/>
            </a:pPr>
            <a:r>
              <a:rPr lang="ja"/>
              <a:t>・お手洗い：エレベータ前にあります。</a:t>
            </a:r>
            <a:br>
              <a:rPr lang="ja"/>
            </a:br>
            <a:r>
              <a:rPr lang="ja"/>
              <a:t>　・5F … 男女兼用</a:t>
            </a:r>
            <a:br>
              <a:rPr lang="ja"/>
            </a:br>
            <a:r>
              <a:rPr lang="ja"/>
              <a:t>　・4F … 女性用</a:t>
            </a:r>
            <a:br>
              <a:rPr lang="ja"/>
            </a:br>
            <a:r>
              <a:rPr lang="ja"/>
              <a:t>　・3F … 男性用</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sz="1600"/>
          </a:p>
        </p:txBody>
      </p:sp>
      <p:sp>
        <p:nvSpPr>
          <p:cNvPr id="76" name="Google Shape;76;p15"/>
          <p:cNvSpPr/>
          <p:nvPr/>
        </p:nvSpPr>
        <p:spPr>
          <a:xfrm>
            <a:off x="264550" y="657681"/>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42"/>
          <p:cNvSpPr txBox="1"/>
          <p:nvPr>
            <p:ph type="title"/>
          </p:nvPr>
        </p:nvSpPr>
        <p:spPr>
          <a:xfrm>
            <a:off x="509550" y="973475"/>
            <a:ext cx="8124900" cy="269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Organization</a:t>
            </a:r>
            <a:br>
              <a:rPr lang="ja"/>
            </a:br>
            <a:r>
              <a:rPr lang="ja"/>
              <a:t>Team</a:t>
            </a:r>
            <a:br>
              <a:rPr lang="ja"/>
            </a:br>
            <a:r>
              <a:rPr lang="ja"/>
              <a:t>Repository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43"/>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共同作業場の準備</a:t>
            </a:r>
            <a:endParaRPr/>
          </a:p>
        </p:txBody>
      </p:sp>
      <p:sp>
        <p:nvSpPr>
          <p:cNvPr id="453" name="Google Shape;453;p43"/>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ja"/>
              <a:t>今回は主催側で Organization, Team, Repository の割り振りを行います。</a:t>
            </a:r>
            <a:endParaRPr/>
          </a:p>
          <a:p>
            <a:pPr indent="0" lvl="0" marL="0" rtl="0" algn="l">
              <a:spcBef>
                <a:spcPts val="1600"/>
              </a:spcBef>
              <a:spcAft>
                <a:spcPts val="1600"/>
              </a:spcAft>
              <a:buNone/>
            </a:pPr>
            <a:r>
              <a:rPr lang="ja"/>
              <a:t>各グループのメンバー側の作業</a:t>
            </a:r>
            <a:br>
              <a:rPr lang="ja"/>
            </a:br>
            <a:r>
              <a:rPr lang="ja"/>
              <a:t>・</a:t>
            </a:r>
            <a:r>
              <a:rPr lang="ja">
                <a:solidFill>
                  <a:srgbClr val="5E696C"/>
                </a:solidFill>
              </a:rPr>
              <a:t>GitHandsOn20181123 という Organization に対する</a:t>
            </a:r>
            <a:br>
              <a:rPr lang="ja">
                <a:solidFill>
                  <a:srgbClr val="5E696C"/>
                </a:solidFill>
              </a:rPr>
            </a:br>
            <a:r>
              <a:rPr lang="ja">
                <a:solidFill>
                  <a:srgbClr val="5E696C"/>
                </a:solidFill>
              </a:rPr>
              <a:t>　招待メールの確認、招待の確定</a:t>
            </a:r>
            <a:br>
              <a:rPr lang="ja"/>
            </a:br>
            <a:endParaRPr/>
          </a:p>
        </p:txBody>
      </p:sp>
      <p:sp>
        <p:nvSpPr>
          <p:cNvPr id="454" name="Google Shape;454;p43"/>
          <p:cNvSpPr/>
          <p:nvPr/>
        </p:nvSpPr>
        <p:spPr>
          <a:xfrm>
            <a:off x="264550" y="1704442"/>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44"/>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共同作業</a:t>
            </a:r>
            <a:r>
              <a:rPr lang="ja"/>
              <a:t>場の確認</a:t>
            </a:r>
            <a:endParaRPr/>
          </a:p>
        </p:txBody>
      </p:sp>
      <p:sp>
        <p:nvSpPr>
          <p:cNvPr id="460" name="Google Shape;460;p44"/>
          <p:cNvSpPr txBox="1"/>
          <p:nvPr>
            <p:ph idx="1" type="body"/>
          </p:nvPr>
        </p:nvSpPr>
        <p:spPr>
          <a:xfrm>
            <a:off x="1875575" y="1044800"/>
            <a:ext cx="6956700" cy="74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a:t>
            </a:r>
            <a:r>
              <a:rPr lang="ja" u="sng">
                <a:solidFill>
                  <a:schemeClr val="accent5"/>
                </a:solidFill>
                <a:hlinkClick r:id="rId3"/>
              </a:rPr>
              <a:t>座席表</a:t>
            </a:r>
            <a:r>
              <a:rPr lang="ja"/>
              <a:t>を確認し、自分の属する TeamRepository{1～6} を開いてみる</a:t>
            </a:r>
            <a:br>
              <a:rPr lang="ja"/>
            </a:br>
            <a:r>
              <a:rPr lang="ja"/>
              <a:t>・https://github.com/GitHandsOn20181123/TeamRepos{1～6}</a:t>
            </a:r>
            <a:br>
              <a:rPr lang="ja">
                <a:solidFill>
                  <a:srgbClr val="5E696C"/>
                </a:solidFill>
              </a:rPr>
            </a:br>
            <a:endParaRPr/>
          </a:p>
        </p:txBody>
      </p:sp>
      <p:sp>
        <p:nvSpPr>
          <p:cNvPr id="461" name="Google Shape;461;p44"/>
          <p:cNvSpPr/>
          <p:nvPr/>
        </p:nvSpPr>
        <p:spPr>
          <a:xfrm>
            <a:off x="264550" y="1704442"/>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2" name="Google Shape;462;p44"/>
          <p:cNvPicPr preferRelativeResize="0"/>
          <p:nvPr/>
        </p:nvPicPr>
        <p:blipFill>
          <a:blip r:embed="rId4">
            <a:alphaModFix/>
          </a:blip>
          <a:stretch>
            <a:fillRect/>
          </a:stretch>
        </p:blipFill>
        <p:spPr>
          <a:xfrm>
            <a:off x="2145325" y="1780650"/>
            <a:ext cx="4752402" cy="3099395"/>
          </a:xfrm>
          <a:prstGeom prst="rect">
            <a:avLst/>
          </a:prstGeom>
          <a:noFill/>
          <a:ln>
            <a:noFill/>
          </a:ln>
        </p:spPr>
      </p:pic>
      <p:sp>
        <p:nvSpPr>
          <p:cNvPr id="463" name="Google Shape;463;p44"/>
          <p:cNvSpPr/>
          <p:nvPr/>
        </p:nvSpPr>
        <p:spPr>
          <a:xfrm>
            <a:off x="5213675" y="2595600"/>
            <a:ext cx="728700" cy="287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4"/>
          <p:cNvSpPr/>
          <p:nvPr/>
        </p:nvSpPr>
        <p:spPr>
          <a:xfrm>
            <a:off x="6117300" y="2813875"/>
            <a:ext cx="3026700" cy="1782600"/>
          </a:xfrm>
          <a:prstGeom prst="wedgeRectCallout">
            <a:avLst>
              <a:gd fmla="val -56364" name="adj1"/>
              <a:gd fmla="val -44543"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200">
                <a:solidFill>
                  <a:srgbClr val="666666"/>
                </a:solidFill>
              </a:rPr>
              <a:t>「Settings」が見えることを確認。</a:t>
            </a:r>
            <a:br>
              <a:rPr lang="ja" sz="1200">
                <a:solidFill>
                  <a:srgbClr val="666666"/>
                </a:solidFill>
              </a:rPr>
            </a:br>
            <a:br>
              <a:rPr lang="ja" sz="1200">
                <a:solidFill>
                  <a:srgbClr val="666666"/>
                </a:solidFill>
              </a:rPr>
            </a:br>
            <a:r>
              <a:rPr lang="ja" sz="1200">
                <a:solidFill>
                  <a:srgbClr val="666666"/>
                </a:solidFill>
              </a:rPr>
              <a:t>※該当リポジトリに対する「管理権限」があると「Settings」が見えます。</a:t>
            </a:r>
            <a:br>
              <a:rPr lang="ja" sz="1200">
                <a:solidFill>
                  <a:srgbClr val="666666"/>
                </a:solidFill>
              </a:rPr>
            </a:br>
            <a:br>
              <a:rPr lang="ja" sz="1200">
                <a:solidFill>
                  <a:srgbClr val="666666"/>
                </a:solidFill>
              </a:rPr>
            </a:br>
            <a:r>
              <a:rPr lang="ja" sz="1200">
                <a:solidFill>
                  <a:srgbClr val="666666"/>
                </a:solidFill>
              </a:rPr>
              <a:t>※今回はチームメンバー全員を管理者にしています。</a:t>
            </a:r>
            <a:endParaRPr sz="1200">
              <a:solidFill>
                <a:srgbClr val="666666"/>
              </a:solidFill>
            </a:endParaRPr>
          </a:p>
        </p:txBody>
      </p:sp>
      <p:sp>
        <p:nvSpPr>
          <p:cNvPr id="465" name="Google Shape;465;p44"/>
          <p:cNvSpPr/>
          <p:nvPr/>
        </p:nvSpPr>
        <p:spPr>
          <a:xfrm>
            <a:off x="2013125" y="1667550"/>
            <a:ext cx="2112300" cy="348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4"/>
          <p:cNvSpPr/>
          <p:nvPr/>
        </p:nvSpPr>
        <p:spPr>
          <a:xfrm>
            <a:off x="4561750" y="1704450"/>
            <a:ext cx="3026700" cy="541800"/>
          </a:xfrm>
          <a:prstGeom prst="wedgeRectCallout">
            <a:avLst>
              <a:gd fmla="val -60069" name="adj1"/>
              <a:gd fmla="val -18051"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200">
                <a:solidFill>
                  <a:srgbClr val="666666"/>
                </a:solidFill>
              </a:rPr>
              <a:t>自分の属するリポジトリを開く</a:t>
            </a:r>
            <a:endParaRPr sz="1200">
              <a:solidFill>
                <a:srgbClr val="666666"/>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45"/>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共同作業場の準備手順</a:t>
            </a:r>
            <a:endParaRPr/>
          </a:p>
        </p:txBody>
      </p:sp>
      <p:sp>
        <p:nvSpPr>
          <p:cNvPr id="472" name="Google Shape;472;p45"/>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a:t>
            </a:r>
            <a:r>
              <a:rPr lang="ja"/>
              <a:t>今回はデモだけします。</a:t>
            </a:r>
            <a:br>
              <a:rPr lang="ja"/>
            </a:br>
            <a:br>
              <a:rPr lang="ja"/>
            </a:br>
            <a:r>
              <a:rPr lang="ja"/>
              <a:t>・Organization </a:t>
            </a:r>
            <a:r>
              <a:rPr lang="ja"/>
              <a:t>作成</a:t>
            </a:r>
            <a:br>
              <a:rPr lang="ja"/>
            </a:br>
            <a:r>
              <a:rPr lang="ja"/>
              <a:t>・メンバー招待</a:t>
            </a:r>
            <a:br>
              <a:rPr lang="ja"/>
            </a:br>
            <a:r>
              <a:rPr lang="ja"/>
              <a:t>・Team 作成</a:t>
            </a:r>
            <a:br>
              <a:rPr lang="ja"/>
            </a:br>
            <a:r>
              <a:rPr lang="ja"/>
              <a:t>・リポジトリ作成</a:t>
            </a:r>
            <a:br>
              <a:rPr lang="ja"/>
            </a:br>
            <a:r>
              <a:rPr lang="ja"/>
              <a:t>・リポジトリに対する Team 権限割り当て</a:t>
            </a:r>
            <a:endParaRPr/>
          </a:p>
          <a:p>
            <a:pPr indent="0" lvl="0" marL="0" rtl="0" algn="l">
              <a:spcBef>
                <a:spcPts val="1600"/>
              </a:spcBef>
              <a:spcAft>
                <a:spcPts val="1600"/>
              </a:spcAft>
              <a:buNone/>
            </a:pPr>
            <a:r>
              <a:t/>
            </a:r>
            <a:endParaRPr/>
          </a:p>
        </p:txBody>
      </p:sp>
      <p:sp>
        <p:nvSpPr>
          <p:cNvPr id="473" name="Google Shape;473;p45"/>
          <p:cNvSpPr/>
          <p:nvPr/>
        </p:nvSpPr>
        <p:spPr>
          <a:xfrm>
            <a:off x="264550" y="1704442"/>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46"/>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clone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47"/>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clone</a:t>
            </a:r>
            <a:endParaRPr/>
          </a:p>
        </p:txBody>
      </p:sp>
      <p:sp>
        <p:nvSpPr>
          <p:cNvPr id="484" name="Google Shape;484;p47"/>
          <p:cNvSpPr txBox="1"/>
          <p:nvPr>
            <p:ph idx="1" type="body"/>
          </p:nvPr>
        </p:nvSpPr>
        <p:spPr>
          <a:xfrm>
            <a:off x="1875575" y="1044800"/>
            <a:ext cx="6956700" cy="51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各自、自分の作業マシン上でリポジトリの clone を行う。</a:t>
            </a:r>
            <a:endParaRPr/>
          </a:p>
        </p:txBody>
      </p:sp>
      <p:sp>
        <p:nvSpPr>
          <p:cNvPr id="485" name="Google Shape;485;p47"/>
          <p:cNvSpPr/>
          <p:nvPr/>
        </p:nvSpPr>
        <p:spPr>
          <a:xfrm>
            <a:off x="264550" y="1910353"/>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7"/>
          <p:cNvSpPr txBox="1"/>
          <p:nvPr>
            <p:ph idx="1" type="body"/>
          </p:nvPr>
        </p:nvSpPr>
        <p:spPr>
          <a:xfrm>
            <a:off x="1875575" y="1594600"/>
            <a:ext cx="6956700" cy="13782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a:solidFill>
                  <a:srgbClr val="FFFFFF"/>
                </a:solidFill>
                <a:latin typeface="Courier New"/>
                <a:ea typeface="Courier New"/>
                <a:cs typeface="Courier New"/>
                <a:sym typeface="Courier New"/>
              </a:rPr>
              <a:t>$ cd</a:t>
            </a:r>
            <a:br>
              <a:rPr lang="ja">
                <a:solidFill>
                  <a:srgbClr val="FFFFFF"/>
                </a:solidFill>
                <a:latin typeface="Courier New"/>
                <a:ea typeface="Courier New"/>
                <a:cs typeface="Courier New"/>
                <a:sym typeface="Courier New"/>
              </a:rPr>
            </a:br>
            <a:r>
              <a:rPr b="1" lang="ja">
                <a:solidFill>
                  <a:srgbClr val="FFFFFF"/>
                </a:solidFill>
                <a:latin typeface="Courier New"/>
                <a:ea typeface="Courier New"/>
                <a:cs typeface="Courier New"/>
                <a:sym typeface="Courier New"/>
              </a:rPr>
              <a:t>$ git clone git@github.com:group1/repos1.git (← </a:t>
            </a:r>
            <a:r>
              <a:rPr b="1" lang="ja">
                <a:solidFill>
                  <a:srgbClr val="FFFFFF"/>
                </a:solidFill>
                <a:latin typeface="Courier New"/>
                <a:ea typeface="Courier New"/>
                <a:cs typeface="Courier New"/>
                <a:sym typeface="Courier New"/>
              </a:rPr>
              <a:t>対象リポジトリのURIを指定)</a:t>
            </a:r>
            <a:br>
              <a:rPr b="1" lang="ja">
                <a:solidFill>
                  <a:srgbClr val="FFFFFF"/>
                </a:solidFill>
                <a:latin typeface="Courier New"/>
                <a:ea typeface="Courier New"/>
                <a:cs typeface="Courier New"/>
                <a:sym typeface="Courier New"/>
              </a:rPr>
            </a:br>
            <a:r>
              <a:rPr b="1" lang="ja">
                <a:solidFill>
                  <a:srgbClr val="FFFFFF"/>
                </a:solidFill>
                <a:latin typeface="Courier New"/>
                <a:ea typeface="Courier New"/>
                <a:cs typeface="Courier New"/>
                <a:sym typeface="Courier New"/>
              </a:rPr>
              <a:t>$ cd repos1 (← 対象リポジトリ名)</a:t>
            </a:r>
            <a:endParaRPr b="1">
              <a:solidFill>
                <a:srgbClr val="FFFFFF"/>
              </a:solidFill>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48"/>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commit/push/pull</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Google Shape;496;p49"/>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commit/push/pull</a:t>
            </a:r>
            <a:endParaRPr/>
          </a:p>
        </p:txBody>
      </p:sp>
      <p:sp>
        <p:nvSpPr>
          <p:cNvPr id="497" name="Google Shape;497;p49"/>
          <p:cNvSpPr txBox="1"/>
          <p:nvPr>
            <p:ph idx="1" type="body"/>
          </p:nvPr>
        </p:nvSpPr>
        <p:spPr>
          <a:xfrm>
            <a:off x="1875575" y="1044800"/>
            <a:ext cx="6956700" cy="51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各自、他</a:t>
            </a:r>
            <a:r>
              <a:rPr lang="ja"/>
              <a:t>メンバーと作業ファイルが被らない範囲内で commit/push を master に対して行ってみる</a:t>
            </a:r>
            <a:endParaRPr/>
          </a:p>
        </p:txBody>
      </p:sp>
      <p:sp>
        <p:nvSpPr>
          <p:cNvPr id="498" name="Google Shape;498;p49"/>
          <p:cNvSpPr/>
          <p:nvPr/>
        </p:nvSpPr>
        <p:spPr>
          <a:xfrm>
            <a:off x="264550" y="2131381"/>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9"/>
          <p:cNvSpPr txBox="1"/>
          <p:nvPr>
            <p:ph idx="1" type="body"/>
          </p:nvPr>
        </p:nvSpPr>
        <p:spPr>
          <a:xfrm>
            <a:off x="1875575" y="1747000"/>
            <a:ext cx="6956700" cy="25176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1300">
                <a:solidFill>
                  <a:srgbClr val="FFFFFF"/>
                </a:solidFill>
                <a:latin typeface="Courier New"/>
                <a:ea typeface="Courier New"/>
                <a:cs typeface="Courier New"/>
                <a:sym typeface="Courier New"/>
              </a:rPr>
              <a:t>(作業例)</a:t>
            </a:r>
            <a:br>
              <a:rPr lang="ja" sz="1300">
                <a:solidFill>
                  <a:srgbClr val="FFFFFF"/>
                </a:solidFill>
                <a:latin typeface="Courier New"/>
                <a:ea typeface="Courier New"/>
                <a:cs typeface="Courier New"/>
                <a:sym typeface="Courier New"/>
              </a:rPr>
            </a:br>
            <a:r>
              <a:rPr lang="ja" sz="1300">
                <a:solidFill>
                  <a:srgbClr val="FFFFFF"/>
                </a:solidFill>
                <a:latin typeface="Courier New"/>
                <a:ea typeface="Courier New"/>
                <a:cs typeface="Courier New"/>
                <a:sym typeface="Courier New"/>
              </a:rPr>
              <a:t>$ git pull origin master  (← pull は必須ではないが習慣にしておくと良い)</a:t>
            </a:r>
            <a:br>
              <a:rPr lang="ja" sz="1300">
                <a:solidFill>
                  <a:srgbClr val="FFFFFF"/>
                </a:solidFill>
                <a:latin typeface="Courier New"/>
                <a:ea typeface="Courier New"/>
                <a:cs typeface="Courier New"/>
                <a:sym typeface="Courier New"/>
              </a:rPr>
            </a:br>
            <a:r>
              <a:rPr lang="ja" sz="1300">
                <a:solidFill>
                  <a:srgbClr val="FFFFFF"/>
                </a:solidFill>
                <a:latin typeface="Courier New"/>
                <a:ea typeface="Courier New"/>
                <a:cs typeface="Courier New"/>
                <a:sym typeface="Courier New"/>
              </a:rPr>
              <a:t>$ echo kobayashi &gt; kobayashi.txt</a:t>
            </a:r>
            <a:br>
              <a:rPr lang="ja" sz="1300">
                <a:solidFill>
                  <a:srgbClr val="FFFFFF"/>
                </a:solidFill>
                <a:latin typeface="Courier New"/>
                <a:ea typeface="Courier New"/>
                <a:cs typeface="Courier New"/>
                <a:sym typeface="Courier New"/>
              </a:rPr>
            </a:br>
            <a:r>
              <a:rPr lang="ja" sz="1300">
                <a:solidFill>
                  <a:srgbClr val="FFFFFF"/>
                </a:solidFill>
                <a:latin typeface="Courier New"/>
                <a:ea typeface="Courier New"/>
                <a:cs typeface="Courier New"/>
                <a:sym typeface="Courier New"/>
              </a:rPr>
              <a:t>$ git add .</a:t>
            </a:r>
            <a:br>
              <a:rPr lang="ja" sz="1300">
                <a:solidFill>
                  <a:srgbClr val="FFFFFF"/>
                </a:solidFill>
                <a:latin typeface="Courier New"/>
                <a:ea typeface="Courier New"/>
                <a:cs typeface="Courier New"/>
                <a:sym typeface="Courier New"/>
              </a:rPr>
            </a:br>
            <a:r>
              <a:rPr lang="ja" sz="1300">
                <a:solidFill>
                  <a:srgbClr val="FFFFFF"/>
                </a:solidFill>
                <a:latin typeface="Courier New"/>
                <a:ea typeface="Courier New"/>
                <a:cs typeface="Courier New"/>
                <a:sym typeface="Courier New"/>
              </a:rPr>
              <a:t>$ git commit -m "kobayashi's commit"</a:t>
            </a:r>
            <a:br>
              <a:rPr lang="ja" sz="1300">
                <a:solidFill>
                  <a:srgbClr val="FFFFFF"/>
                </a:solidFill>
                <a:latin typeface="Courier New"/>
                <a:ea typeface="Courier New"/>
                <a:cs typeface="Courier New"/>
                <a:sym typeface="Courier New"/>
              </a:rPr>
            </a:br>
            <a:r>
              <a:rPr lang="ja" sz="1300">
                <a:solidFill>
                  <a:srgbClr val="FFFFFF"/>
                </a:solidFill>
                <a:latin typeface="Courier New"/>
                <a:ea typeface="Courier New"/>
                <a:cs typeface="Courier New"/>
                <a:sym typeface="Courier New"/>
              </a:rPr>
              <a:t>$ git push origin master</a:t>
            </a:r>
            <a:br>
              <a:rPr lang="ja" sz="1300">
                <a:solidFill>
                  <a:srgbClr val="FFFFFF"/>
                </a:solidFill>
                <a:latin typeface="Courier New"/>
                <a:ea typeface="Courier New"/>
                <a:cs typeface="Courier New"/>
                <a:sym typeface="Courier New"/>
              </a:rPr>
            </a:br>
            <a:br>
              <a:rPr lang="ja" sz="1300">
                <a:solidFill>
                  <a:srgbClr val="FFFFFF"/>
                </a:solidFill>
                <a:latin typeface="Courier New"/>
                <a:ea typeface="Courier New"/>
                <a:cs typeface="Courier New"/>
                <a:sym typeface="Courier New"/>
              </a:rPr>
            </a:br>
            <a:r>
              <a:rPr lang="ja" sz="1300">
                <a:solidFill>
                  <a:srgbClr val="FFFFFF"/>
                </a:solidFill>
                <a:latin typeface="Courier New"/>
                <a:ea typeface="Courier New"/>
                <a:cs typeface="Courier New"/>
                <a:sym typeface="Courier New"/>
              </a:rPr>
              <a:t>(git push が失敗したら)</a:t>
            </a:r>
            <a:br>
              <a:rPr lang="ja" sz="1300">
                <a:solidFill>
                  <a:srgbClr val="FFFFFF"/>
                </a:solidFill>
                <a:latin typeface="Courier New"/>
                <a:ea typeface="Courier New"/>
                <a:cs typeface="Courier New"/>
                <a:sym typeface="Courier New"/>
              </a:rPr>
            </a:br>
            <a:r>
              <a:rPr lang="ja" sz="1300">
                <a:solidFill>
                  <a:srgbClr val="FFFFFF"/>
                </a:solidFill>
                <a:latin typeface="Courier New"/>
                <a:ea typeface="Courier New"/>
                <a:cs typeface="Courier New"/>
                <a:sym typeface="Courier New"/>
              </a:rPr>
              <a:t>$ git pull origin master</a:t>
            </a:r>
            <a:br>
              <a:rPr lang="ja" sz="1300">
                <a:solidFill>
                  <a:srgbClr val="FFFFFF"/>
                </a:solidFill>
                <a:latin typeface="Courier New"/>
                <a:ea typeface="Courier New"/>
                <a:cs typeface="Courier New"/>
                <a:sym typeface="Courier New"/>
              </a:rPr>
            </a:br>
            <a:r>
              <a:rPr lang="ja" sz="1300">
                <a:solidFill>
                  <a:srgbClr val="FFFFFF"/>
                </a:solidFill>
                <a:latin typeface="Courier New"/>
                <a:ea typeface="Courier New"/>
                <a:cs typeface="Courier New"/>
                <a:sym typeface="Courier New"/>
              </a:rPr>
              <a:t>$ git push origin master</a:t>
            </a:r>
            <a:br>
              <a:rPr lang="ja" sz="1300">
                <a:solidFill>
                  <a:srgbClr val="FFFFFF"/>
                </a:solidFill>
                <a:latin typeface="Courier New"/>
                <a:ea typeface="Courier New"/>
                <a:cs typeface="Courier New"/>
                <a:sym typeface="Courier New"/>
              </a:rPr>
            </a:br>
            <a:endParaRPr b="1" sz="1300">
              <a:solidFill>
                <a:srgbClr val="FFFFFF"/>
              </a:solidFill>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50"/>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課題の確認</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51"/>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課題の確認</a:t>
            </a:r>
            <a:endParaRPr/>
          </a:p>
        </p:txBody>
      </p:sp>
      <p:sp>
        <p:nvSpPr>
          <p:cNvPr id="510" name="Google Shape;510;p51"/>
          <p:cNvSpPr txBox="1"/>
          <p:nvPr>
            <p:ph idx="1" type="body"/>
          </p:nvPr>
        </p:nvSpPr>
        <p:spPr>
          <a:xfrm>
            <a:off x="1875575" y="1044800"/>
            <a:ext cx="6956700" cy="51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clone </a:t>
            </a:r>
            <a:r>
              <a:rPr lang="ja"/>
              <a:t>してきたリポジトリ内の index.html をブラウザで開いてみる</a:t>
            </a:r>
            <a:endParaRPr/>
          </a:p>
        </p:txBody>
      </p:sp>
      <p:sp>
        <p:nvSpPr>
          <p:cNvPr id="511" name="Google Shape;511;p51"/>
          <p:cNvSpPr/>
          <p:nvPr/>
        </p:nvSpPr>
        <p:spPr>
          <a:xfrm>
            <a:off x="264550" y="2342486"/>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2" name="Google Shape;512;p51"/>
          <p:cNvPicPr preferRelativeResize="0"/>
          <p:nvPr/>
        </p:nvPicPr>
        <p:blipFill>
          <a:blip r:embed="rId3">
            <a:alphaModFix/>
          </a:blip>
          <a:stretch>
            <a:fillRect/>
          </a:stretch>
        </p:blipFill>
        <p:spPr>
          <a:xfrm>
            <a:off x="1875575" y="1675500"/>
            <a:ext cx="4478280" cy="3280600"/>
          </a:xfrm>
          <a:prstGeom prst="rect">
            <a:avLst/>
          </a:prstGeom>
          <a:noFill/>
          <a:ln>
            <a:noFill/>
          </a:ln>
        </p:spPr>
      </p:pic>
      <p:sp>
        <p:nvSpPr>
          <p:cNvPr id="513" name="Google Shape;513;p51"/>
          <p:cNvSpPr/>
          <p:nvPr/>
        </p:nvSpPr>
        <p:spPr>
          <a:xfrm>
            <a:off x="1875575" y="2866775"/>
            <a:ext cx="2016900" cy="1154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51"/>
          <p:cNvSpPr/>
          <p:nvPr/>
        </p:nvSpPr>
        <p:spPr>
          <a:xfrm>
            <a:off x="4453475" y="2866775"/>
            <a:ext cx="2369400" cy="629400"/>
          </a:xfrm>
          <a:prstGeom prst="wedgeRectCallout">
            <a:avLst>
              <a:gd fmla="val -69241" name="adj1"/>
              <a:gd fmla="val -5609"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200">
                <a:solidFill>
                  <a:srgbClr val="666666"/>
                </a:solidFill>
              </a:rPr>
              <a:t>今回はこれをこなしてみる。</a:t>
            </a:r>
            <a:endParaRPr sz="1200">
              <a:solidFill>
                <a:srgbClr val="66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本ハンズオンの目的</a:t>
            </a:r>
            <a:endParaRPr/>
          </a:p>
        </p:txBody>
      </p:sp>
      <p:sp>
        <p:nvSpPr>
          <p:cNvPr id="82" name="Google Shape;82;p16"/>
          <p:cNvSpPr txBox="1"/>
          <p:nvPr>
            <p:ph idx="1" type="body"/>
          </p:nvPr>
        </p:nvSpPr>
        <p:spPr>
          <a:xfrm>
            <a:off x="1875575" y="1044800"/>
            <a:ext cx="6956700" cy="37848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ja" sz="2600"/>
              <a:t>「ハンズオン」ですので、</a:t>
            </a:r>
            <a:br>
              <a:rPr lang="ja" sz="2600"/>
            </a:br>
            <a:r>
              <a:rPr lang="ja" sz="2600"/>
              <a:t>是非、手元で積極的に</a:t>
            </a:r>
            <a:br>
              <a:rPr lang="ja" sz="2600"/>
            </a:br>
            <a:r>
              <a:rPr lang="ja" sz="2600"/>
              <a:t>手を動かしてみてください。</a:t>
            </a:r>
            <a:endParaRPr/>
          </a:p>
        </p:txBody>
      </p:sp>
      <p:sp>
        <p:nvSpPr>
          <p:cNvPr id="83" name="Google Shape;83;p16"/>
          <p:cNvSpPr/>
          <p:nvPr/>
        </p:nvSpPr>
        <p:spPr>
          <a:xfrm>
            <a:off x="264550" y="657681"/>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52"/>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Pull request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53"/>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Pull request</a:t>
            </a:r>
            <a:endParaRPr/>
          </a:p>
        </p:txBody>
      </p:sp>
      <p:sp>
        <p:nvSpPr>
          <p:cNvPr id="525" name="Google Shape;525;p53"/>
          <p:cNvSpPr/>
          <p:nvPr/>
        </p:nvSpPr>
        <p:spPr>
          <a:xfrm>
            <a:off x="264550" y="2548643"/>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53"/>
          <p:cNvSpPr txBox="1"/>
          <p:nvPr>
            <p:ph idx="1" type="body"/>
          </p:nvPr>
        </p:nvSpPr>
        <p:spPr>
          <a:xfrm>
            <a:off x="1875575" y="1053150"/>
            <a:ext cx="6956700" cy="11892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None/>
            </a:pPr>
            <a:r>
              <a:rPr b="1" lang="ja" sz="1100">
                <a:solidFill>
                  <a:srgbClr val="FFFFFF"/>
                </a:solidFill>
                <a:latin typeface="Courier New"/>
                <a:ea typeface="Courier New"/>
                <a:cs typeface="Courier New"/>
                <a:sym typeface="Courier New"/>
              </a:rPr>
              <a:t>$ git checkout -b my-branch</a:t>
            </a:r>
            <a:br>
              <a:rPr b="1" lang="ja" sz="1100">
                <a:solidFill>
                  <a:srgbClr val="FFFFFF"/>
                </a:solidFill>
                <a:latin typeface="Courier New"/>
                <a:ea typeface="Courier New"/>
                <a:cs typeface="Courier New"/>
                <a:sym typeface="Courier New"/>
              </a:rPr>
            </a:br>
            <a:r>
              <a:rPr b="1" lang="ja" sz="1100">
                <a:solidFill>
                  <a:srgbClr val="FFFFFF"/>
                </a:solidFill>
                <a:latin typeface="Courier New"/>
                <a:ea typeface="Courier New"/>
                <a:cs typeface="Courier New"/>
                <a:sym typeface="Courier New"/>
              </a:rPr>
              <a:t>(ここでファイル編集)</a:t>
            </a:r>
            <a:br>
              <a:rPr b="1" lang="ja" sz="1100">
                <a:solidFill>
                  <a:srgbClr val="FFFFFF"/>
                </a:solidFill>
                <a:latin typeface="Courier New"/>
                <a:ea typeface="Courier New"/>
                <a:cs typeface="Courier New"/>
                <a:sym typeface="Courier New"/>
              </a:rPr>
            </a:br>
            <a:r>
              <a:rPr b="1" lang="ja" sz="1100">
                <a:solidFill>
                  <a:srgbClr val="FFFFFF"/>
                </a:solidFill>
                <a:latin typeface="Courier New"/>
                <a:ea typeface="Courier New"/>
                <a:cs typeface="Courier New"/>
                <a:sym typeface="Courier New"/>
              </a:rPr>
              <a:t>$ git add .</a:t>
            </a:r>
            <a:br>
              <a:rPr b="1" lang="ja" sz="1100">
                <a:solidFill>
                  <a:srgbClr val="FFFFFF"/>
                </a:solidFill>
                <a:latin typeface="Courier New"/>
                <a:ea typeface="Courier New"/>
                <a:cs typeface="Courier New"/>
                <a:sym typeface="Courier New"/>
              </a:rPr>
            </a:br>
            <a:r>
              <a:rPr b="1" lang="ja" sz="1100">
                <a:solidFill>
                  <a:srgbClr val="FFFFFF"/>
                </a:solidFill>
                <a:latin typeface="Courier New"/>
                <a:ea typeface="Courier New"/>
                <a:cs typeface="Courier New"/>
                <a:sym typeface="Courier New"/>
              </a:rPr>
              <a:t>$ git commit -m "my commit"</a:t>
            </a:r>
            <a:br>
              <a:rPr b="1" lang="ja" sz="1100">
                <a:solidFill>
                  <a:srgbClr val="FFFFFF"/>
                </a:solidFill>
                <a:latin typeface="Courier New"/>
                <a:ea typeface="Courier New"/>
                <a:cs typeface="Courier New"/>
                <a:sym typeface="Courier New"/>
              </a:rPr>
            </a:br>
            <a:r>
              <a:rPr b="1" lang="ja" sz="1100">
                <a:solidFill>
                  <a:srgbClr val="FFFFFF"/>
                </a:solidFill>
                <a:latin typeface="Courier New"/>
                <a:ea typeface="Courier New"/>
                <a:cs typeface="Courier New"/>
                <a:sym typeface="Courier New"/>
              </a:rPr>
              <a:t>$ git push origin master my-branch</a:t>
            </a:r>
            <a:br>
              <a:rPr b="1" lang="ja" sz="1100">
                <a:solidFill>
                  <a:srgbClr val="FFFFFF"/>
                </a:solidFill>
                <a:latin typeface="Courier New"/>
                <a:ea typeface="Courier New"/>
                <a:cs typeface="Courier New"/>
                <a:sym typeface="Courier New"/>
              </a:rPr>
            </a:br>
            <a:endParaRPr sz="1100">
              <a:solidFill>
                <a:srgbClr val="FFFFFF"/>
              </a:solidFill>
              <a:latin typeface="Courier New"/>
              <a:ea typeface="Courier New"/>
              <a:cs typeface="Courier New"/>
              <a:sym typeface="Courier New"/>
            </a:endParaRPr>
          </a:p>
          <a:p>
            <a:pPr indent="0" lvl="0" marL="0" rtl="0" algn="l">
              <a:spcBef>
                <a:spcPts val="1600"/>
              </a:spcBef>
              <a:spcAft>
                <a:spcPts val="1600"/>
              </a:spcAft>
              <a:buNone/>
            </a:pPr>
            <a:r>
              <a:t/>
            </a:r>
            <a:endParaRPr sz="1100">
              <a:solidFill>
                <a:srgbClr val="FFFFFF"/>
              </a:solidFill>
              <a:latin typeface="Courier New"/>
              <a:ea typeface="Courier New"/>
              <a:cs typeface="Courier New"/>
              <a:sym typeface="Courier New"/>
            </a:endParaRPr>
          </a:p>
        </p:txBody>
      </p:sp>
      <p:pic>
        <p:nvPicPr>
          <p:cNvPr id="527" name="Google Shape;527;p53"/>
          <p:cNvPicPr preferRelativeResize="0"/>
          <p:nvPr/>
        </p:nvPicPr>
        <p:blipFill>
          <a:blip r:embed="rId3">
            <a:alphaModFix/>
          </a:blip>
          <a:stretch>
            <a:fillRect/>
          </a:stretch>
        </p:blipFill>
        <p:spPr>
          <a:xfrm>
            <a:off x="1911200" y="2929150"/>
            <a:ext cx="4263758" cy="2113050"/>
          </a:xfrm>
          <a:prstGeom prst="rect">
            <a:avLst/>
          </a:prstGeom>
          <a:noFill/>
          <a:ln>
            <a:noFill/>
          </a:ln>
        </p:spPr>
      </p:pic>
      <p:sp>
        <p:nvSpPr>
          <p:cNvPr id="528" name="Google Shape;528;p53"/>
          <p:cNvSpPr/>
          <p:nvPr/>
        </p:nvSpPr>
        <p:spPr>
          <a:xfrm>
            <a:off x="1839350" y="4194550"/>
            <a:ext cx="4335600" cy="379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9" name="Google Shape;529;p53"/>
          <p:cNvPicPr preferRelativeResize="0"/>
          <p:nvPr/>
        </p:nvPicPr>
        <p:blipFill>
          <a:blip r:embed="rId4">
            <a:alphaModFix/>
          </a:blip>
          <a:stretch>
            <a:fillRect/>
          </a:stretch>
        </p:blipFill>
        <p:spPr>
          <a:xfrm>
            <a:off x="6597000" y="2775350"/>
            <a:ext cx="2523550" cy="2266851"/>
          </a:xfrm>
          <a:prstGeom prst="rect">
            <a:avLst/>
          </a:prstGeom>
          <a:noFill/>
          <a:ln>
            <a:noFill/>
          </a:ln>
        </p:spPr>
      </p:pic>
      <p:sp>
        <p:nvSpPr>
          <p:cNvPr id="530" name="Google Shape;530;p53"/>
          <p:cNvSpPr/>
          <p:nvPr/>
        </p:nvSpPr>
        <p:spPr>
          <a:xfrm rot="5400000">
            <a:off x="2131017" y="2429595"/>
            <a:ext cx="3792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3"/>
          <p:cNvSpPr/>
          <p:nvPr/>
        </p:nvSpPr>
        <p:spPr>
          <a:xfrm>
            <a:off x="6282192" y="4194545"/>
            <a:ext cx="3792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54"/>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Pull request の</a:t>
            </a:r>
            <a:r>
              <a:rPr lang="ja"/>
              <a:t>マージ</a:t>
            </a:r>
            <a:endParaRPr/>
          </a:p>
        </p:txBody>
      </p:sp>
      <p:sp>
        <p:nvSpPr>
          <p:cNvPr id="537" name="Google Shape;537;p54"/>
          <p:cNvSpPr txBox="1"/>
          <p:nvPr>
            <p:ph idx="1" type="body"/>
          </p:nvPr>
        </p:nvSpPr>
        <p:spPr>
          <a:xfrm>
            <a:off x="1875575" y="1044800"/>
            <a:ext cx="6956700" cy="51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・Pull request </a:t>
            </a:r>
            <a:r>
              <a:rPr lang="ja"/>
              <a:t>作成者以外のチームメンバーが Pull request を確認し、問題なければマージを行う。</a:t>
            </a:r>
            <a:endParaRPr/>
          </a:p>
        </p:txBody>
      </p:sp>
      <p:sp>
        <p:nvSpPr>
          <p:cNvPr id="538" name="Google Shape;538;p54"/>
          <p:cNvSpPr/>
          <p:nvPr/>
        </p:nvSpPr>
        <p:spPr>
          <a:xfrm>
            <a:off x="264550" y="2548643"/>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Google Shape;543;p55"/>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WIP</a:t>
            </a:r>
            <a:endParaRPr/>
          </a:p>
        </p:txBody>
      </p:sp>
      <p:sp>
        <p:nvSpPr>
          <p:cNvPr id="544" name="Google Shape;544;p55"/>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a:t>
            </a:r>
            <a:r>
              <a:rPr lang="ja"/>
              <a:t>作業が完了していない状態でも作業ブランチは push してしまっても良い</a:t>
            </a:r>
            <a:br>
              <a:rPr lang="ja"/>
            </a:br>
            <a:r>
              <a:rPr lang="ja"/>
              <a:t>・作業が完了していない状態の Pull request 名には頭に [WIP] と付けるのが一般的。(work in progress の略)</a:t>
            </a:r>
            <a:endParaRPr/>
          </a:p>
          <a:p>
            <a:pPr indent="0" lvl="0" marL="0" rtl="0" algn="l">
              <a:spcBef>
                <a:spcPts val="1600"/>
              </a:spcBef>
              <a:spcAft>
                <a:spcPts val="1600"/>
              </a:spcAft>
              <a:buNone/>
            </a:pPr>
            <a:r>
              <a:t/>
            </a:r>
            <a:endParaRPr/>
          </a:p>
        </p:txBody>
      </p:sp>
      <p:sp>
        <p:nvSpPr>
          <p:cNvPr id="545" name="Google Shape;545;p55"/>
          <p:cNvSpPr/>
          <p:nvPr/>
        </p:nvSpPr>
        <p:spPr>
          <a:xfrm>
            <a:off x="264550" y="2548643"/>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Google Shape;550;p56"/>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protect branch</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Google Shape;555;p57"/>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protect branch</a:t>
            </a:r>
            <a:endParaRPr/>
          </a:p>
        </p:txBody>
      </p:sp>
      <p:sp>
        <p:nvSpPr>
          <p:cNvPr id="556" name="Google Shape;556;p57"/>
          <p:cNvSpPr/>
          <p:nvPr/>
        </p:nvSpPr>
        <p:spPr>
          <a:xfrm>
            <a:off x="264550" y="2761393"/>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7" name="Google Shape;557;p57"/>
          <p:cNvPicPr preferRelativeResize="0"/>
          <p:nvPr/>
        </p:nvPicPr>
        <p:blipFill>
          <a:blip r:embed="rId3">
            <a:alphaModFix/>
          </a:blip>
          <a:stretch>
            <a:fillRect/>
          </a:stretch>
        </p:blipFill>
        <p:spPr>
          <a:xfrm>
            <a:off x="1765888" y="929450"/>
            <a:ext cx="6699222" cy="3861751"/>
          </a:xfrm>
          <a:prstGeom prst="rect">
            <a:avLst/>
          </a:prstGeom>
          <a:noFill/>
          <a:ln>
            <a:noFill/>
          </a:ln>
        </p:spPr>
      </p:pic>
      <p:sp>
        <p:nvSpPr>
          <p:cNvPr id="558" name="Google Shape;558;p57"/>
          <p:cNvSpPr/>
          <p:nvPr/>
        </p:nvSpPr>
        <p:spPr>
          <a:xfrm>
            <a:off x="7769925" y="3310125"/>
            <a:ext cx="625800" cy="324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Google Shape;563;p58"/>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その他</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Google Shape;568;p59"/>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200"/>
              <a:t>・</a:t>
            </a:r>
            <a:r>
              <a:rPr lang="ja" sz="1200" u="sng">
                <a:solidFill>
                  <a:schemeClr val="accent5"/>
                </a:solidFill>
                <a:hlinkClick r:id="rId3"/>
              </a:rPr>
              <a:t>https://oss.connpass.com/</a:t>
            </a:r>
            <a:br>
              <a:rPr lang="ja" sz="1200"/>
            </a:br>
            <a:r>
              <a:rPr lang="ja" sz="1200"/>
              <a:t>　Gitハンズオンについては以下のレベルを不定期で開催しています。</a:t>
            </a:r>
            <a:br>
              <a:rPr lang="ja" sz="1200"/>
            </a:br>
            <a:r>
              <a:rPr lang="ja" sz="1200"/>
              <a:t>　・Lv1.0 … Gitツール不要のGitHub操作</a:t>
            </a:r>
            <a:br>
              <a:rPr lang="ja" sz="1200"/>
            </a:br>
            <a:r>
              <a:rPr lang="ja" sz="1200"/>
              <a:t>　・Lv2.0 … master のみで運用する Git</a:t>
            </a:r>
            <a:br>
              <a:rPr lang="ja" sz="1200"/>
            </a:br>
            <a:r>
              <a:rPr lang="ja" sz="1200"/>
              <a:t>　・Lv3.0 … ブランチ操作とコミット入れ替え (rebase はさらっと触れる程度)</a:t>
            </a:r>
            <a:br>
              <a:rPr lang="ja" sz="1200"/>
            </a:br>
            <a:r>
              <a:rPr lang="ja" sz="1200"/>
              <a:t>　・Lv4.0 … 実践 Git チーム運用</a:t>
            </a:r>
            <a:br>
              <a:rPr lang="ja" sz="1200"/>
            </a:br>
            <a:r>
              <a:rPr lang="ja" sz="1200"/>
              <a:t>　・Lv3.5 … 様々な rebase 操作・コンフリクト解消</a:t>
            </a:r>
            <a:br>
              <a:rPr lang="ja" sz="1200"/>
            </a:br>
            <a:r>
              <a:rPr lang="ja" sz="1200"/>
              <a:t>　・Lv3.6 … merge 操作の理解と実践・コンフリクト解消</a:t>
            </a:r>
            <a:br>
              <a:rPr lang="ja" sz="1200"/>
            </a:br>
            <a:br>
              <a:rPr lang="ja" sz="1200"/>
            </a:br>
            <a:r>
              <a:rPr lang="ja" sz="1200"/>
              <a:t>・Fork 活用は Lv5 あたりでやると思います。</a:t>
            </a:r>
            <a:br>
              <a:rPr lang="ja" sz="1200"/>
            </a:br>
            <a:r>
              <a:rPr lang="ja" sz="1200"/>
              <a:t>・中間 Lv も準備中。</a:t>
            </a:r>
            <a:endParaRPr sz="1200"/>
          </a:p>
        </p:txBody>
      </p:sp>
      <p:sp>
        <p:nvSpPr>
          <p:cNvPr id="569" name="Google Shape;569;p59"/>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次のフェーズ等</a:t>
            </a:r>
            <a:endParaRPr/>
          </a:p>
        </p:txBody>
      </p:sp>
      <p:sp>
        <p:nvSpPr>
          <p:cNvPr id="570" name="Google Shape;570;p59"/>
          <p:cNvSpPr/>
          <p:nvPr/>
        </p:nvSpPr>
        <p:spPr>
          <a:xfrm>
            <a:off x="264550" y="2952759"/>
            <a:ext cx="13719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本</a:t>
            </a:r>
            <a:r>
              <a:rPr lang="ja"/>
              <a:t>ハンズオンの目的</a:t>
            </a:r>
            <a:endParaRPr/>
          </a:p>
        </p:txBody>
      </p:sp>
      <p:sp>
        <p:nvSpPr>
          <p:cNvPr id="89" name="Google Shape;89;p17"/>
          <p:cNvSpPr txBox="1"/>
          <p:nvPr>
            <p:ph idx="1" type="body"/>
          </p:nvPr>
        </p:nvSpPr>
        <p:spPr>
          <a:xfrm>
            <a:off x="1875575" y="1044800"/>
            <a:ext cx="6956700" cy="37848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ja" sz="2600">
                <a:solidFill>
                  <a:srgbClr val="5E696C"/>
                </a:solidFill>
              </a:rPr>
              <a:t>実際のチーム作業を行ってみる</a:t>
            </a:r>
            <a:endParaRPr sz="2600">
              <a:solidFill>
                <a:srgbClr val="5E696C"/>
              </a:solidFill>
              <a:latin typeface="Verdana"/>
              <a:ea typeface="Verdana"/>
              <a:cs typeface="Verdana"/>
              <a:sym typeface="Verdana"/>
            </a:endParaRPr>
          </a:p>
        </p:txBody>
      </p:sp>
      <p:sp>
        <p:nvSpPr>
          <p:cNvPr id="90" name="Google Shape;90;p17"/>
          <p:cNvSpPr/>
          <p:nvPr/>
        </p:nvSpPr>
        <p:spPr>
          <a:xfrm>
            <a:off x="264550" y="657681"/>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ハンズオン対象者</a:t>
            </a:r>
            <a:endParaRPr/>
          </a:p>
        </p:txBody>
      </p:sp>
      <p:sp>
        <p:nvSpPr>
          <p:cNvPr id="96" name="Google Shape;96;p18"/>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600"/>
              <a:t>・</a:t>
            </a:r>
            <a:r>
              <a:rPr b="1" lang="ja" sz="1600">
                <a:solidFill>
                  <a:srgbClr val="FF0000"/>
                </a:solidFill>
              </a:rPr>
              <a:t>Git コマンドによる</a:t>
            </a:r>
            <a:r>
              <a:rPr lang="ja" sz="1600">
                <a:solidFill>
                  <a:srgbClr val="5E696C"/>
                </a:solidFill>
              </a:rPr>
              <a:t> clone/add/commit/push/pull/reset/fetch あたりの操作を経験したことのある方 (Lv3 受講済み相当の経験があれば大丈夫です)。</a:t>
            </a:r>
            <a:endParaRPr sz="1600">
              <a:solidFill>
                <a:srgbClr val="5E696C"/>
              </a:solidFill>
            </a:endParaRPr>
          </a:p>
        </p:txBody>
      </p:sp>
      <p:pic>
        <p:nvPicPr>
          <p:cNvPr id="97" name="Google Shape;97;p18"/>
          <p:cNvPicPr preferRelativeResize="0"/>
          <p:nvPr/>
        </p:nvPicPr>
        <p:blipFill>
          <a:blip r:embed="rId3">
            <a:alphaModFix/>
          </a:blip>
          <a:stretch>
            <a:fillRect/>
          </a:stretch>
        </p:blipFill>
        <p:spPr>
          <a:xfrm>
            <a:off x="5343900" y="2197350"/>
            <a:ext cx="3277074" cy="1756226"/>
          </a:xfrm>
          <a:prstGeom prst="rect">
            <a:avLst/>
          </a:prstGeom>
          <a:noFill/>
          <a:ln>
            <a:noFill/>
          </a:ln>
        </p:spPr>
      </p:pic>
      <p:pic>
        <p:nvPicPr>
          <p:cNvPr id="98" name="Google Shape;98;p18"/>
          <p:cNvPicPr preferRelativeResize="0"/>
          <p:nvPr/>
        </p:nvPicPr>
        <p:blipFill>
          <a:blip r:embed="rId4">
            <a:alphaModFix/>
          </a:blip>
          <a:stretch>
            <a:fillRect/>
          </a:stretch>
        </p:blipFill>
        <p:spPr>
          <a:xfrm>
            <a:off x="1964400" y="2197350"/>
            <a:ext cx="3245924" cy="1850724"/>
          </a:xfrm>
          <a:prstGeom prst="rect">
            <a:avLst/>
          </a:prstGeom>
          <a:noFill/>
          <a:ln>
            <a:noFill/>
          </a:ln>
        </p:spPr>
      </p:pic>
      <p:sp>
        <p:nvSpPr>
          <p:cNvPr id="99" name="Google Shape;99;p18"/>
          <p:cNvSpPr/>
          <p:nvPr/>
        </p:nvSpPr>
        <p:spPr>
          <a:xfrm>
            <a:off x="264550" y="657681"/>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事前準備はお済みですか？</a:t>
            </a:r>
            <a:endParaRPr/>
          </a:p>
        </p:txBody>
      </p:sp>
      <p:sp>
        <p:nvSpPr>
          <p:cNvPr id="105" name="Google Shape;105;p19"/>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300"/>
              <a:t>・</a:t>
            </a:r>
            <a:r>
              <a:rPr lang="ja" sz="1300" u="sng">
                <a:solidFill>
                  <a:schemeClr val="hlink"/>
                </a:solidFill>
                <a:hlinkClick r:id="rId3"/>
              </a:rPr>
              <a:t>GitHub</a:t>
            </a:r>
            <a:r>
              <a:rPr lang="ja" sz="1300"/>
              <a:t> アカウントを作成（※ Lv1 相当）</a:t>
            </a:r>
            <a:br>
              <a:rPr lang="ja" sz="1300"/>
            </a:br>
            <a:r>
              <a:rPr lang="ja" sz="1300"/>
              <a:t>・作業マシンに </a:t>
            </a:r>
            <a:r>
              <a:rPr lang="ja" sz="1300" u="sng">
                <a:solidFill>
                  <a:schemeClr val="hlink"/>
                </a:solidFill>
                <a:hlinkClick r:id="rId4"/>
              </a:rPr>
              <a:t>Git</a:t>
            </a:r>
            <a:r>
              <a:rPr lang="ja" sz="1300"/>
              <a:t> をインストール（※ Lv2 相当）</a:t>
            </a:r>
            <a:br>
              <a:rPr lang="ja" sz="1300"/>
            </a:br>
            <a:r>
              <a:rPr lang="ja" sz="1300"/>
              <a:t>・Git 設定 (SSH 認証等)（</a:t>
            </a:r>
            <a:r>
              <a:rPr lang="ja" sz="1300"/>
              <a:t>※ Lv2 相当）</a:t>
            </a:r>
            <a:br>
              <a:rPr lang="ja" sz="1300"/>
            </a:br>
            <a:r>
              <a:rPr lang="ja" sz="1300"/>
              <a:t>　※手順は </a:t>
            </a:r>
            <a:r>
              <a:rPr lang="ja" sz="1300" u="sng">
                <a:solidFill>
                  <a:schemeClr val="hlink"/>
                </a:solidFill>
                <a:hlinkClick r:id="rId5"/>
              </a:rPr>
              <a:t>Lv2ハンズオン資料のp26～31</a:t>
            </a:r>
            <a:r>
              <a:rPr lang="ja" sz="1300"/>
              <a:t> をご参照ください。</a:t>
            </a:r>
            <a:br>
              <a:rPr lang="ja" sz="1300"/>
            </a:br>
            <a:r>
              <a:rPr lang="ja" sz="1300"/>
              <a:t>・</a:t>
            </a:r>
            <a:r>
              <a:rPr lang="ja" sz="1300" u="sng">
                <a:solidFill>
                  <a:schemeClr val="hlink"/>
                </a:solidFill>
                <a:hlinkClick r:id="rId6"/>
              </a:rPr>
              <a:t>SourceTree</a:t>
            </a:r>
            <a:r>
              <a:rPr lang="ja" sz="1300"/>
              <a:t> をインストール（※ Lv3 相当）</a:t>
            </a:r>
            <a:br>
              <a:rPr lang="ja" sz="1300"/>
            </a:br>
            <a:endParaRPr sz="1300"/>
          </a:p>
          <a:p>
            <a:pPr indent="0" lvl="0" marL="0" rtl="0" algn="l">
              <a:spcBef>
                <a:spcPts val="1600"/>
              </a:spcBef>
              <a:spcAft>
                <a:spcPts val="0"/>
              </a:spcAft>
              <a:buNone/>
            </a:pPr>
            <a:r>
              <a:rPr lang="ja" sz="1300"/>
              <a:t>まだの方は話を聞きながらで良いので</a:t>
            </a:r>
            <a:br>
              <a:rPr lang="ja" sz="1300"/>
            </a:br>
            <a:r>
              <a:rPr lang="ja" sz="1300"/>
              <a:t>今のうちに済ませてしまいましょう。</a:t>
            </a:r>
            <a:endParaRPr sz="1300"/>
          </a:p>
          <a:p>
            <a:pPr indent="0" lvl="0" marL="0" rtl="0" algn="l">
              <a:spcBef>
                <a:spcPts val="0"/>
              </a:spcBef>
              <a:spcAft>
                <a:spcPts val="1600"/>
              </a:spcAft>
              <a:buNone/>
            </a:pPr>
            <a:r>
              <a:t/>
            </a:r>
            <a:endParaRPr sz="1300">
              <a:solidFill>
                <a:srgbClr val="5E696C"/>
              </a:solidFill>
            </a:endParaRPr>
          </a:p>
        </p:txBody>
      </p:sp>
      <p:sp>
        <p:nvSpPr>
          <p:cNvPr id="106" name="Google Shape;106;p19"/>
          <p:cNvSpPr/>
          <p:nvPr/>
        </p:nvSpPr>
        <p:spPr>
          <a:xfrm>
            <a:off x="264550" y="657681"/>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GitHub</a:t>
            </a:r>
            <a:r>
              <a:rPr lang="ja"/>
              <a:t>アカウント名共有のお願い</a:t>
            </a:r>
            <a:endParaRPr/>
          </a:p>
        </p:txBody>
      </p:sp>
      <p:sp>
        <p:nvSpPr>
          <p:cNvPr id="112" name="Google Shape;112;p20"/>
          <p:cNvSpPr txBox="1"/>
          <p:nvPr>
            <p:ph idx="1" type="body"/>
          </p:nvPr>
        </p:nvSpPr>
        <p:spPr>
          <a:xfrm>
            <a:off x="1875575" y="1044800"/>
            <a:ext cx="6956700" cy="161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以下スプレッドシートに、各自の GitHub アカウント名の記述をお願いします。</a:t>
            </a:r>
            <a:br>
              <a:rPr lang="ja"/>
            </a:br>
            <a:r>
              <a:rPr lang="ja" u="sng">
                <a:solidFill>
                  <a:schemeClr val="hlink"/>
                </a:solidFill>
                <a:hlinkClick r:id="rId3"/>
              </a:rPr>
              <a:t>https://goo.gl/Fczg4A</a:t>
            </a:r>
            <a:br>
              <a:rPr lang="ja"/>
            </a:br>
            <a:endParaRPr/>
          </a:p>
          <a:p>
            <a:pPr indent="0" lvl="0" marL="0" rtl="0" algn="l">
              <a:spcBef>
                <a:spcPts val="1600"/>
              </a:spcBef>
              <a:spcAft>
                <a:spcPts val="0"/>
              </a:spcAft>
              <a:buNone/>
            </a:pPr>
            <a:r>
              <a:rPr lang="ja"/>
              <a:t>チーム共同作業時に用いることになります。</a:t>
            </a:r>
            <a:endParaRPr/>
          </a:p>
          <a:p>
            <a:pPr indent="0" lvl="0" marL="0" rtl="0" algn="l">
              <a:spcBef>
                <a:spcPts val="1600"/>
              </a:spcBef>
              <a:spcAft>
                <a:spcPts val="1600"/>
              </a:spcAft>
              <a:buNone/>
            </a:pPr>
            <a:r>
              <a:t/>
            </a:r>
            <a:endParaRPr/>
          </a:p>
        </p:txBody>
      </p:sp>
      <p:pic>
        <p:nvPicPr>
          <p:cNvPr id="113" name="Google Shape;113;p20"/>
          <p:cNvPicPr preferRelativeResize="0"/>
          <p:nvPr/>
        </p:nvPicPr>
        <p:blipFill>
          <a:blip r:embed="rId4">
            <a:alphaModFix/>
          </a:blip>
          <a:stretch>
            <a:fillRect/>
          </a:stretch>
        </p:blipFill>
        <p:spPr>
          <a:xfrm>
            <a:off x="5166575" y="2407450"/>
            <a:ext cx="3437101" cy="2306724"/>
          </a:xfrm>
          <a:prstGeom prst="rect">
            <a:avLst/>
          </a:prstGeom>
          <a:noFill/>
          <a:ln>
            <a:noFill/>
          </a:ln>
        </p:spPr>
      </p:pic>
      <p:sp>
        <p:nvSpPr>
          <p:cNvPr id="114" name="Google Shape;114;p20"/>
          <p:cNvSpPr/>
          <p:nvPr/>
        </p:nvSpPr>
        <p:spPr>
          <a:xfrm>
            <a:off x="264550" y="657681"/>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1875500" y="391350"/>
            <a:ext cx="69567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3200"/>
              <a:t>チャット参加のご案内</a:t>
            </a:r>
            <a:endParaRPr/>
          </a:p>
        </p:txBody>
      </p:sp>
      <p:sp>
        <p:nvSpPr>
          <p:cNvPr id="120" name="Google Shape;120;p21"/>
          <p:cNvSpPr txBox="1"/>
          <p:nvPr>
            <p:ph idx="1" type="body"/>
          </p:nvPr>
        </p:nvSpPr>
        <p:spPr>
          <a:xfrm>
            <a:off x="1875575" y="1044800"/>
            <a:ext cx="69567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イベント中の情報共有をスムーズにするために、</a:t>
            </a:r>
            <a:br>
              <a:rPr lang="ja"/>
            </a:br>
            <a:r>
              <a:rPr lang="ja"/>
              <a:t>Discord というチャットサービスへの入室をお願いします。</a:t>
            </a:r>
            <a:br>
              <a:rPr lang="ja"/>
            </a:br>
            <a:br>
              <a:rPr lang="ja"/>
            </a:br>
            <a:r>
              <a:rPr lang="ja" sz="1800"/>
              <a:t>・Discord「Hands On」ルーム（アカウント作成不要）</a:t>
            </a:r>
            <a:br>
              <a:rPr lang="ja" sz="2000"/>
            </a:br>
            <a:r>
              <a:rPr lang="ja" sz="2000"/>
              <a:t>　</a:t>
            </a:r>
            <a:r>
              <a:rPr lang="ja" sz="2600" u="sng">
                <a:solidFill>
                  <a:schemeClr val="accent5"/>
                </a:solidFill>
                <a:hlinkClick r:id="rId3"/>
              </a:rPr>
              <a:t>https://discord.gg/2mJ5uTb</a:t>
            </a:r>
            <a:r>
              <a:rPr lang="ja" sz="2000"/>
              <a:t> </a:t>
            </a:r>
            <a:br>
              <a:rPr lang="ja" sz="2000"/>
            </a:br>
            <a:r>
              <a:rPr lang="ja" sz="1400"/>
              <a:t>　※イベントページにもURL貼ってあります</a:t>
            </a:r>
            <a:br>
              <a:rPr lang="ja" sz="1400"/>
            </a:br>
            <a:r>
              <a:rPr lang="ja" sz="1400"/>
              <a:t>　※</a:t>
            </a:r>
            <a:r>
              <a:rPr lang="ja" sz="1400">
                <a:solidFill>
                  <a:srgbClr val="5E696C"/>
                </a:solidFill>
              </a:rPr>
              <a:t>メールアドレス等を聞かれるダイアログが出たら</a:t>
            </a:r>
            <a:br>
              <a:rPr lang="ja" sz="1400">
                <a:solidFill>
                  <a:srgbClr val="5E696C"/>
                </a:solidFill>
              </a:rPr>
            </a:br>
            <a:r>
              <a:rPr lang="ja" sz="1400">
                <a:solidFill>
                  <a:srgbClr val="5E696C"/>
                </a:solidFill>
              </a:rPr>
              <a:t>　　ダイアログ外をクリックすればメールアドレス入力を</a:t>
            </a:r>
            <a:br>
              <a:rPr lang="ja" sz="1400">
                <a:solidFill>
                  <a:srgbClr val="5E696C"/>
                </a:solidFill>
              </a:rPr>
            </a:br>
            <a:r>
              <a:rPr lang="ja" sz="1400">
                <a:solidFill>
                  <a:srgbClr val="5E696C"/>
                </a:solidFill>
              </a:rPr>
              <a:t>　　省略することができます。</a:t>
            </a:r>
            <a:endParaRPr sz="1400"/>
          </a:p>
          <a:p>
            <a:pPr indent="0" lvl="0" marL="0" rtl="0" algn="l">
              <a:spcBef>
                <a:spcPts val="1600"/>
              </a:spcBef>
              <a:spcAft>
                <a:spcPts val="0"/>
              </a:spcAft>
              <a:buNone/>
            </a:pPr>
            <a:r>
              <a:rPr lang="ja" sz="1400"/>
              <a:t>※今後も便利に使い続けたい人はアカウント登録を行った上で</a:t>
            </a:r>
            <a:br>
              <a:rPr lang="ja" sz="1400"/>
            </a:br>
            <a:r>
              <a:rPr lang="ja" sz="1400"/>
              <a:t>　ネイティブアプリをインストールしておくと捗ります</a:t>
            </a:r>
            <a:br>
              <a:rPr lang="ja" sz="1400"/>
            </a:br>
            <a:r>
              <a:rPr lang="ja" sz="1400"/>
              <a:t>　</a:t>
            </a:r>
            <a:r>
              <a:rPr lang="ja" sz="1400" u="sng">
                <a:solidFill>
                  <a:schemeClr val="accent5"/>
                </a:solidFill>
                <a:hlinkClick r:id="rId4"/>
              </a:rPr>
              <a:t>https://discordapp.com/download</a:t>
            </a:r>
            <a:br>
              <a:rPr lang="ja" sz="1400"/>
            </a:br>
            <a:r>
              <a:rPr lang="ja" sz="1400"/>
              <a:t>　（Windows, Mac, Linux, iOS, Android 対応）</a:t>
            </a:r>
            <a:endParaRPr sz="1400"/>
          </a:p>
          <a:p>
            <a:pPr indent="0" lvl="0" marL="0" rtl="0" algn="l">
              <a:spcBef>
                <a:spcPts val="1600"/>
              </a:spcBef>
              <a:spcAft>
                <a:spcPts val="1600"/>
              </a:spcAft>
              <a:buNone/>
            </a:pPr>
            <a:r>
              <a:t/>
            </a:r>
            <a:endParaRPr>
              <a:solidFill>
                <a:srgbClr val="5E696C"/>
              </a:solidFill>
            </a:endParaRPr>
          </a:p>
        </p:txBody>
      </p:sp>
      <p:sp>
        <p:nvSpPr>
          <p:cNvPr id="121" name="Google Shape;121;p21"/>
          <p:cNvSpPr/>
          <p:nvPr/>
        </p:nvSpPr>
        <p:spPr>
          <a:xfrm>
            <a:off x="264550" y="657681"/>
            <a:ext cx="1365300" cy="2136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