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5" autoAdjust="0"/>
    <p:restoredTop sz="94660"/>
  </p:normalViewPr>
  <p:slideViewPr>
    <p:cSldViewPr showGuides="1">
      <p:cViewPr varScale="1">
        <p:scale>
          <a:sx n="109" d="100"/>
          <a:sy n="109" d="100"/>
        </p:scale>
        <p:origin x="30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貴也 久保田" userId="b5dcd7309d079857" providerId="LiveId" clId="{27389A56-C6E6-4649-B94A-EEB7061603A6}"/>
    <pc:docChg chg="custSel addSld modSld">
      <pc:chgData name="貴也 久保田" userId="b5dcd7309d079857" providerId="LiveId" clId="{27389A56-C6E6-4649-B94A-EEB7061603A6}" dt="2023-12-28T04:21:07.848" v="15" actId="732"/>
      <pc:docMkLst>
        <pc:docMk/>
      </pc:docMkLst>
      <pc:sldChg chg="addSp modSp mod">
        <pc:chgData name="貴也 久保田" userId="b5dcd7309d079857" providerId="LiveId" clId="{27389A56-C6E6-4649-B94A-EEB7061603A6}" dt="2023-12-27T07:47:30.014" v="6" actId="20577"/>
        <pc:sldMkLst>
          <pc:docMk/>
          <pc:sldMk cId="331692263" sldId="256"/>
        </pc:sldMkLst>
        <pc:spChg chg="mod">
          <ac:chgData name="貴也 久保田" userId="b5dcd7309d079857" providerId="LiveId" clId="{27389A56-C6E6-4649-B94A-EEB7061603A6}" dt="2023-12-27T07:47:30.014" v="6" actId="20577"/>
          <ac:spMkLst>
            <pc:docMk/>
            <pc:sldMk cId="331692263" sldId="256"/>
            <ac:spMk id="10" creationId="{FFA4F983-E920-BB73-5438-ED7ED9E7DB16}"/>
          </ac:spMkLst>
        </pc:spChg>
        <pc:grpChg chg="mod">
          <ac:chgData name="貴也 久保田" userId="b5dcd7309d079857" providerId="LiveId" clId="{27389A56-C6E6-4649-B94A-EEB7061603A6}" dt="2023-12-27T07:47:25.678" v="2" actId="1076"/>
          <ac:grpSpMkLst>
            <pc:docMk/>
            <pc:sldMk cId="331692263" sldId="256"/>
            <ac:grpSpMk id="16" creationId="{E03C5E81-4F19-776C-FFD8-2AFABADAFE5F}"/>
          </ac:grpSpMkLst>
        </pc:grpChg>
        <pc:picChg chg="add mod">
          <ac:chgData name="貴也 久保田" userId="b5dcd7309d079857" providerId="LiveId" clId="{27389A56-C6E6-4649-B94A-EEB7061603A6}" dt="2023-12-27T07:47:26.719" v="3" actId="1076"/>
          <ac:picMkLst>
            <pc:docMk/>
            <pc:sldMk cId="331692263" sldId="256"/>
            <ac:picMk id="2" creationId="{6A375B1F-BF2F-4673-8124-3123F8DBC610}"/>
          </ac:picMkLst>
        </pc:picChg>
      </pc:sldChg>
      <pc:sldChg chg="addSp delSp modSp add mod">
        <pc:chgData name="貴也 久保田" userId="b5dcd7309d079857" providerId="LiveId" clId="{27389A56-C6E6-4649-B94A-EEB7061603A6}" dt="2023-12-28T04:21:07.848" v="15" actId="732"/>
        <pc:sldMkLst>
          <pc:docMk/>
          <pc:sldMk cId="3372864599" sldId="257"/>
        </pc:sldMkLst>
        <pc:grpChg chg="del">
          <ac:chgData name="貴也 久保田" userId="b5dcd7309d079857" providerId="LiveId" clId="{27389A56-C6E6-4649-B94A-EEB7061603A6}" dt="2023-12-28T04:20:46.540" v="8" actId="478"/>
          <ac:grpSpMkLst>
            <pc:docMk/>
            <pc:sldMk cId="3372864599" sldId="257"/>
            <ac:grpSpMk id="16" creationId="{E03C5E81-4F19-776C-FFD8-2AFABADAFE5F}"/>
          </ac:grpSpMkLst>
        </pc:grpChg>
        <pc:picChg chg="del">
          <ac:chgData name="貴也 久保田" userId="b5dcd7309d079857" providerId="LiveId" clId="{27389A56-C6E6-4649-B94A-EEB7061603A6}" dt="2023-12-28T04:20:46.540" v="8" actId="478"/>
          <ac:picMkLst>
            <pc:docMk/>
            <pc:sldMk cId="3372864599" sldId="257"/>
            <ac:picMk id="2" creationId="{6A375B1F-BF2F-4673-8124-3123F8DBC610}"/>
          </ac:picMkLst>
        </pc:picChg>
        <pc:picChg chg="add mod modCrop">
          <ac:chgData name="貴也 久保田" userId="b5dcd7309d079857" providerId="LiveId" clId="{27389A56-C6E6-4649-B94A-EEB7061603A6}" dt="2023-12-28T04:21:07.848" v="15" actId="732"/>
          <ac:picMkLst>
            <pc:docMk/>
            <pc:sldMk cId="3372864599" sldId="257"/>
            <ac:picMk id="4" creationId="{E2B9990E-4CAA-40B5-AAE5-321E46A0FBF6}"/>
          </ac:picMkLst>
        </pc:picChg>
        <pc:cxnChg chg="mod">
          <ac:chgData name="貴也 久保田" userId="b5dcd7309d079857" providerId="LiveId" clId="{27389A56-C6E6-4649-B94A-EEB7061603A6}" dt="2023-12-28T04:20:46.540" v="8" actId="478"/>
          <ac:cxnSpMkLst>
            <pc:docMk/>
            <pc:sldMk cId="3372864599" sldId="257"/>
            <ac:cxnSpMk id="14" creationId="{E28289F0-4C82-B737-25E5-A0C73D90A6E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C6E48F-F8DC-A404-1683-109C8A45A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B90D6B-DE48-59C5-CDE8-2169D5E92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1AE7A6-EF05-CF5A-CF3B-FBBFBEE0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AB6C-E296-47D1-B370-87A5A68D5D84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823D64-42ED-42C9-50A4-B5A0FFCF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09E6D6-839D-4A17-53EE-ADDF280C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0A2-AC28-4E63-B01D-8C5898E46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79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4D0C94-22C3-9A4D-5E43-AE660AEE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36571B-8EAC-F896-670D-A9318579A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74CF41-DB98-6D92-DE43-EF060FF2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AB6C-E296-47D1-B370-87A5A68D5D84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DC8B8E-C5F7-5ACA-807D-E84A157BA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249C16-C7FE-8218-69D2-A5A7F3EB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0A2-AC28-4E63-B01D-8C5898E46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40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6ED6101-070C-987F-8C07-095F5EAFA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5F1EF9-CEC0-829E-EB90-2EA2D50D1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56C97D-EBD2-B498-8523-8CAD3664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AB6C-E296-47D1-B370-87A5A68D5D84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22EBC5-C00C-92D7-E5F8-F9806543B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8B9B54-3320-7D8F-366B-3AFAB28B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0A2-AC28-4E63-B01D-8C5898E46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05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3F57CA-A83D-7CF5-031D-CC4F1EDB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7E722B-7E95-1F91-CBA3-EF414560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FF9899-AE5E-3ADD-E0EA-CFAD8130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AB6C-E296-47D1-B370-87A5A68D5D84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A87B7A-B32F-B565-E717-1311D3A0E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31BEBE-16FA-CFE7-076F-1C0540095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0A2-AC28-4E63-B01D-8C5898E46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59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489E2A-B513-AE00-748B-3794E599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3274DD-875C-617B-6F6D-4396C1B4A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B340DD-71CD-F8C0-BD1D-B6255D66E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AB6C-E296-47D1-B370-87A5A68D5D84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C4D434-2A35-7DC3-3EC9-832B85C6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1F6245-A48F-D97C-5370-C1A36F8D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0A2-AC28-4E63-B01D-8C5898E46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97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F83FBB-9C5B-2607-D106-8613CE3E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00A822-3CC8-A5FF-77AF-C20155303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3EBC85-B888-EE18-6F32-866F4FA77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1257BE-4D98-64C6-3BD2-36498B40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AB6C-E296-47D1-B370-87A5A68D5D84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8F1230-3E63-6F12-D360-962A8D40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CB31EA-760A-CA60-B5FB-163FD459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0A2-AC28-4E63-B01D-8C5898E46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071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22D77-DECF-6677-4323-F1FB1102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22EE9A-49F5-C48E-87F3-FA3BC25A3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91614A-0262-524F-E189-1C60B554C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5113A55-122E-8E66-7E1C-75B500A58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0E78561-213D-223D-B39F-EA72F26EB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59A0FCD-1A34-4C8B-B854-EFC123C9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AB6C-E296-47D1-B370-87A5A68D5D84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0CC3C44-AFDA-5E93-D9B1-77812DBF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F507E3E-38F6-A6F4-0D20-577EDF6F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0A2-AC28-4E63-B01D-8C5898E46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64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504C09-6AE5-1817-D695-419C2E859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AFFBF0-13D6-486A-79B3-58433EE45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AB6C-E296-47D1-B370-87A5A68D5D84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449E83E-EAB3-1459-4788-335B4BC4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FCDD368-49FE-1E6B-CDAB-94FB7BAD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0A2-AC28-4E63-B01D-8C5898E46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99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D2B8DE9-3E4B-044D-BA84-58C581A3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AB6C-E296-47D1-B370-87A5A68D5D84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9F2CF4C-9C5C-40B3-23B5-5133F9D9D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21744C-DB8D-DE9E-3005-7DB547C9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0A2-AC28-4E63-B01D-8C5898E46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26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4EBD52-1B9D-7F9E-9788-C88C687A9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5446DB-4A5F-CC82-F0A7-F3C0C3C7A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CB3B5E-8F72-D31F-A673-EBBF4704B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B98623-2572-8346-3456-3B1E30CF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AB6C-E296-47D1-B370-87A5A68D5D84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6DABA0-8AA7-90B8-ACDC-BA7C703A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231F5C-5BDF-C2E1-467D-E4095904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0A2-AC28-4E63-B01D-8C5898E46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95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17009-5B5C-1083-07FF-F4C3FC76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D7D334D-8A4F-DE13-CA26-455E27C9C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A86BD0-11F1-3F58-A2FE-D8878AA07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4E910B-7681-B924-1C9C-A057DC287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AB6C-E296-47D1-B370-87A5A68D5D84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DEB027-1165-C2CB-BD23-E0371492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C2CBEB-2657-3ABE-6733-C068AB6C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0A2-AC28-4E63-B01D-8C5898E46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96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9702A01-E9AB-2B7A-30B0-BD5E3BC5B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34EF27-E55F-F547-1517-215772F8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38DA29-4507-129C-2471-763086AE6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6AB6C-E296-47D1-B370-87A5A68D5D84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C8E6F6-4132-45E2-2AFF-187C36312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FCF255-E8BD-35D2-5CA5-4DDF8A924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860A2-AC28-4E63-B01D-8C5898E46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74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E03C5E81-4F19-776C-FFD8-2AFABADAFE5F}"/>
              </a:ext>
            </a:extLst>
          </p:cNvPr>
          <p:cNvGrpSpPr/>
          <p:nvPr/>
        </p:nvGrpSpPr>
        <p:grpSpPr>
          <a:xfrm>
            <a:off x="911424" y="2348880"/>
            <a:ext cx="3979632" cy="1307741"/>
            <a:chOff x="3215680" y="2492896"/>
            <a:chExt cx="3979632" cy="1307741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DDB49571-B63E-A657-658C-FA7DAAA8A857}"/>
                </a:ext>
              </a:extLst>
            </p:cNvPr>
            <p:cNvGrpSpPr/>
            <p:nvPr/>
          </p:nvGrpSpPr>
          <p:grpSpPr>
            <a:xfrm>
              <a:off x="3215680" y="2492896"/>
              <a:ext cx="1440160" cy="1307741"/>
              <a:chOff x="3215680" y="2492896"/>
              <a:chExt cx="1440160" cy="1307741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4C66237-98AD-99D8-F556-620C32E35351}"/>
                  </a:ext>
                </a:extLst>
              </p:cNvPr>
              <p:cNvSpPr/>
              <p:nvPr/>
            </p:nvSpPr>
            <p:spPr>
              <a:xfrm>
                <a:off x="3215680" y="2492896"/>
                <a:ext cx="1440160" cy="9361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OpenPLC</a:t>
                </a:r>
                <a:endParaRPr kumimoji="1" lang="en-US" altLang="ja-JP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algn="ctr"/>
                <a:r>
                  <a:rPr kumimoji="1" lang="en-US" altLang="ja-JP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Editor</a:t>
                </a:r>
                <a:endParaRPr kumimoji="1" lang="ja-JP" altLang="en-US" dirty="0">
                  <a:latin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40D219D-19B8-0860-C45D-2CA34F0FBC61}"/>
                  </a:ext>
                </a:extLst>
              </p:cNvPr>
              <p:cNvSpPr txBox="1"/>
              <p:nvPr/>
            </p:nvSpPr>
            <p:spPr>
              <a:xfrm>
                <a:off x="3354415" y="3431305"/>
                <a:ext cx="1162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Windows</a:t>
                </a:r>
                <a:endParaRPr kumimoji="1" lang="ja-JP" altLang="en-US" dirty="0">
                  <a:latin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74C9F4FF-7470-637F-8885-70BABC9D3CBB}"/>
                </a:ext>
              </a:extLst>
            </p:cNvPr>
            <p:cNvGrpSpPr/>
            <p:nvPr/>
          </p:nvGrpSpPr>
          <p:grpSpPr>
            <a:xfrm>
              <a:off x="5663952" y="2492896"/>
              <a:ext cx="1531360" cy="1305436"/>
              <a:chOff x="5182040" y="2492896"/>
              <a:chExt cx="1531360" cy="1305436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6F9C3EE7-C941-4B14-6109-0C615AB70F0B}"/>
                  </a:ext>
                </a:extLst>
              </p:cNvPr>
              <p:cNvSpPr/>
              <p:nvPr/>
            </p:nvSpPr>
            <p:spPr>
              <a:xfrm>
                <a:off x="5182040" y="2492896"/>
                <a:ext cx="1440160" cy="9361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OpenPLC</a:t>
                </a:r>
                <a:endParaRPr kumimoji="1" lang="en-US" altLang="ja-JP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algn="ctr"/>
                <a:r>
                  <a:rPr lang="en-US" altLang="ja-JP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Runtime</a:t>
                </a:r>
                <a:endParaRPr kumimoji="1" lang="ja-JP" altLang="en-US" dirty="0">
                  <a:latin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FA4F983-E920-BB73-5438-ED7ED9E7DB16}"/>
                  </a:ext>
                </a:extLst>
              </p:cNvPr>
              <p:cNvSpPr txBox="1"/>
              <p:nvPr/>
            </p:nvSpPr>
            <p:spPr>
              <a:xfrm>
                <a:off x="5231904" y="3429000"/>
                <a:ext cx="1481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RaspberryPi</a:t>
                </a:r>
                <a:endParaRPr kumimoji="1" lang="ja-JP" altLang="en-US" dirty="0">
                  <a:latin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E28289F0-4C82-B737-25E5-A0C73D90A6E5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4655840" y="2960948"/>
              <a:ext cx="10081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EB5571E8-D8C0-F340-3B13-66D4A36BD1A0}"/>
                </a:ext>
              </a:extLst>
            </p:cNvPr>
            <p:cNvSpPr txBox="1"/>
            <p:nvPr/>
          </p:nvSpPr>
          <p:spPr>
            <a:xfrm>
              <a:off x="4727848" y="2636912"/>
              <a:ext cx="888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Program</a:t>
              </a:r>
              <a:endParaRPr kumimoji="1" lang="ja-JP" altLang="en-US" sz="1400" dirty="0"/>
            </a:p>
          </p:txBody>
        </p:sp>
      </p:grpSp>
      <p:pic>
        <p:nvPicPr>
          <p:cNvPr id="2" name="図 1">
            <a:extLst>
              <a:ext uri="{FF2B5EF4-FFF2-40B4-BE49-F238E27FC236}">
                <a16:creationId xmlns:a16="http://schemas.microsoft.com/office/drawing/2014/main" id="{6A375B1F-BF2F-4673-8124-3123F8DBC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620688"/>
            <a:ext cx="4517528" cy="41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6D16BE-1011-4EDC-B2A9-5FF4822EB5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3" t="32025" r="12308" b="20308"/>
          <a:stretch/>
        </p:blipFill>
        <p:spPr>
          <a:xfrm>
            <a:off x="1343472" y="2204864"/>
            <a:ext cx="7561384" cy="314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6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92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7</Words>
  <Application>Microsoft Office PowerPoint</Application>
  <PresentationFormat>ワイド画面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Open Sans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貴也 久保田</dc:creator>
  <cp:lastModifiedBy>貴也 久保田</cp:lastModifiedBy>
  <cp:revision>5</cp:revision>
  <dcterms:created xsi:type="dcterms:W3CDTF">2023-12-11T14:16:40Z</dcterms:created>
  <dcterms:modified xsi:type="dcterms:W3CDTF">2024-02-19T02:40:45Z</dcterms:modified>
</cp:coreProperties>
</file>