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3B6D9-36A3-B045-A1DA-1863EAB2D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EBC473-CF2F-464D-B697-6B0ECB23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E92314-8FEB-EA41-B01B-EEC85B1F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21CDD-4787-924F-83CC-4E5AC574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80F30-F13D-BF4F-8CD8-B72DB3A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D0FAE-A69C-8D4C-9059-9D76DB26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EB3B09-9716-C147-A696-3903A7E57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4E0CF-B261-7641-9F0C-8EEA9DCB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1A79F-869C-A147-A3CB-79D689AF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3B08A-5D67-1147-9DB5-5400250D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8C4692-8118-A241-B7D3-282344D5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04B7C4-CBCF-8E4F-973A-9A722182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A8669-D87F-1743-81B8-42CA708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6FFC5-424D-B149-9618-8073D40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F7911-605D-7E4D-B3F9-68D452A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6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0AD8-5910-CE41-BCFC-3AA7382C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93938-CF76-4C47-A088-E0162301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0D7D-8308-3D40-87E7-7F41A131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B73DA-B231-EE4D-9680-810B9BE5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EC1541-EA3F-2249-A6D8-8558DA0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3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1A0EB-83C6-A046-ABD5-4A4189A2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6CB59-5739-194C-BF81-7B337181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8D6F1-ADAF-CF45-9957-1B0CE941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3B6C2-F5DE-4644-8411-1AF0ADE4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62EF3-1BA2-D442-BA2E-36395A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C4B9D-EE4A-ED45-BB48-1592A29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731A6-93E7-B24C-9AEA-CAA72295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F99814-B424-1641-8574-DF00C2F4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83F91-980F-0F4C-A067-2634BC74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CB3F7-EB58-984E-9D90-0D63174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447AD-89A1-114D-8CA3-7490778F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52452-E8B5-C641-A9F6-3AFD5335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5B8C6-6CFB-1647-A9F5-E9FF0D6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BD8214-553E-714C-AD2C-3B302A14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D451BA-C4F4-A940-B012-52E1D3B7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E04DA2-66D9-724E-A985-C05C880FD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5E5646-D4B4-984B-9026-B7582980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1F6359-8927-1C44-82EC-9A8F7064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ACC12-7D5F-7B49-A28B-3CEC9BE0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0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6BEB3-DC3F-794E-AF1F-99E44605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CDEEB5-259B-3843-8CCF-8749AFE8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DD971B-5FE1-B84D-BA48-75669C3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C0BAD8-298F-254F-95BA-F77874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D81FCD-45C9-0742-81BB-EA17ECB3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45122E-21CF-BE4D-98BC-2EECC88B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A8A2E-6C25-D34E-9551-B41D06A5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0AF26-0A64-A749-A30C-13C79B07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0F451-FC68-D24F-BC1A-F249E0C9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912024-B1DE-6243-B6B8-DCB7266A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131E4-08BB-BE49-B103-8CBF8994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886A-25C7-1346-A086-EDC162E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D7BA8-E53C-8743-8A57-BCE55367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27E0D-D13A-2543-ABF5-4D5D38CB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582C36-C453-BD4F-8EDA-9ADB7D2B7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71473-5963-F84F-AC7B-C631167E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FAB4B-BCF9-6F45-AAB6-87670374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D34BA8-005E-B64F-828E-EC8C081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38CCAB-2A19-6C44-BF7C-A2237C41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F67565-1B29-1B41-BA29-4769FA90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B61F9-D513-744F-BDC6-51F23044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7A1E9-6ED8-9841-BC84-168EEB7A4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E854-7E52-C64F-A51D-113888186CCB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E3E66-00C7-A54D-88D2-BB7C085D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639B2-64DD-FF41-86C5-BC806C56C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26DD-EB4A-984A-8471-275EDD1F4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8203450C-5220-9A4F-B7E5-5226A0451FB4}"/>
              </a:ext>
            </a:extLst>
          </p:cNvPr>
          <p:cNvGrpSpPr/>
          <p:nvPr/>
        </p:nvGrpSpPr>
        <p:grpSpPr>
          <a:xfrm>
            <a:off x="2895600" y="587829"/>
            <a:ext cx="6302829" cy="5377542"/>
            <a:chOff x="2895600" y="587829"/>
            <a:chExt cx="6302829" cy="537754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CC72529-F6AB-DE42-B77D-106C0013B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21" t="12063" r="21726" b="15715"/>
            <a:stretch/>
          </p:blipFill>
          <p:spPr>
            <a:xfrm>
              <a:off x="3058886" y="827314"/>
              <a:ext cx="6139543" cy="4953000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3BBADD3-DE29-EC42-9208-1708EADDBFE0}"/>
                </a:ext>
              </a:extLst>
            </p:cNvPr>
            <p:cNvSpPr/>
            <p:nvPr/>
          </p:nvSpPr>
          <p:spPr>
            <a:xfrm>
              <a:off x="2895600" y="587829"/>
              <a:ext cx="6291943" cy="5377542"/>
            </a:xfrm>
            <a:prstGeom prst="roundRect">
              <a:avLst>
                <a:gd name="adj" fmla="val 3509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4990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F3FB07-E45D-424B-A080-BEB25A26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5" t="11587" r="23413" b="7778"/>
          <a:stretch/>
        </p:blipFill>
        <p:spPr>
          <a:xfrm>
            <a:off x="3265717" y="794657"/>
            <a:ext cx="5867400" cy="552994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1A5851D-E34A-FD4B-99BF-3ED859CE4823}"/>
              </a:ext>
            </a:extLst>
          </p:cNvPr>
          <p:cNvSpPr/>
          <p:nvPr/>
        </p:nvSpPr>
        <p:spPr>
          <a:xfrm>
            <a:off x="3058886" y="478970"/>
            <a:ext cx="6422571" cy="6172200"/>
          </a:xfrm>
          <a:prstGeom prst="roundRect">
            <a:avLst>
              <a:gd name="adj" fmla="val 3969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26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</dc:title>
  <dc:creator>Thomas Langlois</dc:creator>
  <cp:lastModifiedBy>Thomas Langlois</cp:lastModifiedBy>
  <cp:revision>2</cp:revision>
  <dcterms:created xsi:type="dcterms:W3CDTF">2022-03-21T08:19:51Z</dcterms:created>
  <dcterms:modified xsi:type="dcterms:W3CDTF">2022-03-21T08:34:15Z</dcterms:modified>
</cp:coreProperties>
</file>