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09-05-2021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err="1"/>
              <a:t>T.M.Dinesh</a:t>
            </a:r>
            <a:r>
              <a:rPr lang="en-IN" sz="2000" b="1" dirty="0"/>
              <a:t> Krishna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 Spark Funds wants to understand the global trends in investments so that she can take the investment decisions effectively and make investments in a few companies.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objective is to identify the best sectors, countries, and a suitable investment/funding type for making investments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Spark Funds has two minor constraints for investments: </a:t>
            </a:r>
          </a:p>
          <a:p>
            <a:pPr marL="0" indent="0">
              <a:buNone/>
            </a:pPr>
            <a:r>
              <a:rPr lang="en-US" sz="2000" dirty="0"/>
              <a:t>• It wants to invest between 5 to 15 million USD per round of investment</a:t>
            </a:r>
          </a:p>
          <a:p>
            <a:pPr marL="0" indent="0">
              <a:buNone/>
            </a:pPr>
            <a:r>
              <a:rPr lang="en-US" sz="2000" dirty="0"/>
              <a:t> • It wants to invest only in English-speaking countries because of the ease of communication with the companies it would invest in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640080"/>
            <a:ext cx="11221266" cy="5559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B5450-025E-4898-8627-1BF6D201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031875"/>
            <a:ext cx="6711950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% of Investment on various funding types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628284-26FA-41AD-81BD-7D815DB5E7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339" y="1854200"/>
            <a:ext cx="4498598" cy="43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9 countries investment</a:t>
            </a:r>
            <a:endParaRPr lang="en-IN" sz="2800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F7E78CC-EDA7-4E3F-B1BB-5EEE6642DF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247" y="2254640"/>
            <a:ext cx="5182781" cy="35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3 countries investment sector wise</a:t>
            </a:r>
            <a:endParaRPr lang="en-IN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137A4F-45D2-440A-9F3B-4A79341D93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53" y="1961495"/>
            <a:ext cx="7734970" cy="41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Based on the data it was clear that USA is the best place for the investment .</a:t>
            </a:r>
          </a:p>
          <a:p>
            <a:pPr marL="0" indent="0">
              <a:buNone/>
            </a:pPr>
            <a:r>
              <a:rPr lang="en-IN" sz="1600" b="1" dirty="0"/>
              <a:t>After USA , GBR and IND has a good option .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Also could see investment in below sector across the countries is best opt for the spark funds.</a:t>
            </a:r>
          </a:p>
          <a:p>
            <a:pPr marL="0" indent="0">
              <a:buNone/>
            </a:pPr>
            <a:r>
              <a:rPr lang="en-IN" sz="1600" b="1" dirty="0"/>
              <a:t>1, Cleantech / Semiconductors</a:t>
            </a:r>
          </a:p>
          <a:p>
            <a:pPr marL="0" indent="0">
              <a:buNone/>
            </a:pPr>
            <a:r>
              <a:rPr lang="en-IN" sz="1600" b="1" dirty="0"/>
              <a:t>2, Social, Finance, Analytics, Advertising</a:t>
            </a:r>
          </a:p>
          <a:p>
            <a:pPr marL="0" indent="0">
              <a:buNone/>
            </a:pPr>
            <a:r>
              <a:rPr lang="en-IN" sz="1600" b="1" dirty="0"/>
              <a:t>4, News, Search and Messaging</a:t>
            </a:r>
          </a:p>
          <a:p>
            <a:pPr marL="0" indent="0">
              <a:buNone/>
            </a:pPr>
            <a:r>
              <a:rPr lang="en-IN" sz="1600" b="1" dirty="0"/>
              <a:t>5, Entertainment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203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INVESTMENT CASE STUDY   SUBMISSION </vt:lpstr>
      <vt:lpstr> &lt;Abstract&gt;</vt:lpstr>
      <vt:lpstr>PowerPoint Presentation</vt:lpstr>
      <vt:lpstr>% of Investment on various funding types</vt:lpstr>
      <vt:lpstr>Top 9 countries investment</vt:lpstr>
      <vt:lpstr>Top 3 countries investment sector wise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John</cp:lastModifiedBy>
  <cp:revision>26</cp:revision>
  <dcterms:created xsi:type="dcterms:W3CDTF">2016-06-09T08:16:28Z</dcterms:created>
  <dcterms:modified xsi:type="dcterms:W3CDTF">2021-05-09T07:24:53Z</dcterms:modified>
</cp:coreProperties>
</file>