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8" r:id="rId5"/>
    <p:sldId id="260" r:id="rId6"/>
    <p:sldId id="259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636" y="51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Zimmermann" userId="d6f3dac014f6a3fd" providerId="LiveId" clId="{7D525F10-A53C-4CC3-8140-2B168E8D12AF}"/>
    <pc:docChg chg="custSel addSld modSld">
      <pc:chgData name="Thomas Zimmermann" userId="d6f3dac014f6a3fd" providerId="LiveId" clId="{7D525F10-A53C-4CC3-8140-2B168E8D12AF}" dt="2019-06-23T07:57:51.744" v="57" actId="1076"/>
      <pc:docMkLst>
        <pc:docMk/>
      </pc:docMkLst>
      <pc:sldChg chg="addSp delSp modSp add">
        <pc:chgData name="Thomas Zimmermann" userId="d6f3dac014f6a3fd" providerId="LiveId" clId="{7D525F10-A53C-4CC3-8140-2B168E8D12AF}" dt="2019-06-23T07:49:50.439" v="18" actId="1076"/>
        <pc:sldMkLst>
          <pc:docMk/>
          <pc:sldMk cId="1300632593" sldId="257"/>
        </pc:sldMkLst>
        <pc:spChg chg="del">
          <ac:chgData name="Thomas Zimmermann" userId="d6f3dac014f6a3fd" providerId="LiveId" clId="{7D525F10-A53C-4CC3-8140-2B168E8D12AF}" dt="2019-06-23T07:48:24.333" v="1" actId="478"/>
          <ac:spMkLst>
            <pc:docMk/>
            <pc:sldMk cId="1300632593" sldId="257"/>
            <ac:spMk id="2" creationId="{2947B41B-6B31-4D23-95D3-DBB5F046AC71}"/>
          </ac:spMkLst>
        </pc:spChg>
        <pc:spChg chg="del">
          <ac:chgData name="Thomas Zimmermann" userId="d6f3dac014f6a3fd" providerId="LiveId" clId="{7D525F10-A53C-4CC3-8140-2B168E8D12AF}" dt="2019-06-23T07:48:24.333" v="1" actId="478"/>
          <ac:spMkLst>
            <pc:docMk/>
            <pc:sldMk cId="1300632593" sldId="257"/>
            <ac:spMk id="3" creationId="{6CC18F74-8E6D-4E8E-B10D-7CAC35D047EF}"/>
          </ac:spMkLst>
        </pc:spChg>
        <pc:picChg chg="add mod">
          <ac:chgData name="Thomas Zimmermann" userId="d6f3dac014f6a3fd" providerId="LiveId" clId="{7D525F10-A53C-4CC3-8140-2B168E8D12AF}" dt="2019-06-23T07:48:45.806" v="6" actId="1076"/>
          <ac:picMkLst>
            <pc:docMk/>
            <pc:sldMk cId="1300632593" sldId="257"/>
            <ac:picMk id="1026" creationId="{C2DD1C1E-0113-4D87-B93A-92211C7B547B}"/>
          </ac:picMkLst>
        </pc:picChg>
        <pc:picChg chg="add mod">
          <ac:chgData name="Thomas Zimmermann" userId="d6f3dac014f6a3fd" providerId="LiveId" clId="{7D525F10-A53C-4CC3-8140-2B168E8D12AF}" dt="2019-06-23T07:49:10.225" v="11" actId="1076"/>
          <ac:picMkLst>
            <pc:docMk/>
            <pc:sldMk cId="1300632593" sldId="257"/>
            <ac:picMk id="1028" creationId="{EFF8CD2E-5E0D-4F1C-8CFF-29AB38599360}"/>
          </ac:picMkLst>
        </pc:picChg>
        <pc:picChg chg="add mod">
          <ac:chgData name="Thomas Zimmermann" userId="d6f3dac014f6a3fd" providerId="LiveId" clId="{7D525F10-A53C-4CC3-8140-2B168E8D12AF}" dt="2019-06-23T07:49:12.062" v="12" actId="1076"/>
          <ac:picMkLst>
            <pc:docMk/>
            <pc:sldMk cId="1300632593" sldId="257"/>
            <ac:picMk id="1030" creationId="{BCDDDD07-75F9-4D29-92C9-5C0D7CEE54A5}"/>
          </ac:picMkLst>
        </pc:picChg>
        <pc:picChg chg="add mod">
          <ac:chgData name="Thomas Zimmermann" userId="d6f3dac014f6a3fd" providerId="LiveId" clId="{7D525F10-A53C-4CC3-8140-2B168E8D12AF}" dt="2019-06-23T07:49:26.304" v="14" actId="1076"/>
          <ac:picMkLst>
            <pc:docMk/>
            <pc:sldMk cId="1300632593" sldId="257"/>
            <ac:picMk id="1032" creationId="{8C846CC7-2588-4B03-8C4C-C3863E5B8610}"/>
          </ac:picMkLst>
        </pc:picChg>
        <pc:picChg chg="add mod">
          <ac:chgData name="Thomas Zimmermann" userId="d6f3dac014f6a3fd" providerId="LiveId" clId="{7D525F10-A53C-4CC3-8140-2B168E8D12AF}" dt="2019-06-23T07:49:37.322" v="16" actId="1076"/>
          <ac:picMkLst>
            <pc:docMk/>
            <pc:sldMk cId="1300632593" sldId="257"/>
            <ac:picMk id="1034" creationId="{C929E282-D5D4-4C0B-9CF0-9E1753B0CFC8}"/>
          </ac:picMkLst>
        </pc:picChg>
        <pc:picChg chg="add mod">
          <ac:chgData name="Thomas Zimmermann" userId="d6f3dac014f6a3fd" providerId="LiveId" clId="{7D525F10-A53C-4CC3-8140-2B168E8D12AF}" dt="2019-06-23T07:49:50.439" v="18" actId="1076"/>
          <ac:picMkLst>
            <pc:docMk/>
            <pc:sldMk cId="1300632593" sldId="257"/>
            <ac:picMk id="1036" creationId="{111B0912-1C75-41FF-AEFF-5764D66B639E}"/>
          </ac:picMkLst>
        </pc:picChg>
      </pc:sldChg>
      <pc:sldChg chg="addSp delSp modSp add">
        <pc:chgData name="Thomas Zimmermann" userId="d6f3dac014f6a3fd" providerId="LiveId" clId="{7D525F10-A53C-4CC3-8140-2B168E8D12AF}" dt="2019-06-23T07:51:49.877" v="34" actId="1076"/>
        <pc:sldMkLst>
          <pc:docMk/>
          <pc:sldMk cId="3091207591" sldId="258"/>
        </pc:sldMkLst>
        <pc:spChg chg="del">
          <ac:chgData name="Thomas Zimmermann" userId="d6f3dac014f6a3fd" providerId="LiveId" clId="{7D525F10-A53C-4CC3-8140-2B168E8D12AF}" dt="2019-06-23T07:49:59.022" v="20" actId="478"/>
          <ac:spMkLst>
            <pc:docMk/>
            <pc:sldMk cId="3091207591" sldId="258"/>
            <ac:spMk id="2" creationId="{3DE2DC7E-DB8A-4AB5-BA53-22FD22D2A6CD}"/>
          </ac:spMkLst>
        </pc:spChg>
        <pc:spChg chg="del">
          <ac:chgData name="Thomas Zimmermann" userId="d6f3dac014f6a3fd" providerId="LiveId" clId="{7D525F10-A53C-4CC3-8140-2B168E8D12AF}" dt="2019-06-23T07:49:59.022" v="20" actId="478"/>
          <ac:spMkLst>
            <pc:docMk/>
            <pc:sldMk cId="3091207591" sldId="258"/>
            <ac:spMk id="3" creationId="{E92E783F-3DE8-4C5B-B91F-BE5933EC8C8E}"/>
          </ac:spMkLst>
        </pc:spChg>
        <pc:picChg chg="add mod">
          <ac:chgData name="Thomas Zimmermann" userId="d6f3dac014f6a3fd" providerId="LiveId" clId="{7D525F10-A53C-4CC3-8140-2B168E8D12AF}" dt="2019-06-23T07:50:26.131" v="24" actId="1076"/>
          <ac:picMkLst>
            <pc:docMk/>
            <pc:sldMk cId="3091207591" sldId="258"/>
            <ac:picMk id="2050" creationId="{7B11F34C-8737-40CA-BCBB-5CA63CA6658B}"/>
          </ac:picMkLst>
        </pc:picChg>
        <pc:picChg chg="add mod">
          <ac:chgData name="Thomas Zimmermann" userId="d6f3dac014f6a3fd" providerId="LiveId" clId="{7D525F10-A53C-4CC3-8140-2B168E8D12AF}" dt="2019-06-23T07:50:39.422" v="26" actId="1076"/>
          <ac:picMkLst>
            <pc:docMk/>
            <pc:sldMk cId="3091207591" sldId="258"/>
            <ac:picMk id="2052" creationId="{D7EF6DB0-2860-4AE4-97EA-1A20102035F9}"/>
          </ac:picMkLst>
        </pc:picChg>
        <pc:picChg chg="add mod">
          <ac:chgData name="Thomas Zimmermann" userId="d6f3dac014f6a3fd" providerId="LiveId" clId="{7D525F10-A53C-4CC3-8140-2B168E8D12AF}" dt="2019-06-23T07:50:58.606" v="28" actId="1076"/>
          <ac:picMkLst>
            <pc:docMk/>
            <pc:sldMk cId="3091207591" sldId="258"/>
            <ac:picMk id="2054" creationId="{7EB25F51-AAC3-4647-9E1D-99BB76111706}"/>
          </ac:picMkLst>
        </pc:picChg>
        <pc:picChg chg="add mod">
          <ac:chgData name="Thomas Zimmermann" userId="d6f3dac014f6a3fd" providerId="LiveId" clId="{7D525F10-A53C-4CC3-8140-2B168E8D12AF}" dt="2019-06-23T07:51:12.790" v="30" actId="1076"/>
          <ac:picMkLst>
            <pc:docMk/>
            <pc:sldMk cId="3091207591" sldId="258"/>
            <ac:picMk id="2056" creationId="{14BF764C-DC2F-4808-8A68-7EACF7F08386}"/>
          </ac:picMkLst>
        </pc:picChg>
        <pc:picChg chg="add mod">
          <ac:chgData name="Thomas Zimmermann" userId="d6f3dac014f6a3fd" providerId="LiveId" clId="{7D525F10-A53C-4CC3-8140-2B168E8D12AF}" dt="2019-06-23T07:51:36.811" v="32" actId="1076"/>
          <ac:picMkLst>
            <pc:docMk/>
            <pc:sldMk cId="3091207591" sldId="258"/>
            <ac:picMk id="2058" creationId="{29A1B6E4-3E3D-4080-878A-5C0F5F692321}"/>
          </ac:picMkLst>
        </pc:picChg>
        <pc:picChg chg="add mod">
          <ac:chgData name="Thomas Zimmermann" userId="d6f3dac014f6a3fd" providerId="LiveId" clId="{7D525F10-A53C-4CC3-8140-2B168E8D12AF}" dt="2019-06-23T07:51:49.877" v="34" actId="1076"/>
          <ac:picMkLst>
            <pc:docMk/>
            <pc:sldMk cId="3091207591" sldId="258"/>
            <ac:picMk id="2060" creationId="{AF03FBE2-DBF8-4BB6-BC88-C92D5A2F7CA9}"/>
          </ac:picMkLst>
        </pc:picChg>
      </pc:sldChg>
      <pc:sldChg chg="addSp modSp add">
        <pc:chgData name="Thomas Zimmermann" userId="d6f3dac014f6a3fd" providerId="LiveId" clId="{7D525F10-A53C-4CC3-8140-2B168E8D12AF}" dt="2019-06-23T07:53:37.209" v="49" actId="14100"/>
        <pc:sldMkLst>
          <pc:docMk/>
          <pc:sldMk cId="3289332359" sldId="259"/>
        </pc:sldMkLst>
        <pc:picChg chg="add mod">
          <ac:chgData name="Thomas Zimmermann" userId="d6f3dac014f6a3fd" providerId="LiveId" clId="{7D525F10-A53C-4CC3-8140-2B168E8D12AF}" dt="2019-06-23T07:52:33.255" v="40" actId="1076"/>
          <ac:picMkLst>
            <pc:docMk/>
            <pc:sldMk cId="3289332359" sldId="259"/>
            <ac:picMk id="4098" creationId="{D0B7F42E-7620-4E79-BED8-CF5EB97FCCFE}"/>
          </ac:picMkLst>
        </pc:picChg>
        <pc:picChg chg="add mod">
          <ac:chgData name="Thomas Zimmermann" userId="d6f3dac014f6a3fd" providerId="LiveId" clId="{7D525F10-A53C-4CC3-8140-2B168E8D12AF}" dt="2019-06-23T07:52:47.482" v="42" actId="1076"/>
          <ac:picMkLst>
            <pc:docMk/>
            <pc:sldMk cId="3289332359" sldId="259"/>
            <ac:picMk id="4100" creationId="{F8E1D2D9-979E-43F2-A12C-7A22B67936CB}"/>
          </ac:picMkLst>
        </pc:picChg>
        <pc:picChg chg="add mod">
          <ac:chgData name="Thomas Zimmermann" userId="d6f3dac014f6a3fd" providerId="LiveId" clId="{7D525F10-A53C-4CC3-8140-2B168E8D12AF}" dt="2019-06-23T07:53:04.967" v="45" actId="14100"/>
          <ac:picMkLst>
            <pc:docMk/>
            <pc:sldMk cId="3289332359" sldId="259"/>
            <ac:picMk id="4102" creationId="{9B01AC0D-85F0-4A57-9E36-3926AD5BD20E}"/>
          </ac:picMkLst>
        </pc:picChg>
        <pc:picChg chg="add mod">
          <ac:chgData name="Thomas Zimmermann" userId="d6f3dac014f6a3fd" providerId="LiveId" clId="{7D525F10-A53C-4CC3-8140-2B168E8D12AF}" dt="2019-06-23T07:53:37.209" v="49" actId="14100"/>
          <ac:picMkLst>
            <pc:docMk/>
            <pc:sldMk cId="3289332359" sldId="259"/>
            <ac:picMk id="4104" creationId="{1887941A-D880-4B2E-AD82-F52466B1AD28}"/>
          </ac:picMkLst>
        </pc:picChg>
      </pc:sldChg>
      <pc:sldChg chg="addSp modSp add">
        <pc:chgData name="Thomas Zimmermann" userId="d6f3dac014f6a3fd" providerId="LiveId" clId="{7D525F10-A53C-4CC3-8140-2B168E8D12AF}" dt="2019-06-23T07:52:20.161" v="38" actId="1076"/>
        <pc:sldMkLst>
          <pc:docMk/>
          <pc:sldMk cId="2864586670" sldId="260"/>
        </pc:sldMkLst>
        <pc:picChg chg="add mod">
          <ac:chgData name="Thomas Zimmermann" userId="d6f3dac014f6a3fd" providerId="LiveId" clId="{7D525F10-A53C-4CC3-8140-2B168E8D12AF}" dt="2019-06-23T07:52:09.743" v="36" actId="1076"/>
          <ac:picMkLst>
            <pc:docMk/>
            <pc:sldMk cId="2864586670" sldId="260"/>
            <ac:picMk id="3074" creationId="{9A63C02F-AAFF-4976-9184-C1B4A6D42357}"/>
          </ac:picMkLst>
        </pc:picChg>
        <pc:picChg chg="add mod">
          <ac:chgData name="Thomas Zimmermann" userId="d6f3dac014f6a3fd" providerId="LiveId" clId="{7D525F10-A53C-4CC3-8140-2B168E8D12AF}" dt="2019-06-23T07:52:20.161" v="38" actId="1076"/>
          <ac:picMkLst>
            <pc:docMk/>
            <pc:sldMk cId="2864586670" sldId="260"/>
            <ac:picMk id="3076" creationId="{7D7F4393-A244-4BE2-9AD1-7EB8F8BD0E12}"/>
          </ac:picMkLst>
        </pc:picChg>
      </pc:sldChg>
      <pc:sldChg chg="addSp delSp modSp add">
        <pc:chgData name="Thomas Zimmermann" userId="d6f3dac014f6a3fd" providerId="LiveId" clId="{7D525F10-A53C-4CC3-8140-2B168E8D12AF}" dt="2019-06-23T07:57:51.744" v="57" actId="1076"/>
        <pc:sldMkLst>
          <pc:docMk/>
          <pc:sldMk cId="1203465224" sldId="261"/>
        </pc:sldMkLst>
        <pc:spChg chg="del">
          <ac:chgData name="Thomas Zimmermann" userId="d6f3dac014f6a3fd" providerId="LiveId" clId="{7D525F10-A53C-4CC3-8140-2B168E8D12AF}" dt="2019-06-23T07:56:07.684" v="51" actId="478"/>
          <ac:spMkLst>
            <pc:docMk/>
            <pc:sldMk cId="1203465224" sldId="261"/>
            <ac:spMk id="2" creationId="{0C4813BC-8861-40DA-9063-864E3CB27F5F}"/>
          </ac:spMkLst>
        </pc:spChg>
        <pc:spChg chg="del">
          <ac:chgData name="Thomas Zimmermann" userId="d6f3dac014f6a3fd" providerId="LiveId" clId="{7D525F10-A53C-4CC3-8140-2B168E8D12AF}" dt="2019-06-23T07:56:07.684" v="51" actId="478"/>
          <ac:spMkLst>
            <pc:docMk/>
            <pc:sldMk cId="1203465224" sldId="261"/>
            <ac:spMk id="3" creationId="{EC7441E0-E422-4C6B-BA01-F9123EB6B045}"/>
          </ac:spMkLst>
        </pc:spChg>
        <pc:picChg chg="add mod">
          <ac:chgData name="Thomas Zimmermann" userId="d6f3dac014f6a3fd" providerId="LiveId" clId="{7D525F10-A53C-4CC3-8140-2B168E8D12AF}" dt="2019-06-23T07:56:11.663" v="53" actId="1076"/>
          <ac:picMkLst>
            <pc:docMk/>
            <pc:sldMk cId="1203465224" sldId="261"/>
            <ac:picMk id="5122" creationId="{50F4EF39-36AC-4121-8F36-367B4021E402}"/>
          </ac:picMkLst>
        </pc:picChg>
        <pc:picChg chg="add mod">
          <ac:chgData name="Thomas Zimmermann" userId="d6f3dac014f6a3fd" providerId="LiveId" clId="{7D525F10-A53C-4CC3-8140-2B168E8D12AF}" dt="2019-06-23T07:57:51.744" v="57" actId="1076"/>
          <ac:picMkLst>
            <pc:docMk/>
            <pc:sldMk cId="1203465224" sldId="261"/>
            <ac:picMk id="5124" creationId="{A1522B5F-060C-452F-A4DA-721ECD5A95EF}"/>
          </ac:picMkLst>
        </pc:picChg>
        <pc:picChg chg="add mod">
          <ac:chgData name="Thomas Zimmermann" userId="d6f3dac014f6a3fd" providerId="LiveId" clId="{7D525F10-A53C-4CC3-8140-2B168E8D12AF}" dt="2019-06-23T07:57:51.744" v="57" actId="1076"/>
          <ac:picMkLst>
            <pc:docMk/>
            <pc:sldMk cId="1203465224" sldId="261"/>
            <ac:picMk id="5126" creationId="{73432D85-DE29-4653-8D87-9D838ADCA674}"/>
          </ac:picMkLst>
        </pc:picChg>
      </pc:sldChg>
    </pc:docChg>
  </pc:docChgLst>
  <pc:docChgLst>
    <pc:chgData name="Thomas Zimmermann" userId="d6f3dac014f6a3fd" providerId="LiveId" clId="{83FF9337-BAC1-4A7B-8F55-576E9EF4917E}"/>
    <pc:docChg chg="modSld">
      <pc:chgData name="Thomas Zimmermann" userId="d6f3dac014f6a3fd" providerId="LiveId" clId="{83FF9337-BAC1-4A7B-8F55-576E9EF4917E}" dt="2019-10-20T15:08:55.940" v="26" actId="14100"/>
      <pc:docMkLst>
        <pc:docMk/>
      </pc:docMkLst>
      <pc:sldChg chg="modSp">
        <pc:chgData name="Thomas Zimmermann" userId="d6f3dac014f6a3fd" providerId="LiveId" clId="{83FF9337-BAC1-4A7B-8F55-576E9EF4917E}" dt="2019-10-20T15:08:55.940" v="26" actId="14100"/>
        <pc:sldMkLst>
          <pc:docMk/>
          <pc:sldMk cId="3707324750" sldId="256"/>
        </pc:sldMkLst>
        <pc:spChg chg="mod">
          <ac:chgData name="Thomas Zimmermann" userId="d6f3dac014f6a3fd" providerId="LiveId" clId="{83FF9337-BAC1-4A7B-8F55-576E9EF4917E}" dt="2019-10-20T15:08:16.238" v="17" actId="1076"/>
          <ac:spMkLst>
            <pc:docMk/>
            <pc:sldMk cId="3707324750" sldId="256"/>
            <ac:spMk id="4" creationId="{F0CF3A34-074D-4DEC-B2F1-A87A76E2E51F}"/>
          </ac:spMkLst>
        </pc:spChg>
        <pc:spChg chg="mod">
          <ac:chgData name="Thomas Zimmermann" userId="d6f3dac014f6a3fd" providerId="LiveId" clId="{83FF9337-BAC1-4A7B-8F55-576E9EF4917E}" dt="2019-10-20T15:08:21.526" v="18" actId="1076"/>
          <ac:spMkLst>
            <pc:docMk/>
            <pc:sldMk cId="3707324750" sldId="256"/>
            <ac:spMk id="5" creationId="{FC511E0F-750A-4E63-8685-2B06BC9D5215}"/>
          </ac:spMkLst>
        </pc:spChg>
        <pc:spChg chg="mod">
          <ac:chgData name="Thomas Zimmermann" userId="d6f3dac014f6a3fd" providerId="LiveId" clId="{83FF9337-BAC1-4A7B-8F55-576E9EF4917E}" dt="2019-10-20T15:08:25.830" v="19" actId="1076"/>
          <ac:spMkLst>
            <pc:docMk/>
            <pc:sldMk cId="3707324750" sldId="256"/>
            <ac:spMk id="6" creationId="{49C59FC4-9757-449C-878A-922C9EFEE26E}"/>
          </ac:spMkLst>
        </pc:spChg>
        <pc:spChg chg="mod">
          <ac:chgData name="Thomas Zimmermann" userId="d6f3dac014f6a3fd" providerId="LiveId" clId="{83FF9337-BAC1-4A7B-8F55-576E9EF4917E}" dt="2019-10-20T15:08:12.095" v="16" actId="1076"/>
          <ac:spMkLst>
            <pc:docMk/>
            <pc:sldMk cId="3707324750" sldId="256"/>
            <ac:spMk id="7" creationId="{7EBCFC3B-1511-400F-8CBA-E67ABD6DE908}"/>
          </ac:spMkLst>
        </pc:spChg>
        <pc:spChg chg="mod">
          <ac:chgData name="Thomas Zimmermann" userId="d6f3dac014f6a3fd" providerId="LiveId" clId="{83FF9337-BAC1-4A7B-8F55-576E9EF4917E}" dt="2019-10-20T15:08:29.912" v="20" actId="1076"/>
          <ac:spMkLst>
            <pc:docMk/>
            <pc:sldMk cId="3707324750" sldId="256"/>
            <ac:spMk id="8" creationId="{1DB3351F-875E-4340-94FF-9A759FCCF8C3}"/>
          </ac:spMkLst>
        </pc:spChg>
        <pc:spChg chg="mod">
          <ac:chgData name="Thomas Zimmermann" userId="d6f3dac014f6a3fd" providerId="LiveId" clId="{83FF9337-BAC1-4A7B-8F55-576E9EF4917E}" dt="2019-10-20T15:07:54.422" v="12" actId="1076"/>
          <ac:spMkLst>
            <pc:docMk/>
            <pc:sldMk cId="3707324750" sldId="256"/>
            <ac:spMk id="9" creationId="{76EF8200-D6EA-47B8-AADD-95B637D356D9}"/>
          </ac:spMkLst>
        </pc:spChg>
        <pc:spChg chg="mod">
          <ac:chgData name="Thomas Zimmermann" userId="d6f3dac014f6a3fd" providerId="LiveId" clId="{83FF9337-BAC1-4A7B-8F55-576E9EF4917E}" dt="2019-10-20T15:07:56.982" v="13" actId="1076"/>
          <ac:spMkLst>
            <pc:docMk/>
            <pc:sldMk cId="3707324750" sldId="256"/>
            <ac:spMk id="10" creationId="{A529781A-121F-4870-8556-0A14C2198775}"/>
          </ac:spMkLst>
        </pc:spChg>
        <pc:spChg chg="mod">
          <ac:chgData name="Thomas Zimmermann" userId="d6f3dac014f6a3fd" providerId="LiveId" clId="{83FF9337-BAC1-4A7B-8F55-576E9EF4917E}" dt="2019-10-20T15:08:06.973" v="15" actId="1076"/>
          <ac:spMkLst>
            <pc:docMk/>
            <pc:sldMk cId="3707324750" sldId="256"/>
            <ac:spMk id="11" creationId="{CBB23B4F-FB6C-49DA-92D7-E8B06FF254BA}"/>
          </ac:spMkLst>
        </pc:spChg>
        <pc:spChg chg="mod">
          <ac:chgData name="Thomas Zimmermann" userId="d6f3dac014f6a3fd" providerId="LiveId" clId="{83FF9337-BAC1-4A7B-8F55-576E9EF4917E}" dt="2019-10-20T15:08:02.997" v="14" actId="1076"/>
          <ac:spMkLst>
            <pc:docMk/>
            <pc:sldMk cId="3707324750" sldId="256"/>
            <ac:spMk id="12" creationId="{A96881C3-C232-495C-8D1A-8FD519B6CB7D}"/>
          </ac:spMkLst>
        </pc:spChg>
        <pc:cxnChg chg="mod">
          <ac:chgData name="Thomas Zimmermann" userId="d6f3dac014f6a3fd" providerId="LiveId" clId="{83FF9337-BAC1-4A7B-8F55-576E9EF4917E}" dt="2019-10-20T15:08:25.830" v="19" actId="1076"/>
          <ac:cxnSpMkLst>
            <pc:docMk/>
            <pc:sldMk cId="3707324750" sldId="256"/>
            <ac:cxnSpMk id="14" creationId="{3E7D92FF-6374-4B68-8B90-3A0A3035A30B}"/>
          </ac:cxnSpMkLst>
        </pc:cxnChg>
        <pc:cxnChg chg="mod">
          <ac:chgData name="Thomas Zimmermann" userId="d6f3dac014f6a3fd" providerId="LiveId" clId="{83FF9337-BAC1-4A7B-8F55-576E9EF4917E}" dt="2019-10-20T15:08:25.830" v="19" actId="1076"/>
          <ac:cxnSpMkLst>
            <pc:docMk/>
            <pc:sldMk cId="3707324750" sldId="256"/>
            <ac:cxnSpMk id="16" creationId="{A4859A9B-6534-4F19-8BDF-81176AA1710A}"/>
          </ac:cxnSpMkLst>
        </pc:cxnChg>
        <pc:cxnChg chg="mod">
          <ac:chgData name="Thomas Zimmermann" userId="d6f3dac014f6a3fd" providerId="LiveId" clId="{83FF9337-BAC1-4A7B-8F55-576E9EF4917E}" dt="2019-10-20T15:08:29.912" v="20" actId="1076"/>
          <ac:cxnSpMkLst>
            <pc:docMk/>
            <pc:sldMk cId="3707324750" sldId="256"/>
            <ac:cxnSpMk id="19" creationId="{C57CA47E-B1C3-4186-B142-CD5F7178F149}"/>
          </ac:cxnSpMkLst>
        </pc:cxnChg>
        <pc:cxnChg chg="mod">
          <ac:chgData name="Thomas Zimmermann" userId="d6f3dac014f6a3fd" providerId="LiveId" clId="{83FF9337-BAC1-4A7B-8F55-576E9EF4917E}" dt="2019-10-20T15:08:29.912" v="20" actId="1076"/>
          <ac:cxnSpMkLst>
            <pc:docMk/>
            <pc:sldMk cId="3707324750" sldId="256"/>
            <ac:cxnSpMk id="22" creationId="{3785AC8D-5644-4FA8-BD2F-AB2CD010FB27}"/>
          </ac:cxnSpMkLst>
        </pc:cxnChg>
        <pc:cxnChg chg="mod">
          <ac:chgData name="Thomas Zimmermann" userId="d6f3dac014f6a3fd" providerId="LiveId" clId="{83FF9337-BAC1-4A7B-8F55-576E9EF4917E}" dt="2019-10-20T15:08:35.750" v="22" actId="1582"/>
          <ac:cxnSpMkLst>
            <pc:docMk/>
            <pc:sldMk cId="3707324750" sldId="256"/>
            <ac:cxnSpMk id="25" creationId="{67A7BD74-C84F-4FD7-96B9-D765266E478F}"/>
          </ac:cxnSpMkLst>
        </pc:cxnChg>
        <pc:cxnChg chg="mod">
          <ac:chgData name="Thomas Zimmermann" userId="d6f3dac014f6a3fd" providerId="LiveId" clId="{83FF9337-BAC1-4A7B-8F55-576E9EF4917E}" dt="2019-10-20T15:08:29.912" v="20" actId="1076"/>
          <ac:cxnSpMkLst>
            <pc:docMk/>
            <pc:sldMk cId="3707324750" sldId="256"/>
            <ac:cxnSpMk id="28" creationId="{3697DF8C-2B7D-4FA0-A84F-87658451E2DB}"/>
          </ac:cxnSpMkLst>
        </pc:cxnChg>
        <pc:cxnChg chg="mod">
          <ac:chgData name="Thomas Zimmermann" userId="d6f3dac014f6a3fd" providerId="LiveId" clId="{83FF9337-BAC1-4A7B-8F55-576E9EF4917E}" dt="2019-10-20T15:08:16.238" v="17" actId="1076"/>
          <ac:cxnSpMkLst>
            <pc:docMk/>
            <pc:sldMk cId="3707324750" sldId="256"/>
            <ac:cxnSpMk id="31" creationId="{3C2419FE-0B7A-489F-AA2F-78147097490A}"/>
          </ac:cxnSpMkLst>
        </pc:cxnChg>
        <pc:cxnChg chg="mod">
          <ac:chgData name="Thomas Zimmermann" userId="d6f3dac014f6a3fd" providerId="LiveId" clId="{83FF9337-BAC1-4A7B-8F55-576E9EF4917E}" dt="2019-10-20T15:08:16.238" v="17" actId="1076"/>
          <ac:cxnSpMkLst>
            <pc:docMk/>
            <pc:sldMk cId="3707324750" sldId="256"/>
            <ac:cxnSpMk id="34" creationId="{FC95FA72-E489-456D-8178-13503746AEC2}"/>
          </ac:cxnSpMkLst>
        </pc:cxnChg>
        <pc:cxnChg chg="mod">
          <ac:chgData name="Thomas Zimmermann" userId="d6f3dac014f6a3fd" providerId="LiveId" clId="{83FF9337-BAC1-4A7B-8F55-576E9EF4917E}" dt="2019-10-20T15:07:54.422" v="12" actId="1076"/>
          <ac:cxnSpMkLst>
            <pc:docMk/>
            <pc:sldMk cId="3707324750" sldId="256"/>
            <ac:cxnSpMk id="37" creationId="{10CF44B7-4BE9-41A1-BAE5-02F69EAC5F4B}"/>
          </ac:cxnSpMkLst>
        </pc:cxnChg>
        <pc:cxnChg chg="mod">
          <ac:chgData name="Thomas Zimmermann" userId="d6f3dac014f6a3fd" providerId="LiveId" clId="{83FF9337-BAC1-4A7B-8F55-576E9EF4917E}" dt="2019-10-20T15:08:21.526" v="18" actId="1076"/>
          <ac:cxnSpMkLst>
            <pc:docMk/>
            <pc:sldMk cId="3707324750" sldId="256"/>
            <ac:cxnSpMk id="40" creationId="{D0F66964-FC82-4D90-BB91-E521AB0A72B0}"/>
          </ac:cxnSpMkLst>
        </pc:cxnChg>
        <pc:cxnChg chg="mod">
          <ac:chgData name="Thomas Zimmermann" userId="d6f3dac014f6a3fd" providerId="LiveId" clId="{83FF9337-BAC1-4A7B-8F55-576E9EF4917E}" dt="2019-10-20T15:08:12.095" v="16" actId="1076"/>
          <ac:cxnSpMkLst>
            <pc:docMk/>
            <pc:sldMk cId="3707324750" sldId="256"/>
            <ac:cxnSpMk id="44" creationId="{52BDE92F-68C8-4881-B39E-DBA674C0D47B}"/>
          </ac:cxnSpMkLst>
        </pc:cxnChg>
        <pc:cxnChg chg="mod">
          <ac:chgData name="Thomas Zimmermann" userId="d6f3dac014f6a3fd" providerId="LiveId" clId="{83FF9337-BAC1-4A7B-8F55-576E9EF4917E}" dt="2019-10-20T15:08:55.940" v="26" actId="14100"/>
          <ac:cxnSpMkLst>
            <pc:docMk/>
            <pc:sldMk cId="3707324750" sldId="256"/>
            <ac:cxnSpMk id="47" creationId="{08F2CAEC-6A27-4742-B3E2-9A8B944C192D}"/>
          </ac:cxnSpMkLst>
        </pc:cxnChg>
        <pc:cxnChg chg="mod">
          <ac:chgData name="Thomas Zimmermann" userId="d6f3dac014f6a3fd" providerId="LiveId" clId="{83FF9337-BAC1-4A7B-8F55-576E9EF4917E}" dt="2019-10-20T15:08:12.095" v="16" actId="1076"/>
          <ac:cxnSpMkLst>
            <pc:docMk/>
            <pc:sldMk cId="3707324750" sldId="256"/>
            <ac:cxnSpMk id="54" creationId="{18C07243-180C-4DC5-8896-FF07B841CB49}"/>
          </ac:cxnSpMkLst>
        </pc:cxnChg>
        <pc:cxnChg chg="mod">
          <ac:chgData name="Thomas Zimmermann" userId="d6f3dac014f6a3fd" providerId="LiveId" clId="{83FF9337-BAC1-4A7B-8F55-576E9EF4917E}" dt="2019-10-20T15:08:21.526" v="18" actId="1076"/>
          <ac:cxnSpMkLst>
            <pc:docMk/>
            <pc:sldMk cId="3707324750" sldId="256"/>
            <ac:cxnSpMk id="57" creationId="{07814210-720E-4ABA-AEAB-2F7DA71E2C79}"/>
          </ac:cxnSpMkLst>
        </pc:cxnChg>
        <pc:cxnChg chg="mod">
          <ac:chgData name="Thomas Zimmermann" userId="d6f3dac014f6a3fd" providerId="LiveId" clId="{83FF9337-BAC1-4A7B-8F55-576E9EF4917E}" dt="2019-10-20T15:08:21.526" v="18" actId="1076"/>
          <ac:cxnSpMkLst>
            <pc:docMk/>
            <pc:sldMk cId="3707324750" sldId="256"/>
            <ac:cxnSpMk id="60" creationId="{7134E4F7-3F80-4AB0-909E-1D8A63FFF024}"/>
          </ac:cxnSpMkLst>
        </pc:cxnChg>
        <pc:cxnChg chg="mod">
          <ac:chgData name="Thomas Zimmermann" userId="d6f3dac014f6a3fd" providerId="LiveId" clId="{83FF9337-BAC1-4A7B-8F55-576E9EF4917E}" dt="2019-10-20T15:08:21.526" v="18" actId="1076"/>
          <ac:cxnSpMkLst>
            <pc:docMk/>
            <pc:sldMk cId="3707324750" sldId="256"/>
            <ac:cxnSpMk id="63" creationId="{E8200B32-61D4-41B2-B146-46B40122F02F}"/>
          </ac:cxnSpMkLst>
        </pc:cxnChg>
        <pc:cxnChg chg="mod">
          <ac:chgData name="Thomas Zimmermann" userId="d6f3dac014f6a3fd" providerId="LiveId" clId="{83FF9337-BAC1-4A7B-8F55-576E9EF4917E}" dt="2019-10-20T15:08:06.973" v="15" actId="1076"/>
          <ac:cxnSpMkLst>
            <pc:docMk/>
            <pc:sldMk cId="3707324750" sldId="256"/>
            <ac:cxnSpMk id="66" creationId="{CB1188EC-73F7-4809-B302-ACC8CDC17B12}"/>
          </ac:cxnSpMkLst>
        </pc:cxnChg>
        <pc:cxnChg chg="mod">
          <ac:chgData name="Thomas Zimmermann" userId="d6f3dac014f6a3fd" providerId="LiveId" clId="{83FF9337-BAC1-4A7B-8F55-576E9EF4917E}" dt="2019-10-20T15:08:21.526" v="18" actId="1076"/>
          <ac:cxnSpMkLst>
            <pc:docMk/>
            <pc:sldMk cId="3707324750" sldId="256"/>
            <ac:cxnSpMk id="69" creationId="{EF3DA794-0776-4488-B362-1677ADBA9A44}"/>
          </ac:cxnSpMkLst>
        </pc:cxnChg>
        <pc:cxnChg chg="mod">
          <ac:chgData name="Thomas Zimmermann" userId="d6f3dac014f6a3fd" providerId="LiveId" clId="{83FF9337-BAC1-4A7B-8F55-576E9EF4917E}" dt="2019-10-20T15:08:29.912" v="20" actId="1076"/>
          <ac:cxnSpMkLst>
            <pc:docMk/>
            <pc:sldMk cId="3707324750" sldId="256"/>
            <ac:cxnSpMk id="72" creationId="{B15D1BB5-42B4-427A-B480-AD9050B3B727}"/>
          </ac:cxnSpMkLst>
        </pc:cxnChg>
        <pc:cxnChg chg="mod">
          <ac:chgData name="Thomas Zimmermann" userId="d6f3dac014f6a3fd" providerId="LiveId" clId="{83FF9337-BAC1-4A7B-8F55-576E9EF4917E}" dt="2019-10-20T15:08:41.494" v="23" actId="14100"/>
          <ac:cxnSpMkLst>
            <pc:docMk/>
            <pc:sldMk cId="3707324750" sldId="256"/>
            <ac:cxnSpMk id="78" creationId="{CD14E624-26FC-4ACA-A827-26AE1DA85188}"/>
          </ac:cxnSpMkLst>
        </pc:cxnChg>
        <pc:cxnChg chg="mod">
          <ac:chgData name="Thomas Zimmermann" userId="d6f3dac014f6a3fd" providerId="LiveId" clId="{83FF9337-BAC1-4A7B-8F55-576E9EF4917E}" dt="2019-10-20T15:08:29.912" v="20" actId="1076"/>
          <ac:cxnSpMkLst>
            <pc:docMk/>
            <pc:sldMk cId="3707324750" sldId="256"/>
            <ac:cxnSpMk id="87" creationId="{9AEAB595-B54D-4217-A160-DB09E63E5D78}"/>
          </ac:cxnSpMkLst>
        </pc:cxnChg>
        <pc:cxnChg chg="mod">
          <ac:chgData name="Thomas Zimmermann" userId="d6f3dac014f6a3fd" providerId="LiveId" clId="{83FF9337-BAC1-4A7B-8F55-576E9EF4917E}" dt="2019-10-20T15:08:29.912" v="20" actId="1076"/>
          <ac:cxnSpMkLst>
            <pc:docMk/>
            <pc:sldMk cId="3707324750" sldId="256"/>
            <ac:cxnSpMk id="92" creationId="{7F78088D-0304-4AAF-8B4A-6AD28755D07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836F-81D9-4BB1-A57F-11262FC9F999}" type="datetimeFigureOut">
              <a:rPr lang="de-DE" smtClean="0"/>
              <a:t>20.10.2019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49B8-B28C-4DF2-9F74-0E8C55C26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68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836F-81D9-4BB1-A57F-11262FC9F999}" type="datetimeFigureOut">
              <a:rPr lang="de-DE" smtClean="0"/>
              <a:t>20.10.2019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49B8-B28C-4DF2-9F74-0E8C55C26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45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836F-81D9-4BB1-A57F-11262FC9F999}" type="datetimeFigureOut">
              <a:rPr lang="de-DE" smtClean="0"/>
              <a:t>20.10.2019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49B8-B28C-4DF2-9F74-0E8C55C26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5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836F-81D9-4BB1-A57F-11262FC9F999}" type="datetimeFigureOut">
              <a:rPr lang="de-DE" smtClean="0"/>
              <a:t>20.10.2019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49B8-B28C-4DF2-9F74-0E8C55C26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52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836F-81D9-4BB1-A57F-11262FC9F999}" type="datetimeFigureOut">
              <a:rPr lang="de-DE" smtClean="0"/>
              <a:t>20.10.2019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49B8-B28C-4DF2-9F74-0E8C55C26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25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836F-81D9-4BB1-A57F-11262FC9F999}" type="datetimeFigureOut">
              <a:rPr lang="de-DE" smtClean="0"/>
              <a:t>20.10.2019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49B8-B28C-4DF2-9F74-0E8C55C26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53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836F-81D9-4BB1-A57F-11262FC9F999}" type="datetimeFigureOut">
              <a:rPr lang="de-DE" smtClean="0"/>
              <a:t>20.10.2019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49B8-B28C-4DF2-9F74-0E8C55C26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31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836F-81D9-4BB1-A57F-11262FC9F999}" type="datetimeFigureOut">
              <a:rPr lang="de-DE" smtClean="0"/>
              <a:t>20.10.2019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49B8-B28C-4DF2-9F74-0E8C55C26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1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836F-81D9-4BB1-A57F-11262FC9F999}" type="datetimeFigureOut">
              <a:rPr lang="de-DE" smtClean="0"/>
              <a:t>20.10.2019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49B8-B28C-4DF2-9F74-0E8C55C26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2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836F-81D9-4BB1-A57F-11262FC9F999}" type="datetimeFigureOut">
              <a:rPr lang="de-DE" smtClean="0"/>
              <a:t>20.10.2019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49B8-B28C-4DF2-9F74-0E8C55C26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72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836F-81D9-4BB1-A57F-11262FC9F999}" type="datetimeFigureOut">
              <a:rPr lang="de-DE" smtClean="0"/>
              <a:t>20.10.2019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49B8-B28C-4DF2-9F74-0E8C55C26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95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5836F-81D9-4BB1-A57F-11262FC9F999}" type="datetimeFigureOut">
              <a:rPr lang="de-DE" smtClean="0"/>
              <a:t>20.10.2019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E49B8-B28C-4DF2-9F74-0E8C55C26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60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ildergebnis fÃ¼r ecopolicy">
            <a:extLst>
              <a:ext uri="{FF2B5EF4-FFF2-40B4-BE49-F238E27FC236}">
                <a16:creationId xmlns:a16="http://schemas.microsoft.com/office/drawing/2014/main" id="{50F4EF39-36AC-4121-8F36-367B4021E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17" y="481070"/>
            <a:ext cx="21907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Bildergebnis fÃ¼r ecopolicy">
            <a:extLst>
              <a:ext uri="{FF2B5EF4-FFF2-40B4-BE49-F238E27FC236}">
                <a16:creationId xmlns:a16="http://schemas.microsoft.com/office/drawing/2014/main" id="{A1522B5F-060C-452F-A4DA-721ECD5A9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39" y="2883138"/>
            <a:ext cx="257175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Bildergebnis fÃ¼r ecopolicy">
            <a:extLst>
              <a:ext uri="{FF2B5EF4-FFF2-40B4-BE49-F238E27FC236}">
                <a16:creationId xmlns:a16="http://schemas.microsoft.com/office/drawing/2014/main" id="{73432D85-DE29-4653-8D87-9D838ADCA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2626020"/>
            <a:ext cx="257175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46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0CF3A34-074D-4DEC-B2F1-A87A76E2E51F}"/>
              </a:ext>
            </a:extLst>
          </p:cNvPr>
          <p:cNvSpPr/>
          <p:nvPr/>
        </p:nvSpPr>
        <p:spPr>
          <a:xfrm>
            <a:off x="3382719" y="141948"/>
            <a:ext cx="2293977" cy="8994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Produktion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C511E0F-750A-4E63-8685-2B06BC9D5215}"/>
              </a:ext>
            </a:extLst>
          </p:cNvPr>
          <p:cNvSpPr/>
          <p:nvPr/>
        </p:nvSpPr>
        <p:spPr>
          <a:xfrm>
            <a:off x="3439981" y="1867707"/>
            <a:ext cx="2293977" cy="8994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Lebens-</a:t>
            </a:r>
          </a:p>
          <a:p>
            <a:pPr algn="ctr"/>
            <a:r>
              <a:rPr lang="de-DE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qualität</a:t>
            </a:r>
            <a:endParaRPr lang="de-DE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C59FC4-9757-449C-878A-922C9EFEE26E}"/>
              </a:ext>
            </a:extLst>
          </p:cNvPr>
          <p:cNvSpPr/>
          <p:nvPr/>
        </p:nvSpPr>
        <p:spPr>
          <a:xfrm>
            <a:off x="3494915" y="4047911"/>
            <a:ext cx="2293977" cy="8994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Sanierung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EBCFC3B-1511-400F-8CBA-E67ABD6DE908}"/>
              </a:ext>
            </a:extLst>
          </p:cNvPr>
          <p:cNvSpPr/>
          <p:nvPr/>
        </p:nvSpPr>
        <p:spPr>
          <a:xfrm>
            <a:off x="3012471" y="5528349"/>
            <a:ext cx="2293977" cy="8994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Aufklärung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DB3351F-875E-4340-94FF-9A759FCCF8C3}"/>
              </a:ext>
            </a:extLst>
          </p:cNvPr>
          <p:cNvSpPr/>
          <p:nvPr/>
        </p:nvSpPr>
        <p:spPr>
          <a:xfrm>
            <a:off x="330873" y="2295352"/>
            <a:ext cx="2293977" cy="8994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Aktions-punkte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6EF8200-D6EA-47B8-AADD-95B637D356D9}"/>
              </a:ext>
            </a:extLst>
          </p:cNvPr>
          <p:cNvSpPr/>
          <p:nvPr/>
        </p:nvSpPr>
        <p:spPr>
          <a:xfrm>
            <a:off x="7161074" y="239137"/>
            <a:ext cx="2293977" cy="8994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Umwelt-belastung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529781A-121F-4870-8556-0A14C2198775}"/>
              </a:ext>
            </a:extLst>
          </p:cNvPr>
          <p:cNvSpPr/>
          <p:nvPr/>
        </p:nvSpPr>
        <p:spPr>
          <a:xfrm>
            <a:off x="7161075" y="1691279"/>
            <a:ext cx="2293977" cy="8994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Bevölkerung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B23B4F-FB6C-49DA-92D7-E8B06FF254BA}"/>
              </a:ext>
            </a:extLst>
          </p:cNvPr>
          <p:cNvSpPr/>
          <p:nvPr/>
        </p:nvSpPr>
        <p:spPr>
          <a:xfrm>
            <a:off x="7046549" y="3628867"/>
            <a:ext cx="2293977" cy="8994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Vermehrungs-rate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96881C3-C232-495C-8D1A-8FD519B6CB7D}"/>
              </a:ext>
            </a:extLst>
          </p:cNvPr>
          <p:cNvSpPr/>
          <p:nvPr/>
        </p:nvSpPr>
        <p:spPr>
          <a:xfrm>
            <a:off x="7161074" y="5816566"/>
            <a:ext cx="2293977" cy="8994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Politik</a:t>
            </a:r>
          </a:p>
        </p:txBody>
      </p:sp>
      <p:cxnSp>
        <p:nvCxnSpPr>
          <p:cNvPr id="14" name="Verbinder: gekrümmt 13">
            <a:extLst>
              <a:ext uri="{FF2B5EF4-FFF2-40B4-BE49-F238E27FC236}">
                <a16:creationId xmlns:a16="http://schemas.microsoft.com/office/drawing/2014/main" id="{3E7D92FF-6374-4B68-8B90-3A0A3035A30B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5788892" y="688880"/>
            <a:ext cx="1372182" cy="3808774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krümmt 15">
            <a:extLst>
              <a:ext uri="{FF2B5EF4-FFF2-40B4-BE49-F238E27FC236}">
                <a16:creationId xmlns:a16="http://schemas.microsoft.com/office/drawing/2014/main" id="{A4859A9B-6534-4F19-8BDF-81176AA1710A}"/>
              </a:ext>
            </a:extLst>
          </p:cNvPr>
          <p:cNvCxnSpPr>
            <a:cxnSpLocks/>
            <a:stCxn id="6" idx="3"/>
            <a:endCxn id="6" idx="1"/>
          </p:cNvCxnSpPr>
          <p:nvPr/>
        </p:nvCxnSpPr>
        <p:spPr>
          <a:xfrm flipH="1">
            <a:off x="3494915" y="4497654"/>
            <a:ext cx="2293977" cy="12700"/>
          </a:xfrm>
          <a:prstGeom prst="curvedConnector5">
            <a:avLst>
              <a:gd name="adj1" fmla="val -9965"/>
              <a:gd name="adj2" fmla="val 5341283"/>
              <a:gd name="adj3" fmla="val 10996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krümmt 18">
            <a:extLst>
              <a:ext uri="{FF2B5EF4-FFF2-40B4-BE49-F238E27FC236}">
                <a16:creationId xmlns:a16="http://schemas.microsoft.com/office/drawing/2014/main" id="{C57CA47E-B1C3-4186-B142-CD5F7178F149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2624850" y="591691"/>
            <a:ext cx="757869" cy="215340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krümmt 21">
            <a:extLst>
              <a:ext uri="{FF2B5EF4-FFF2-40B4-BE49-F238E27FC236}">
                <a16:creationId xmlns:a16="http://schemas.microsoft.com/office/drawing/2014/main" id="{3785AC8D-5644-4FA8-BD2F-AB2CD010FB27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2624850" y="2745095"/>
            <a:ext cx="387621" cy="323299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krümmt 24">
            <a:extLst>
              <a:ext uri="{FF2B5EF4-FFF2-40B4-BE49-F238E27FC236}">
                <a16:creationId xmlns:a16="http://schemas.microsoft.com/office/drawing/2014/main" id="{67A7BD74-C84F-4FD7-96B9-D765266E478F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2624850" y="2317450"/>
            <a:ext cx="815131" cy="42764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krümmt 27">
            <a:extLst>
              <a:ext uri="{FF2B5EF4-FFF2-40B4-BE49-F238E27FC236}">
                <a16:creationId xmlns:a16="http://schemas.microsoft.com/office/drawing/2014/main" id="{3697DF8C-2B7D-4FA0-A84F-87658451E2DB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624850" y="2745095"/>
            <a:ext cx="870065" cy="175255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3C2419FE-0B7A-489F-AA2F-78147097490A}"/>
              </a:ext>
            </a:extLst>
          </p:cNvPr>
          <p:cNvCxnSpPr>
            <a:cxnSpLocks/>
            <a:stCxn id="4" idx="3"/>
            <a:endCxn id="4" idx="2"/>
          </p:cNvCxnSpPr>
          <p:nvPr/>
        </p:nvCxnSpPr>
        <p:spPr>
          <a:xfrm flipH="1">
            <a:off x="4529708" y="591691"/>
            <a:ext cx="1146988" cy="449743"/>
          </a:xfrm>
          <a:prstGeom prst="curvedConnector4">
            <a:avLst>
              <a:gd name="adj1" fmla="val -19930"/>
              <a:gd name="adj2" fmla="val 1508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krümmt 33">
            <a:extLst>
              <a:ext uri="{FF2B5EF4-FFF2-40B4-BE49-F238E27FC236}">
                <a16:creationId xmlns:a16="http://schemas.microsoft.com/office/drawing/2014/main" id="{FC95FA72-E489-456D-8178-13503746AEC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676696" y="591691"/>
            <a:ext cx="1484378" cy="9718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krümmt 36">
            <a:extLst>
              <a:ext uri="{FF2B5EF4-FFF2-40B4-BE49-F238E27FC236}">
                <a16:creationId xmlns:a16="http://schemas.microsoft.com/office/drawing/2014/main" id="{10CF44B7-4BE9-41A1-BAE5-02F69EAC5F4B}"/>
              </a:ext>
            </a:extLst>
          </p:cNvPr>
          <p:cNvCxnSpPr>
            <a:cxnSpLocks/>
            <a:stCxn id="9" idx="3"/>
            <a:endCxn id="9" idx="1"/>
          </p:cNvCxnSpPr>
          <p:nvPr/>
        </p:nvCxnSpPr>
        <p:spPr>
          <a:xfrm flipH="1">
            <a:off x="7161074" y="688880"/>
            <a:ext cx="2293977" cy="12700"/>
          </a:xfrm>
          <a:prstGeom prst="curvedConnector5">
            <a:avLst>
              <a:gd name="adj1" fmla="val -9965"/>
              <a:gd name="adj2" fmla="val 5341283"/>
              <a:gd name="adj3" fmla="val 10996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krümmt 39">
            <a:extLst>
              <a:ext uri="{FF2B5EF4-FFF2-40B4-BE49-F238E27FC236}">
                <a16:creationId xmlns:a16="http://schemas.microsoft.com/office/drawing/2014/main" id="{D0F66964-FC82-4D90-BB91-E521AB0A72B0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H="1">
            <a:off x="3439981" y="688880"/>
            <a:ext cx="6015070" cy="1628570"/>
          </a:xfrm>
          <a:prstGeom prst="curvedConnector5">
            <a:avLst>
              <a:gd name="adj1" fmla="val -3800"/>
              <a:gd name="adj2" fmla="val 50000"/>
              <a:gd name="adj3" fmla="val 1038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krümmt 43">
            <a:extLst>
              <a:ext uri="{FF2B5EF4-FFF2-40B4-BE49-F238E27FC236}">
                <a16:creationId xmlns:a16="http://schemas.microsoft.com/office/drawing/2014/main" id="{52BDE92F-68C8-4881-B39E-DBA674C0D47B}"/>
              </a:ext>
            </a:extLst>
          </p:cNvPr>
          <p:cNvCxnSpPr>
            <a:cxnSpLocks/>
            <a:stCxn id="7" idx="3"/>
            <a:endCxn id="7" idx="1"/>
          </p:cNvCxnSpPr>
          <p:nvPr/>
        </p:nvCxnSpPr>
        <p:spPr>
          <a:xfrm flipH="1">
            <a:off x="3012471" y="5978092"/>
            <a:ext cx="2293977" cy="12700"/>
          </a:xfrm>
          <a:prstGeom prst="curvedConnector5">
            <a:avLst>
              <a:gd name="adj1" fmla="val -9965"/>
              <a:gd name="adj2" fmla="val 5341283"/>
              <a:gd name="adj3" fmla="val 10996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Verbinder: gekrümmt 46">
            <a:extLst>
              <a:ext uri="{FF2B5EF4-FFF2-40B4-BE49-F238E27FC236}">
                <a16:creationId xmlns:a16="http://schemas.microsoft.com/office/drawing/2014/main" id="{08F2CAEC-6A27-4742-B3E2-9A8B944C192D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H="1" flipV="1">
            <a:off x="3439981" y="2317450"/>
            <a:ext cx="1866467" cy="3660642"/>
          </a:xfrm>
          <a:prstGeom prst="curvedConnector5">
            <a:avLst>
              <a:gd name="adj1" fmla="val -42304"/>
              <a:gd name="adj2" fmla="val 77585"/>
              <a:gd name="adj3" fmla="val 11224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18C07243-180C-4DC5-8896-FF07B841CB49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5306448" y="4078610"/>
            <a:ext cx="1740101" cy="189948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07814210-720E-4ABA-AEAB-2F7DA71E2C79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3439981" y="2317450"/>
            <a:ext cx="2293977" cy="12700"/>
          </a:xfrm>
          <a:prstGeom prst="curvedConnector5">
            <a:avLst>
              <a:gd name="adj1" fmla="val -9965"/>
              <a:gd name="adj2" fmla="val 5341283"/>
              <a:gd name="adj3" fmla="val 10996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krümmt 59">
            <a:extLst>
              <a:ext uri="{FF2B5EF4-FFF2-40B4-BE49-F238E27FC236}">
                <a16:creationId xmlns:a16="http://schemas.microsoft.com/office/drawing/2014/main" id="{7134E4F7-3F80-4AB0-909E-1D8A63FFF024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5733958" y="2317450"/>
            <a:ext cx="1312591" cy="176116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E8200B32-61D4-41B2-B146-46B40122F02F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5733958" y="2317450"/>
            <a:ext cx="1427116" cy="394885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CB1188EC-73F7-4809-B302-ACC8CDC17B12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 flipH="1" flipV="1">
            <a:off x="7161075" y="2141022"/>
            <a:ext cx="2179451" cy="1937588"/>
          </a:xfrm>
          <a:prstGeom prst="curvedConnector5">
            <a:avLst>
              <a:gd name="adj1" fmla="val -10489"/>
              <a:gd name="adj2" fmla="val 50000"/>
              <a:gd name="adj3" fmla="val 11048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krümmt 68">
            <a:extLst>
              <a:ext uri="{FF2B5EF4-FFF2-40B4-BE49-F238E27FC236}">
                <a16:creationId xmlns:a16="http://schemas.microsoft.com/office/drawing/2014/main" id="{EF3DA794-0776-4488-B362-1677ADBA9A44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H="1">
            <a:off x="3439981" y="2141022"/>
            <a:ext cx="6015071" cy="176428"/>
          </a:xfrm>
          <a:prstGeom prst="curvedConnector5">
            <a:avLst>
              <a:gd name="adj1" fmla="val -3800"/>
              <a:gd name="adj2" fmla="val 484487"/>
              <a:gd name="adj3" fmla="val 1038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B15D1BB5-42B4-427A-B480-AD9050B3B727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H="1">
            <a:off x="330873" y="2141022"/>
            <a:ext cx="9124179" cy="604073"/>
          </a:xfrm>
          <a:prstGeom prst="curvedConnector5">
            <a:avLst>
              <a:gd name="adj1" fmla="val -2505"/>
              <a:gd name="adj2" fmla="val 212295"/>
              <a:gd name="adj3" fmla="val 1025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krümmt 77">
            <a:extLst>
              <a:ext uri="{FF2B5EF4-FFF2-40B4-BE49-F238E27FC236}">
                <a16:creationId xmlns:a16="http://schemas.microsoft.com/office/drawing/2014/main" id="{CD14E624-26FC-4ACA-A827-26AE1DA85188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H="1" flipV="1">
            <a:off x="330873" y="2745095"/>
            <a:ext cx="9124178" cy="3521214"/>
          </a:xfrm>
          <a:prstGeom prst="curvedConnector5">
            <a:avLst>
              <a:gd name="adj1" fmla="val -2505"/>
              <a:gd name="adj2" fmla="val 25466"/>
              <a:gd name="adj3" fmla="val 1025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Verbinder: gekrümmt 86">
            <a:extLst>
              <a:ext uri="{FF2B5EF4-FFF2-40B4-BE49-F238E27FC236}">
                <a16:creationId xmlns:a16="http://schemas.microsoft.com/office/drawing/2014/main" id="{9AEAB595-B54D-4217-A160-DB09E63E5D78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H="1">
            <a:off x="330873" y="591691"/>
            <a:ext cx="5345823" cy="2153404"/>
          </a:xfrm>
          <a:prstGeom prst="curvedConnector5">
            <a:avLst>
              <a:gd name="adj1" fmla="val -4276"/>
              <a:gd name="adj2" fmla="val 50000"/>
              <a:gd name="adj3" fmla="val 10427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Verbinder: gekrümmt 91">
            <a:extLst>
              <a:ext uri="{FF2B5EF4-FFF2-40B4-BE49-F238E27FC236}">
                <a16:creationId xmlns:a16="http://schemas.microsoft.com/office/drawing/2014/main" id="{7F78088D-0304-4AAF-8B4A-6AD28755D07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H="1">
            <a:off x="330873" y="2317450"/>
            <a:ext cx="5403085" cy="427645"/>
          </a:xfrm>
          <a:prstGeom prst="curvedConnector5">
            <a:avLst>
              <a:gd name="adj1" fmla="val -4231"/>
              <a:gd name="adj2" fmla="val 258623"/>
              <a:gd name="adj3" fmla="val 1042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32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ekolopoly-kurve-01.png">
            <a:extLst>
              <a:ext uri="{FF2B5EF4-FFF2-40B4-BE49-F238E27FC236}">
                <a16:creationId xmlns:a16="http://schemas.microsoft.com/office/drawing/2014/main" id="{C2DD1C1E-0113-4D87-B93A-92211C7B5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23" y="319630"/>
            <a:ext cx="23241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ekolopoly-kurve-02.png">
            <a:extLst>
              <a:ext uri="{FF2B5EF4-FFF2-40B4-BE49-F238E27FC236}">
                <a16:creationId xmlns:a16="http://schemas.microsoft.com/office/drawing/2014/main" id="{EFF8CD2E-5E0D-4F1C-8CFF-29AB38599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182" y="319630"/>
            <a:ext cx="23336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ekolopoly-kurve-03.png">
            <a:extLst>
              <a:ext uri="{FF2B5EF4-FFF2-40B4-BE49-F238E27FC236}">
                <a16:creationId xmlns:a16="http://schemas.microsoft.com/office/drawing/2014/main" id="{BCDDDD07-75F9-4D29-92C9-5C0D7CEE5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070" y="319630"/>
            <a:ext cx="23145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ekolopoly-kurve-04.png">
            <a:extLst>
              <a:ext uri="{FF2B5EF4-FFF2-40B4-BE49-F238E27FC236}">
                <a16:creationId xmlns:a16="http://schemas.microsoft.com/office/drawing/2014/main" id="{8C846CC7-2588-4B03-8C4C-C3863E5B8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23" y="3680870"/>
            <a:ext cx="23717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ekolopoly-kurve-05.png">
            <a:extLst>
              <a:ext uri="{FF2B5EF4-FFF2-40B4-BE49-F238E27FC236}">
                <a16:creationId xmlns:a16="http://schemas.microsoft.com/office/drawing/2014/main" id="{C929E282-D5D4-4C0B-9CF0-9E1753B0C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431" y="3757157"/>
            <a:ext cx="21431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ekolopoly-kurve-06.png">
            <a:extLst>
              <a:ext uri="{FF2B5EF4-FFF2-40B4-BE49-F238E27FC236}">
                <a16:creationId xmlns:a16="http://schemas.microsoft.com/office/drawing/2014/main" id="{111B0912-1C75-41FF-AEFF-5764D66B6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995" y="3680870"/>
            <a:ext cx="2152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63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ekolopoly-kurve-07.png">
            <a:extLst>
              <a:ext uri="{FF2B5EF4-FFF2-40B4-BE49-F238E27FC236}">
                <a16:creationId xmlns:a16="http://schemas.microsoft.com/office/drawing/2014/main" id="{7B11F34C-8737-40CA-BCBB-5CA63CA66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36" y="270008"/>
            <a:ext cx="23622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ekolopoly-kurve-08.png">
            <a:extLst>
              <a:ext uri="{FF2B5EF4-FFF2-40B4-BE49-F238E27FC236}">
                <a16:creationId xmlns:a16="http://schemas.microsoft.com/office/drawing/2014/main" id="{D7EF6DB0-2860-4AE4-97EA-1A2010203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159" y="270008"/>
            <a:ext cx="23241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Oekolopoly-kurve-09.png">
            <a:extLst>
              <a:ext uri="{FF2B5EF4-FFF2-40B4-BE49-F238E27FC236}">
                <a16:creationId xmlns:a16="http://schemas.microsoft.com/office/drawing/2014/main" id="{7EB25F51-AAC3-4647-9E1D-99BB76111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534" y="270008"/>
            <a:ext cx="22955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ekolopoly-kurve-10.png">
            <a:extLst>
              <a:ext uri="{FF2B5EF4-FFF2-40B4-BE49-F238E27FC236}">
                <a16:creationId xmlns:a16="http://schemas.microsoft.com/office/drawing/2014/main" id="{14BF764C-DC2F-4808-8A68-7EACF7F08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36" y="3740017"/>
            <a:ext cx="238125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Oekolopoly-kurve-11.png">
            <a:extLst>
              <a:ext uri="{FF2B5EF4-FFF2-40B4-BE49-F238E27FC236}">
                <a16:creationId xmlns:a16="http://schemas.microsoft.com/office/drawing/2014/main" id="{29A1B6E4-3E3D-4080-878A-5C0F5F692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834" y="3730492"/>
            <a:ext cx="2190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Oekolopoly-kurve-12.png">
            <a:extLst>
              <a:ext uri="{FF2B5EF4-FFF2-40B4-BE49-F238E27FC236}">
                <a16:creationId xmlns:a16="http://schemas.microsoft.com/office/drawing/2014/main" id="{AF03FBE2-DBF8-4BB6-BC88-C92D5A2F7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158" y="3642885"/>
            <a:ext cx="22002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20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ekolopoly-kurve-13.png">
            <a:extLst>
              <a:ext uri="{FF2B5EF4-FFF2-40B4-BE49-F238E27FC236}">
                <a16:creationId xmlns:a16="http://schemas.microsoft.com/office/drawing/2014/main" id="{9A63C02F-AAFF-4976-9184-C1B4A6D42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7" y="313812"/>
            <a:ext cx="24098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ekolopoly-kurve-14.png">
            <a:extLst>
              <a:ext uri="{FF2B5EF4-FFF2-40B4-BE49-F238E27FC236}">
                <a16:creationId xmlns:a16="http://schemas.microsoft.com/office/drawing/2014/main" id="{7D7F4393-A244-4BE2-9AD1-7EB8F8BD0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721" y="445223"/>
            <a:ext cx="23050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58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ekolopoly-kurve-a.png">
            <a:extLst>
              <a:ext uri="{FF2B5EF4-FFF2-40B4-BE49-F238E27FC236}">
                <a16:creationId xmlns:a16="http://schemas.microsoft.com/office/drawing/2014/main" id="{D0B7F42E-7620-4E79-BED8-CF5EB97FC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24" y="346665"/>
            <a:ext cx="23431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Oekolopoly-kurve-b.png">
            <a:extLst>
              <a:ext uri="{FF2B5EF4-FFF2-40B4-BE49-F238E27FC236}">
                <a16:creationId xmlns:a16="http://schemas.microsoft.com/office/drawing/2014/main" id="{F8E1D2D9-979E-43F2-A12C-7A22B6793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004" y="346665"/>
            <a:ext cx="23241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Oekolopoly-kurve-c.png">
            <a:extLst>
              <a:ext uri="{FF2B5EF4-FFF2-40B4-BE49-F238E27FC236}">
                <a16:creationId xmlns:a16="http://schemas.microsoft.com/office/drawing/2014/main" id="{9B01AC0D-85F0-4A57-9E36-3926AD5BD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21" y="3478741"/>
            <a:ext cx="2614811" cy="321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Oekolopoly-kurve-d.png">
            <a:extLst>
              <a:ext uri="{FF2B5EF4-FFF2-40B4-BE49-F238E27FC236}">
                <a16:creationId xmlns:a16="http://schemas.microsoft.com/office/drawing/2014/main" id="{1887941A-D880-4B2E-AD82-F52466B1A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226" y="3462956"/>
            <a:ext cx="2470343" cy="304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332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</Words>
  <Application>Microsoft Office PowerPoint</Application>
  <PresentationFormat>A4-Papier (210 x 297 mm)</PresentationFormat>
  <Paragraphs>10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Zimmermann</dc:creator>
  <cp:lastModifiedBy>Thomas Zimmermann</cp:lastModifiedBy>
  <cp:revision>2</cp:revision>
  <dcterms:created xsi:type="dcterms:W3CDTF">2019-06-23T07:34:10Z</dcterms:created>
  <dcterms:modified xsi:type="dcterms:W3CDTF">2019-10-20T15:08:57Z</dcterms:modified>
</cp:coreProperties>
</file>