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840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Zimmermann" userId="d6f3dac014f6a3fd" providerId="LiveId" clId="{B7032259-9223-47EB-B389-BA83C2AF579F}"/>
    <pc:docChg chg="modSld">
      <pc:chgData name="Thomas Zimmermann" userId="d6f3dac014f6a3fd" providerId="LiveId" clId="{B7032259-9223-47EB-B389-BA83C2AF579F}" dt="2019-10-29T22:16:53.873" v="18" actId="1038"/>
      <pc:docMkLst>
        <pc:docMk/>
      </pc:docMkLst>
      <pc:sldChg chg="modSp">
        <pc:chgData name="Thomas Zimmermann" userId="d6f3dac014f6a3fd" providerId="LiveId" clId="{B7032259-9223-47EB-B389-BA83C2AF579F}" dt="2019-10-29T22:16:53.873" v="18" actId="1038"/>
        <pc:sldMkLst>
          <pc:docMk/>
          <pc:sldMk cId="1180383986" sldId="256"/>
        </pc:sldMkLst>
        <pc:cxnChg chg="mod">
          <ac:chgData name="Thomas Zimmermann" userId="d6f3dac014f6a3fd" providerId="LiveId" clId="{B7032259-9223-47EB-B389-BA83C2AF579F}" dt="2019-10-29T22:16:47.007" v="9" actId="1038"/>
          <ac:cxnSpMkLst>
            <pc:docMk/>
            <pc:sldMk cId="1180383986" sldId="256"/>
            <ac:cxnSpMk id="41" creationId="{15539E03-6916-478A-9550-2534FD403255}"/>
          </ac:cxnSpMkLst>
        </pc:cxnChg>
        <pc:cxnChg chg="mod">
          <ac:chgData name="Thomas Zimmermann" userId="d6f3dac014f6a3fd" providerId="LiveId" clId="{B7032259-9223-47EB-B389-BA83C2AF579F}" dt="2019-10-29T22:16:53.873" v="18" actId="1038"/>
          <ac:cxnSpMkLst>
            <pc:docMk/>
            <pc:sldMk cId="1180383986" sldId="256"/>
            <ac:cxnSpMk id="42" creationId="{697423A6-CFD2-4C70-8056-3D785441E59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8645-64E6-48B0-AD11-65CF4F02DF0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498F-224E-4C48-94C9-E5804554B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62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8645-64E6-48B0-AD11-65CF4F02DF0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498F-224E-4C48-94C9-E5804554B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58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8645-64E6-48B0-AD11-65CF4F02DF0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498F-224E-4C48-94C9-E5804554B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8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8645-64E6-48B0-AD11-65CF4F02DF0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498F-224E-4C48-94C9-E5804554B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38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8645-64E6-48B0-AD11-65CF4F02DF0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498F-224E-4C48-94C9-E5804554B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51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8645-64E6-48B0-AD11-65CF4F02DF0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498F-224E-4C48-94C9-E5804554B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66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8645-64E6-48B0-AD11-65CF4F02DF0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498F-224E-4C48-94C9-E5804554B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50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8645-64E6-48B0-AD11-65CF4F02DF0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498F-224E-4C48-94C9-E5804554B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41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8645-64E6-48B0-AD11-65CF4F02DF0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498F-224E-4C48-94C9-E5804554B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2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8645-64E6-48B0-AD11-65CF4F02DF0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498F-224E-4C48-94C9-E5804554B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74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8645-64E6-48B0-AD11-65CF4F02DF0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498F-224E-4C48-94C9-E5804554B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37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A8645-64E6-48B0-AD11-65CF4F02DF0F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498F-224E-4C48-94C9-E5804554B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72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A4361D6-7A38-4C3F-8C38-35F596A0B718}"/>
              </a:ext>
            </a:extLst>
          </p:cNvPr>
          <p:cNvGrpSpPr/>
          <p:nvPr/>
        </p:nvGrpSpPr>
        <p:grpSpPr>
          <a:xfrm>
            <a:off x="1325709" y="577812"/>
            <a:ext cx="6488764" cy="5362984"/>
            <a:chOff x="1325709" y="5513514"/>
            <a:chExt cx="6488764" cy="42728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E7F73F42-6170-44FB-82B4-DAF9CE475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5709" y="5513514"/>
              <a:ext cx="0" cy="427282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F1A1A28F-ABE1-42CA-8B96-7231C9E751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5597" y="5513514"/>
              <a:ext cx="0" cy="427282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22E28167-1C0B-47AD-ABDA-2988378A07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5485" y="5513514"/>
              <a:ext cx="0" cy="427282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47E72B24-57BB-428E-9ED8-F77C9FDF8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373" y="5513514"/>
              <a:ext cx="0" cy="427282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03FC6641-664E-42A2-BA66-90E4BD5BC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5261" y="5513514"/>
              <a:ext cx="0" cy="427282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BCEACA45-AC6E-486E-96AA-D48152D7D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149" y="5513514"/>
              <a:ext cx="0" cy="427282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C05B02ED-23B1-4498-A0FA-E426AB8C2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037" y="5513514"/>
              <a:ext cx="0" cy="427282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4D336FC-F46C-426B-AF1D-4461CBA495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4925" y="5513514"/>
              <a:ext cx="0" cy="427282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D1FD6DAE-2A99-4D9A-B894-9850069092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4813" y="5513514"/>
              <a:ext cx="0" cy="427282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ED01B523-A513-4BC2-BE20-E2ECF2714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701" y="5513514"/>
              <a:ext cx="0" cy="427282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292F9697-DDAB-4353-B85E-2BA4D2C8D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4589" y="5513514"/>
              <a:ext cx="0" cy="427282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D762F721-6B80-4340-B575-A87AFAAC89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473" y="5513514"/>
              <a:ext cx="0" cy="427282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745D537-340F-479A-9E59-962CAAA93B5C}"/>
              </a:ext>
            </a:extLst>
          </p:cNvPr>
          <p:cNvCxnSpPr/>
          <p:nvPr/>
        </p:nvCxnSpPr>
        <p:spPr>
          <a:xfrm>
            <a:off x="723666" y="5957624"/>
            <a:ext cx="7511544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CBE6D9F-3D84-47C2-A517-D960962A6EF7}"/>
              </a:ext>
            </a:extLst>
          </p:cNvPr>
          <p:cNvCxnSpPr>
            <a:cxnSpLocks/>
          </p:cNvCxnSpPr>
          <p:nvPr/>
        </p:nvCxnSpPr>
        <p:spPr>
          <a:xfrm flipV="1">
            <a:off x="1325709" y="5940796"/>
            <a:ext cx="0" cy="4272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F20293E-0A3C-4C35-B7C8-BC9EA7983C26}"/>
              </a:ext>
            </a:extLst>
          </p:cNvPr>
          <p:cNvCxnSpPr>
            <a:cxnSpLocks/>
          </p:cNvCxnSpPr>
          <p:nvPr/>
        </p:nvCxnSpPr>
        <p:spPr>
          <a:xfrm flipV="1">
            <a:off x="1915597" y="5940796"/>
            <a:ext cx="0" cy="4272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9DF966-423C-4C3C-AC93-1562B14AA818}"/>
              </a:ext>
            </a:extLst>
          </p:cNvPr>
          <p:cNvCxnSpPr>
            <a:cxnSpLocks/>
          </p:cNvCxnSpPr>
          <p:nvPr/>
        </p:nvCxnSpPr>
        <p:spPr>
          <a:xfrm flipV="1">
            <a:off x="2505485" y="5940796"/>
            <a:ext cx="0" cy="4272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956B69E-FFF9-4AD4-9BE8-6B23FE1A62C2}"/>
              </a:ext>
            </a:extLst>
          </p:cNvPr>
          <p:cNvCxnSpPr>
            <a:cxnSpLocks/>
          </p:cNvCxnSpPr>
          <p:nvPr/>
        </p:nvCxnSpPr>
        <p:spPr>
          <a:xfrm flipV="1">
            <a:off x="3095373" y="5940796"/>
            <a:ext cx="0" cy="4272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6DCC8DE-ABA6-4DCF-9F91-381E851E48B7}"/>
              </a:ext>
            </a:extLst>
          </p:cNvPr>
          <p:cNvCxnSpPr>
            <a:cxnSpLocks/>
          </p:cNvCxnSpPr>
          <p:nvPr/>
        </p:nvCxnSpPr>
        <p:spPr>
          <a:xfrm flipV="1">
            <a:off x="3685261" y="5940796"/>
            <a:ext cx="0" cy="4272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06CCCFD-D2EE-4639-BFDD-FE9A7C06D83A}"/>
              </a:ext>
            </a:extLst>
          </p:cNvPr>
          <p:cNvCxnSpPr>
            <a:cxnSpLocks/>
          </p:cNvCxnSpPr>
          <p:nvPr/>
        </p:nvCxnSpPr>
        <p:spPr>
          <a:xfrm flipV="1">
            <a:off x="4275149" y="5940796"/>
            <a:ext cx="0" cy="4272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9CA813F-02BE-4033-8497-0401C3B53ED7}"/>
              </a:ext>
            </a:extLst>
          </p:cNvPr>
          <p:cNvCxnSpPr>
            <a:cxnSpLocks/>
          </p:cNvCxnSpPr>
          <p:nvPr/>
        </p:nvCxnSpPr>
        <p:spPr>
          <a:xfrm flipV="1">
            <a:off x="4865037" y="5940796"/>
            <a:ext cx="0" cy="4272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694E5AD-3434-4D84-B35F-00FA342C2FEA}"/>
              </a:ext>
            </a:extLst>
          </p:cNvPr>
          <p:cNvCxnSpPr>
            <a:cxnSpLocks/>
          </p:cNvCxnSpPr>
          <p:nvPr/>
        </p:nvCxnSpPr>
        <p:spPr>
          <a:xfrm flipV="1">
            <a:off x="5454925" y="5940796"/>
            <a:ext cx="0" cy="4272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4480AA68-65C2-419E-BDDD-70FBF600DA91}"/>
              </a:ext>
            </a:extLst>
          </p:cNvPr>
          <p:cNvCxnSpPr>
            <a:cxnSpLocks/>
          </p:cNvCxnSpPr>
          <p:nvPr/>
        </p:nvCxnSpPr>
        <p:spPr>
          <a:xfrm flipV="1">
            <a:off x="6044813" y="5940796"/>
            <a:ext cx="0" cy="4272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87AB974-29BC-40BD-B7CB-5010F8D81E7D}"/>
              </a:ext>
            </a:extLst>
          </p:cNvPr>
          <p:cNvCxnSpPr>
            <a:cxnSpLocks/>
          </p:cNvCxnSpPr>
          <p:nvPr/>
        </p:nvCxnSpPr>
        <p:spPr>
          <a:xfrm flipV="1">
            <a:off x="6634701" y="5940796"/>
            <a:ext cx="0" cy="4272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9E5BFED-47B3-4BB0-9F35-989AC25B3769}"/>
              </a:ext>
            </a:extLst>
          </p:cNvPr>
          <p:cNvCxnSpPr>
            <a:cxnSpLocks/>
          </p:cNvCxnSpPr>
          <p:nvPr/>
        </p:nvCxnSpPr>
        <p:spPr>
          <a:xfrm flipV="1">
            <a:off x="7224589" y="5940796"/>
            <a:ext cx="0" cy="4272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21D755D-6614-4013-8A24-E3CBBB5E137A}"/>
              </a:ext>
            </a:extLst>
          </p:cNvPr>
          <p:cNvCxnSpPr>
            <a:cxnSpLocks/>
          </p:cNvCxnSpPr>
          <p:nvPr/>
        </p:nvCxnSpPr>
        <p:spPr>
          <a:xfrm flipV="1">
            <a:off x="7814473" y="5940796"/>
            <a:ext cx="0" cy="4272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26849E4-FFAB-46E6-94B8-AC33871333D6}"/>
              </a:ext>
            </a:extLst>
          </p:cNvPr>
          <p:cNvCxnSpPr>
            <a:cxnSpLocks/>
          </p:cNvCxnSpPr>
          <p:nvPr/>
        </p:nvCxnSpPr>
        <p:spPr>
          <a:xfrm flipV="1">
            <a:off x="735821" y="4134434"/>
            <a:ext cx="7078652" cy="124537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25D4F7D-2778-41A2-8EB7-CD66EC216745}"/>
              </a:ext>
            </a:extLst>
          </p:cNvPr>
          <p:cNvCxnSpPr>
            <a:cxnSpLocks/>
          </p:cNvCxnSpPr>
          <p:nvPr/>
        </p:nvCxnSpPr>
        <p:spPr>
          <a:xfrm>
            <a:off x="723666" y="2855397"/>
            <a:ext cx="7078652" cy="19970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7B759C9-B006-49CB-8955-1C26D23628BF}"/>
              </a:ext>
            </a:extLst>
          </p:cNvPr>
          <p:cNvCxnSpPr>
            <a:cxnSpLocks/>
          </p:cNvCxnSpPr>
          <p:nvPr/>
        </p:nvCxnSpPr>
        <p:spPr>
          <a:xfrm flipH="1">
            <a:off x="723666" y="1593188"/>
            <a:ext cx="7130076" cy="55537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B446722-63BB-428F-8556-CAD6136DDD0C}"/>
              </a:ext>
            </a:extLst>
          </p:cNvPr>
          <p:cNvCxnSpPr>
            <a:cxnSpLocks/>
          </p:cNvCxnSpPr>
          <p:nvPr/>
        </p:nvCxnSpPr>
        <p:spPr>
          <a:xfrm flipV="1">
            <a:off x="723666" y="3163937"/>
            <a:ext cx="7090807" cy="265064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310E0BD-6C08-449B-A7C2-3674991F1349}"/>
              </a:ext>
            </a:extLst>
          </p:cNvPr>
          <p:cNvCxnSpPr>
            <a:cxnSpLocks/>
          </p:cNvCxnSpPr>
          <p:nvPr/>
        </p:nvCxnSpPr>
        <p:spPr>
          <a:xfrm flipH="1">
            <a:off x="735822" y="3573451"/>
            <a:ext cx="7078651" cy="113318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4BE096CD-8002-4899-B5F7-25F38DCA8556}"/>
              </a:ext>
            </a:extLst>
          </p:cNvPr>
          <p:cNvCxnSpPr>
            <a:cxnSpLocks/>
          </p:cNvCxnSpPr>
          <p:nvPr/>
        </p:nvCxnSpPr>
        <p:spPr>
          <a:xfrm flipV="1">
            <a:off x="723666" y="2647833"/>
            <a:ext cx="7130076" cy="148660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5539E03-6916-478A-9550-2534FD403255}"/>
              </a:ext>
            </a:extLst>
          </p:cNvPr>
          <p:cNvCxnSpPr>
            <a:cxnSpLocks/>
          </p:cNvCxnSpPr>
          <p:nvPr/>
        </p:nvCxnSpPr>
        <p:spPr>
          <a:xfrm flipH="1" flipV="1">
            <a:off x="729278" y="914401"/>
            <a:ext cx="7090807" cy="20195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697423A6-CFD2-4C70-8056-3D785441E59A}"/>
              </a:ext>
            </a:extLst>
          </p:cNvPr>
          <p:cNvCxnSpPr>
            <a:cxnSpLocks/>
          </p:cNvCxnSpPr>
          <p:nvPr/>
        </p:nvCxnSpPr>
        <p:spPr>
          <a:xfrm>
            <a:off x="723668" y="1542699"/>
            <a:ext cx="7141295" cy="66756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8D6C0C4-764A-418E-AFCC-C9EC203ECF89}"/>
              </a:ext>
            </a:extLst>
          </p:cNvPr>
          <p:cNvCxnSpPr/>
          <p:nvPr/>
        </p:nvCxnSpPr>
        <p:spPr>
          <a:xfrm flipV="1">
            <a:off x="729276" y="577812"/>
            <a:ext cx="0" cy="53629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941231B-088C-47F0-98CB-4F9BD02C8F96}"/>
              </a:ext>
            </a:extLst>
          </p:cNvPr>
          <p:cNvCxnSpPr>
            <a:cxnSpLocks/>
          </p:cNvCxnSpPr>
          <p:nvPr/>
        </p:nvCxnSpPr>
        <p:spPr>
          <a:xfrm flipV="1">
            <a:off x="729276" y="5940796"/>
            <a:ext cx="0" cy="4272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38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Zimmermann</dc:creator>
  <cp:lastModifiedBy>Thomas Zimmermann</cp:lastModifiedBy>
  <cp:revision>1</cp:revision>
  <dcterms:created xsi:type="dcterms:W3CDTF">2019-10-29T22:08:52Z</dcterms:created>
  <dcterms:modified xsi:type="dcterms:W3CDTF">2019-10-29T22:16:55Z</dcterms:modified>
</cp:coreProperties>
</file>