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013" y="26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6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49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2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62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F647-7046-4CFD-83F8-BF4AEE861F01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9286-C800-4CFB-9C49-A903876FD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3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5A73518-CBCC-4B6F-9672-0CA35B62F20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Bildergebnis für lsg eule">
            <a:extLst>
              <a:ext uri="{FF2B5EF4-FFF2-40B4-BE49-F238E27FC236}">
                <a16:creationId xmlns:a16="http://schemas.microsoft.com/office/drawing/2014/main" id="{FF2B2B8C-8D41-4728-8CFD-856B9CCC7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EA00"/>
              </a:clrFrom>
              <a:clrTo>
                <a:srgbClr val="FFEA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6" t="3881" r="15530" b="25270"/>
          <a:stretch/>
        </p:blipFill>
        <p:spPr bwMode="auto">
          <a:xfrm>
            <a:off x="226577" y="-653543"/>
            <a:ext cx="6230868" cy="8926826"/>
          </a:xfrm>
          <a:prstGeom prst="pentagon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A5AFFCD-9A06-4F22-A30C-BACE38432B36}"/>
              </a:ext>
            </a:extLst>
          </p:cNvPr>
          <p:cNvSpPr txBox="1"/>
          <p:nvPr/>
        </p:nvSpPr>
        <p:spPr>
          <a:xfrm>
            <a:off x="484127" y="7549868"/>
            <a:ext cx="5929828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7200" b="1" dirty="0">
                <a:latin typeface="Arial" panose="020B0604020202020204" pitchFamily="34" charset="0"/>
                <a:cs typeface="Arial" panose="020B0604020202020204" pitchFamily="34" charset="0"/>
              </a:rPr>
              <a:t>Landschafts-</a:t>
            </a:r>
            <a:br>
              <a:rPr lang="de-DE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schutzgebiet</a:t>
            </a:r>
            <a:endParaRPr lang="de-DE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5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A4-Papier (210 x 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Zimmermann</dc:creator>
  <cp:lastModifiedBy>Thomas Zimmermann</cp:lastModifiedBy>
  <cp:revision>2</cp:revision>
  <dcterms:created xsi:type="dcterms:W3CDTF">2019-11-06T21:15:00Z</dcterms:created>
  <dcterms:modified xsi:type="dcterms:W3CDTF">2019-11-06T21:26:13Z</dcterms:modified>
</cp:coreProperties>
</file>