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7D6FE-FB9E-4BDD-B007-B3E8AD98E8A4}" v="21" dt="2019-11-06T22:04:16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9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Zimmermann" userId="d6f3dac014f6a3fd" providerId="LiveId" clId="{E027D6FE-FB9E-4BDD-B007-B3E8AD98E8A4}"/>
    <pc:docChg chg="custSel addSld modSld sldOrd">
      <pc:chgData name="Thomas Zimmermann" userId="d6f3dac014f6a3fd" providerId="LiveId" clId="{E027D6FE-FB9E-4BDD-B007-B3E8AD98E8A4}" dt="2019-11-06T22:04:25.847" v="195" actId="478"/>
      <pc:docMkLst>
        <pc:docMk/>
      </pc:docMkLst>
      <pc:sldChg chg="addSp modSp add">
        <pc:chgData name="Thomas Zimmermann" userId="d6f3dac014f6a3fd" providerId="LiveId" clId="{E027D6FE-FB9E-4BDD-B007-B3E8AD98E8A4}" dt="2019-11-06T21:06:22.164" v="112" actId="1036"/>
        <pc:sldMkLst>
          <pc:docMk/>
          <pc:sldMk cId="3598992881" sldId="257"/>
        </pc:sldMkLst>
        <pc:spChg chg="mod">
          <ac:chgData name="Thomas Zimmermann" userId="d6f3dac014f6a3fd" providerId="LiveId" clId="{E027D6FE-FB9E-4BDD-B007-B3E8AD98E8A4}" dt="2019-11-06T21:00:01.724" v="11" actId="20577"/>
          <ac:spMkLst>
            <pc:docMk/>
            <pc:sldMk cId="3598992881" sldId="257"/>
            <ac:spMk id="4" creationId="{28ED0131-7281-4E88-BA3B-3749DBD2289D}"/>
          </ac:spMkLst>
        </pc:spChg>
        <pc:spChg chg="mod">
          <ac:chgData name="Thomas Zimmermann" userId="d6f3dac014f6a3fd" providerId="LiveId" clId="{E027D6FE-FB9E-4BDD-B007-B3E8AD98E8A4}" dt="2019-11-06T21:00:08.570" v="21" actId="20577"/>
          <ac:spMkLst>
            <pc:docMk/>
            <pc:sldMk cId="3598992881" sldId="257"/>
            <ac:spMk id="5" creationId="{FFBCD373-3BA1-4B4F-8210-8208F403D393}"/>
          </ac:spMkLst>
        </pc:spChg>
        <pc:spChg chg="mod">
          <ac:chgData name="Thomas Zimmermann" userId="d6f3dac014f6a3fd" providerId="LiveId" clId="{E027D6FE-FB9E-4BDD-B007-B3E8AD98E8A4}" dt="2019-11-06T21:06:22.164" v="112" actId="1036"/>
          <ac:spMkLst>
            <pc:docMk/>
            <pc:sldMk cId="3598992881" sldId="257"/>
            <ac:spMk id="12" creationId="{CBC15082-D0A8-4FD0-8D24-6C5597DBD4AE}"/>
          </ac:spMkLst>
        </pc:spChg>
        <pc:grpChg chg="add mod">
          <ac:chgData name="Thomas Zimmermann" userId="d6f3dac014f6a3fd" providerId="LiveId" clId="{E027D6FE-FB9E-4BDD-B007-B3E8AD98E8A4}" dt="2019-11-06T21:06:22.164" v="112" actId="1036"/>
          <ac:grpSpMkLst>
            <pc:docMk/>
            <pc:sldMk cId="3598992881" sldId="257"/>
            <ac:grpSpMk id="2" creationId="{9F5AE41E-649E-4DFF-8E7F-6443DD593BA4}"/>
          </ac:grpSpMkLst>
        </pc:grpChg>
        <pc:cxnChg chg="mod">
          <ac:chgData name="Thomas Zimmermann" userId="d6f3dac014f6a3fd" providerId="LiveId" clId="{E027D6FE-FB9E-4BDD-B007-B3E8AD98E8A4}" dt="2019-11-06T21:06:22.164" v="112" actId="1036"/>
          <ac:cxnSpMkLst>
            <pc:docMk/>
            <pc:sldMk cId="3598992881" sldId="257"/>
            <ac:cxnSpMk id="7" creationId="{0F4A32E1-A53B-45E3-B534-B26DD3126558}"/>
          </ac:cxnSpMkLst>
        </pc:cxnChg>
        <pc:cxnChg chg="mod">
          <ac:chgData name="Thomas Zimmermann" userId="d6f3dac014f6a3fd" providerId="LiveId" clId="{E027D6FE-FB9E-4BDD-B007-B3E8AD98E8A4}" dt="2019-11-06T21:06:22.164" v="112" actId="1036"/>
          <ac:cxnSpMkLst>
            <pc:docMk/>
            <pc:sldMk cId="3598992881" sldId="257"/>
            <ac:cxnSpMk id="8" creationId="{84B09BBC-D799-4CDB-BA75-05C24C54A196}"/>
          </ac:cxnSpMkLst>
        </pc:cxnChg>
        <pc:cxnChg chg="add mod">
          <ac:chgData name="Thomas Zimmermann" userId="d6f3dac014f6a3fd" providerId="LiveId" clId="{E027D6FE-FB9E-4BDD-B007-B3E8AD98E8A4}" dt="2019-11-06T21:01:23.680" v="28" actId="164"/>
          <ac:cxnSpMkLst>
            <pc:docMk/>
            <pc:sldMk cId="3598992881" sldId="257"/>
            <ac:cxnSpMk id="9" creationId="{2270C0CF-75C4-4205-932E-BF560F69A294}"/>
          </ac:cxnSpMkLst>
        </pc:cxnChg>
        <pc:cxnChg chg="add mod">
          <ac:chgData name="Thomas Zimmermann" userId="d6f3dac014f6a3fd" providerId="LiveId" clId="{E027D6FE-FB9E-4BDD-B007-B3E8AD98E8A4}" dt="2019-11-06T21:01:23.680" v="28" actId="164"/>
          <ac:cxnSpMkLst>
            <pc:docMk/>
            <pc:sldMk cId="3598992881" sldId="257"/>
            <ac:cxnSpMk id="10" creationId="{4067E8B5-3115-4ECE-AA6A-39BEF8013FBE}"/>
          </ac:cxnSpMkLst>
        </pc:cxnChg>
        <pc:cxnChg chg="add mod">
          <ac:chgData name="Thomas Zimmermann" userId="d6f3dac014f6a3fd" providerId="LiveId" clId="{E027D6FE-FB9E-4BDD-B007-B3E8AD98E8A4}" dt="2019-11-06T21:06:22.164" v="112" actId="1036"/>
          <ac:cxnSpMkLst>
            <pc:docMk/>
            <pc:sldMk cId="3598992881" sldId="257"/>
            <ac:cxnSpMk id="11" creationId="{B1DF0FEB-D516-4945-8AA7-A79B70713BB8}"/>
          </ac:cxnSpMkLst>
        </pc:cxnChg>
      </pc:sldChg>
      <pc:sldChg chg="addSp delSp modSp add ord">
        <pc:chgData name="Thomas Zimmermann" userId="d6f3dac014f6a3fd" providerId="LiveId" clId="{E027D6FE-FB9E-4BDD-B007-B3E8AD98E8A4}" dt="2019-11-06T22:04:25.847" v="195" actId="478"/>
        <pc:sldMkLst>
          <pc:docMk/>
          <pc:sldMk cId="1570511539" sldId="258"/>
        </pc:sldMkLst>
        <pc:spChg chg="add mod">
          <ac:chgData name="Thomas Zimmermann" userId="d6f3dac014f6a3fd" providerId="LiveId" clId="{E027D6FE-FB9E-4BDD-B007-B3E8AD98E8A4}" dt="2019-11-06T22:04:22.141" v="194" actId="108"/>
          <ac:spMkLst>
            <pc:docMk/>
            <pc:sldMk cId="1570511539" sldId="258"/>
            <ac:spMk id="3" creationId="{25F468C4-DF0F-48F0-89B6-902639239559}"/>
          </ac:spMkLst>
        </pc:spChg>
        <pc:spChg chg="del">
          <ac:chgData name="Thomas Zimmermann" userId="d6f3dac014f6a3fd" providerId="LiveId" clId="{E027D6FE-FB9E-4BDD-B007-B3E8AD98E8A4}" dt="2019-11-06T22:02:53.806" v="115" actId="478"/>
          <ac:spMkLst>
            <pc:docMk/>
            <pc:sldMk cId="1570511539" sldId="258"/>
            <ac:spMk id="4" creationId="{28ED0131-7281-4E88-BA3B-3749DBD2289D}"/>
          </ac:spMkLst>
        </pc:spChg>
        <pc:spChg chg="mod">
          <ac:chgData name="Thomas Zimmermann" userId="d6f3dac014f6a3fd" providerId="LiveId" clId="{E027D6FE-FB9E-4BDD-B007-B3E8AD98E8A4}" dt="2019-11-06T22:03:31.840" v="190" actId="1035"/>
          <ac:spMkLst>
            <pc:docMk/>
            <pc:sldMk cId="1570511539" sldId="258"/>
            <ac:spMk id="5" creationId="{FFBCD373-3BA1-4B4F-8210-8208F403D393}"/>
          </ac:spMkLst>
        </pc:spChg>
        <pc:spChg chg="del mod">
          <ac:chgData name="Thomas Zimmermann" userId="d6f3dac014f6a3fd" providerId="LiveId" clId="{E027D6FE-FB9E-4BDD-B007-B3E8AD98E8A4}" dt="2019-11-06T22:04:25.847" v="195" actId="478"/>
          <ac:spMkLst>
            <pc:docMk/>
            <pc:sldMk cId="1570511539" sldId="258"/>
            <ac:spMk id="12" creationId="{CBC15082-D0A8-4FD0-8D24-6C5597DBD4AE}"/>
          </ac:spMkLst>
        </pc:spChg>
        <pc:cxnChg chg="mod">
          <ac:chgData name="Thomas Zimmermann" userId="d6f3dac014f6a3fd" providerId="LiveId" clId="{E027D6FE-FB9E-4BDD-B007-B3E8AD98E8A4}" dt="2019-11-06T22:03:31.840" v="190" actId="1035"/>
          <ac:cxnSpMkLst>
            <pc:docMk/>
            <pc:sldMk cId="1570511539" sldId="258"/>
            <ac:cxnSpMk id="7" creationId="{0F4A32E1-A53B-45E3-B534-B26DD3126558}"/>
          </ac:cxnSpMkLst>
        </pc:cxnChg>
        <pc:cxnChg chg="mod">
          <ac:chgData name="Thomas Zimmermann" userId="d6f3dac014f6a3fd" providerId="LiveId" clId="{E027D6FE-FB9E-4BDD-B007-B3E8AD98E8A4}" dt="2019-11-06T22:03:20.669" v="121" actId="14100"/>
          <ac:cxnSpMkLst>
            <pc:docMk/>
            <pc:sldMk cId="1570511539" sldId="258"/>
            <ac:cxnSpMk id="8" creationId="{84B09BBC-D799-4CDB-BA75-05C24C54A1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52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69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61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50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6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9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44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42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34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53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5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424F-FBBD-4F04-8D06-BDE64D4DFD69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15420-0C9A-4DA9-92C1-DA00D6F71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23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8ED0131-7281-4E88-BA3B-3749DBD2289D}"/>
              </a:ext>
            </a:extLst>
          </p:cNvPr>
          <p:cNvSpPr txBox="1"/>
          <p:nvPr/>
        </p:nvSpPr>
        <p:spPr>
          <a:xfrm>
            <a:off x="185124" y="168295"/>
            <a:ext cx="2747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Selbstreinigung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BCD373-3BA1-4B4F-8210-8208F403D393}"/>
              </a:ext>
            </a:extLst>
          </p:cNvPr>
          <p:cNvSpPr txBox="1"/>
          <p:nvPr/>
        </p:nvSpPr>
        <p:spPr>
          <a:xfrm>
            <a:off x="6923448" y="5947340"/>
            <a:ext cx="178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Abwasser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4A32E1-A53B-45E3-B534-B26DD3126558}"/>
              </a:ext>
            </a:extLst>
          </p:cNvPr>
          <p:cNvCxnSpPr>
            <a:cxnSpLocks/>
          </p:cNvCxnSpPr>
          <p:nvPr/>
        </p:nvCxnSpPr>
        <p:spPr>
          <a:xfrm flipV="1">
            <a:off x="1558673" y="5710794"/>
            <a:ext cx="6861661" cy="1635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4B09BBC-D799-4CDB-BA75-05C24C54A196}"/>
              </a:ext>
            </a:extLst>
          </p:cNvPr>
          <p:cNvCxnSpPr>
            <a:cxnSpLocks/>
          </p:cNvCxnSpPr>
          <p:nvPr/>
        </p:nvCxnSpPr>
        <p:spPr>
          <a:xfrm flipV="1">
            <a:off x="1598797" y="769430"/>
            <a:ext cx="0" cy="4941363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CBC15082-D0A8-4FD0-8D24-6C5597DBD4AE}"/>
              </a:ext>
            </a:extLst>
          </p:cNvPr>
          <p:cNvSpPr/>
          <p:nvPr/>
        </p:nvSpPr>
        <p:spPr>
          <a:xfrm>
            <a:off x="1632456" y="1469811"/>
            <a:ext cx="5901527" cy="4207321"/>
          </a:xfrm>
          <a:custGeom>
            <a:avLst/>
            <a:gdLst>
              <a:gd name="connsiteX0" fmla="*/ 0 w 5609816"/>
              <a:gd name="connsiteY0" fmla="*/ 903899 h 3742466"/>
              <a:gd name="connsiteX1" fmla="*/ 841473 w 5609816"/>
              <a:gd name="connsiteY1" fmla="*/ 2110009 h 3742466"/>
              <a:gd name="connsiteX2" fmla="*/ 3618332 w 5609816"/>
              <a:gd name="connsiteY2" fmla="*/ 23158 h 3742466"/>
              <a:gd name="connsiteX3" fmla="*/ 5609816 w 5609816"/>
              <a:gd name="connsiteY3" fmla="*/ 3742466 h 3742466"/>
              <a:gd name="connsiteX0" fmla="*/ 0 w 5609816"/>
              <a:gd name="connsiteY0" fmla="*/ 927498 h 3766065"/>
              <a:gd name="connsiteX1" fmla="*/ 1783922 w 5609816"/>
              <a:gd name="connsiteY1" fmla="*/ 1628725 h 3766065"/>
              <a:gd name="connsiteX2" fmla="*/ 3618332 w 5609816"/>
              <a:gd name="connsiteY2" fmla="*/ 46757 h 3766065"/>
              <a:gd name="connsiteX3" fmla="*/ 5609816 w 5609816"/>
              <a:gd name="connsiteY3" fmla="*/ 3766065 h 3766065"/>
              <a:gd name="connsiteX0" fmla="*/ 0 w 5609816"/>
              <a:gd name="connsiteY0" fmla="*/ 940603 h 3779170"/>
              <a:gd name="connsiteX1" fmla="*/ 1783922 w 5609816"/>
              <a:gd name="connsiteY1" fmla="*/ 1641830 h 3779170"/>
              <a:gd name="connsiteX2" fmla="*/ 3618332 w 5609816"/>
              <a:gd name="connsiteY2" fmla="*/ 59862 h 3779170"/>
              <a:gd name="connsiteX3" fmla="*/ 5609816 w 5609816"/>
              <a:gd name="connsiteY3" fmla="*/ 3779170 h 3779170"/>
              <a:gd name="connsiteX0" fmla="*/ 0 w 5609816"/>
              <a:gd name="connsiteY0" fmla="*/ 1385942 h 4224509"/>
              <a:gd name="connsiteX1" fmla="*/ 1783922 w 5609816"/>
              <a:gd name="connsiteY1" fmla="*/ 2087169 h 4224509"/>
              <a:gd name="connsiteX2" fmla="*/ 4184923 w 5609816"/>
              <a:gd name="connsiteY2" fmla="*/ 50806 h 4224509"/>
              <a:gd name="connsiteX3" fmla="*/ 5609816 w 5609816"/>
              <a:gd name="connsiteY3" fmla="*/ 4224509 h 4224509"/>
              <a:gd name="connsiteX0" fmla="*/ 0 w 5901527"/>
              <a:gd name="connsiteY0" fmla="*/ 1374364 h 4207321"/>
              <a:gd name="connsiteX1" fmla="*/ 1783922 w 5901527"/>
              <a:gd name="connsiteY1" fmla="*/ 2075591 h 4207321"/>
              <a:gd name="connsiteX2" fmla="*/ 4184923 w 5901527"/>
              <a:gd name="connsiteY2" fmla="*/ 39228 h 4207321"/>
              <a:gd name="connsiteX3" fmla="*/ 5901527 w 5901527"/>
              <a:gd name="connsiteY3" fmla="*/ 4207321 h 4207321"/>
              <a:gd name="connsiteX0" fmla="*/ 0 w 5901527"/>
              <a:gd name="connsiteY0" fmla="*/ 1374364 h 4207321"/>
              <a:gd name="connsiteX1" fmla="*/ 1783922 w 5901527"/>
              <a:gd name="connsiteY1" fmla="*/ 2075591 h 4207321"/>
              <a:gd name="connsiteX2" fmla="*/ 4184923 w 5901527"/>
              <a:gd name="connsiteY2" fmla="*/ 39228 h 4207321"/>
              <a:gd name="connsiteX3" fmla="*/ 5901527 w 5901527"/>
              <a:gd name="connsiteY3" fmla="*/ 4207321 h 420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1527" h="4207321">
                <a:moveTo>
                  <a:pt x="0" y="1374364"/>
                </a:moveTo>
                <a:cubicBezTo>
                  <a:pt x="119209" y="2050814"/>
                  <a:pt x="1086435" y="2298114"/>
                  <a:pt x="1783922" y="2075591"/>
                </a:cubicBezTo>
                <a:cubicBezTo>
                  <a:pt x="2481409" y="1853068"/>
                  <a:pt x="3498655" y="-316060"/>
                  <a:pt x="4184923" y="39228"/>
                </a:cubicBezTo>
                <a:cubicBezTo>
                  <a:pt x="4871191" y="394516"/>
                  <a:pt x="4792653" y="2433216"/>
                  <a:pt x="5901527" y="420732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5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8ED0131-7281-4E88-BA3B-3749DBD2289D}"/>
              </a:ext>
            </a:extLst>
          </p:cNvPr>
          <p:cNvSpPr txBox="1"/>
          <p:nvPr/>
        </p:nvSpPr>
        <p:spPr>
          <a:xfrm>
            <a:off x="185124" y="168295"/>
            <a:ext cx="1803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Flugweite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BCD373-3BA1-4B4F-8210-8208F403D393}"/>
              </a:ext>
            </a:extLst>
          </p:cNvPr>
          <p:cNvSpPr txBox="1"/>
          <p:nvPr/>
        </p:nvSpPr>
        <p:spPr>
          <a:xfrm>
            <a:off x="6923448" y="5947340"/>
            <a:ext cx="199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Spannkraft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4A32E1-A53B-45E3-B534-B26DD3126558}"/>
              </a:ext>
            </a:extLst>
          </p:cNvPr>
          <p:cNvCxnSpPr>
            <a:cxnSpLocks/>
          </p:cNvCxnSpPr>
          <p:nvPr/>
        </p:nvCxnSpPr>
        <p:spPr>
          <a:xfrm flipV="1">
            <a:off x="1227686" y="5761284"/>
            <a:ext cx="6861661" cy="1635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4B09BBC-D799-4CDB-BA75-05C24C54A196}"/>
              </a:ext>
            </a:extLst>
          </p:cNvPr>
          <p:cNvCxnSpPr>
            <a:cxnSpLocks/>
          </p:cNvCxnSpPr>
          <p:nvPr/>
        </p:nvCxnSpPr>
        <p:spPr>
          <a:xfrm flipV="1">
            <a:off x="1267810" y="819920"/>
            <a:ext cx="0" cy="4941363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CBC15082-D0A8-4FD0-8D24-6C5597DBD4AE}"/>
              </a:ext>
            </a:extLst>
          </p:cNvPr>
          <p:cNvSpPr/>
          <p:nvPr/>
        </p:nvSpPr>
        <p:spPr>
          <a:xfrm>
            <a:off x="1307080" y="1985877"/>
            <a:ext cx="4285900" cy="3777594"/>
          </a:xfrm>
          <a:custGeom>
            <a:avLst/>
            <a:gdLst>
              <a:gd name="connsiteX0" fmla="*/ 0 w 5609816"/>
              <a:gd name="connsiteY0" fmla="*/ 903899 h 3742466"/>
              <a:gd name="connsiteX1" fmla="*/ 841473 w 5609816"/>
              <a:gd name="connsiteY1" fmla="*/ 2110009 h 3742466"/>
              <a:gd name="connsiteX2" fmla="*/ 3618332 w 5609816"/>
              <a:gd name="connsiteY2" fmla="*/ 23158 h 3742466"/>
              <a:gd name="connsiteX3" fmla="*/ 5609816 w 5609816"/>
              <a:gd name="connsiteY3" fmla="*/ 3742466 h 3742466"/>
              <a:gd name="connsiteX0" fmla="*/ 0 w 5609816"/>
              <a:gd name="connsiteY0" fmla="*/ 927498 h 3766065"/>
              <a:gd name="connsiteX1" fmla="*/ 1783922 w 5609816"/>
              <a:gd name="connsiteY1" fmla="*/ 1628725 h 3766065"/>
              <a:gd name="connsiteX2" fmla="*/ 3618332 w 5609816"/>
              <a:gd name="connsiteY2" fmla="*/ 46757 h 3766065"/>
              <a:gd name="connsiteX3" fmla="*/ 5609816 w 5609816"/>
              <a:gd name="connsiteY3" fmla="*/ 3766065 h 3766065"/>
              <a:gd name="connsiteX0" fmla="*/ 0 w 5609816"/>
              <a:gd name="connsiteY0" fmla="*/ 940603 h 3779170"/>
              <a:gd name="connsiteX1" fmla="*/ 1783922 w 5609816"/>
              <a:gd name="connsiteY1" fmla="*/ 1641830 h 3779170"/>
              <a:gd name="connsiteX2" fmla="*/ 3618332 w 5609816"/>
              <a:gd name="connsiteY2" fmla="*/ 59862 h 3779170"/>
              <a:gd name="connsiteX3" fmla="*/ 5609816 w 5609816"/>
              <a:gd name="connsiteY3" fmla="*/ 3779170 h 3779170"/>
              <a:gd name="connsiteX0" fmla="*/ 0 w 5609816"/>
              <a:gd name="connsiteY0" fmla="*/ 1385942 h 4224509"/>
              <a:gd name="connsiteX1" fmla="*/ 1783922 w 5609816"/>
              <a:gd name="connsiteY1" fmla="*/ 2087169 h 4224509"/>
              <a:gd name="connsiteX2" fmla="*/ 4184923 w 5609816"/>
              <a:gd name="connsiteY2" fmla="*/ 50806 h 4224509"/>
              <a:gd name="connsiteX3" fmla="*/ 5609816 w 5609816"/>
              <a:gd name="connsiteY3" fmla="*/ 4224509 h 4224509"/>
              <a:gd name="connsiteX0" fmla="*/ 0 w 5901527"/>
              <a:gd name="connsiteY0" fmla="*/ 1374364 h 4207321"/>
              <a:gd name="connsiteX1" fmla="*/ 1783922 w 5901527"/>
              <a:gd name="connsiteY1" fmla="*/ 2075591 h 4207321"/>
              <a:gd name="connsiteX2" fmla="*/ 4184923 w 5901527"/>
              <a:gd name="connsiteY2" fmla="*/ 39228 h 4207321"/>
              <a:gd name="connsiteX3" fmla="*/ 5901527 w 5901527"/>
              <a:gd name="connsiteY3" fmla="*/ 4207321 h 4207321"/>
              <a:gd name="connsiteX0" fmla="*/ 0 w 5901527"/>
              <a:gd name="connsiteY0" fmla="*/ 1374364 h 4207321"/>
              <a:gd name="connsiteX1" fmla="*/ 1783922 w 5901527"/>
              <a:gd name="connsiteY1" fmla="*/ 2075591 h 4207321"/>
              <a:gd name="connsiteX2" fmla="*/ 4184923 w 5901527"/>
              <a:gd name="connsiteY2" fmla="*/ 39228 h 4207321"/>
              <a:gd name="connsiteX3" fmla="*/ 5901527 w 5901527"/>
              <a:gd name="connsiteY3" fmla="*/ 4207321 h 4207321"/>
              <a:gd name="connsiteX0" fmla="*/ 0 w 5895917"/>
              <a:gd name="connsiteY0" fmla="*/ 4222057 h 4353599"/>
              <a:gd name="connsiteX1" fmla="*/ 1778312 w 5895917"/>
              <a:gd name="connsiteY1" fmla="*/ 2084717 h 4353599"/>
              <a:gd name="connsiteX2" fmla="*/ 4179313 w 5895917"/>
              <a:gd name="connsiteY2" fmla="*/ 48354 h 4353599"/>
              <a:gd name="connsiteX3" fmla="*/ 5895917 w 5895917"/>
              <a:gd name="connsiteY3" fmla="*/ 4216447 h 4353599"/>
              <a:gd name="connsiteX0" fmla="*/ 0 w 5895917"/>
              <a:gd name="connsiteY0" fmla="*/ 4222057 h 4222057"/>
              <a:gd name="connsiteX1" fmla="*/ 1778312 w 5895917"/>
              <a:gd name="connsiteY1" fmla="*/ 2084717 h 4222057"/>
              <a:gd name="connsiteX2" fmla="*/ 4179313 w 5895917"/>
              <a:gd name="connsiteY2" fmla="*/ 48354 h 4222057"/>
              <a:gd name="connsiteX3" fmla="*/ 5895917 w 5895917"/>
              <a:gd name="connsiteY3" fmla="*/ 4216447 h 4222057"/>
              <a:gd name="connsiteX0" fmla="*/ 0 w 5895917"/>
              <a:gd name="connsiteY0" fmla="*/ 4222057 h 4222057"/>
              <a:gd name="connsiteX1" fmla="*/ 1778312 w 5895917"/>
              <a:gd name="connsiteY1" fmla="*/ 2084717 h 4222057"/>
              <a:gd name="connsiteX2" fmla="*/ 4179313 w 5895917"/>
              <a:gd name="connsiteY2" fmla="*/ 48354 h 4222057"/>
              <a:gd name="connsiteX3" fmla="*/ 5895917 w 5895917"/>
              <a:gd name="connsiteY3" fmla="*/ 4216447 h 4222057"/>
              <a:gd name="connsiteX0" fmla="*/ 0 w 5895917"/>
              <a:gd name="connsiteY0" fmla="*/ 4182539 h 4182539"/>
              <a:gd name="connsiteX1" fmla="*/ 2731981 w 5895917"/>
              <a:gd name="connsiteY1" fmla="*/ 3105455 h 4182539"/>
              <a:gd name="connsiteX2" fmla="*/ 4179313 w 5895917"/>
              <a:gd name="connsiteY2" fmla="*/ 8836 h 4182539"/>
              <a:gd name="connsiteX3" fmla="*/ 5895917 w 5895917"/>
              <a:gd name="connsiteY3" fmla="*/ 4176929 h 4182539"/>
              <a:gd name="connsiteX0" fmla="*/ 0 w 5895917"/>
              <a:gd name="connsiteY0" fmla="*/ 4182539 h 4182539"/>
              <a:gd name="connsiteX1" fmla="*/ 2731981 w 5895917"/>
              <a:gd name="connsiteY1" fmla="*/ 3105455 h 4182539"/>
              <a:gd name="connsiteX2" fmla="*/ 4179313 w 5895917"/>
              <a:gd name="connsiteY2" fmla="*/ 8836 h 4182539"/>
              <a:gd name="connsiteX3" fmla="*/ 5895917 w 5895917"/>
              <a:gd name="connsiteY3" fmla="*/ 4176929 h 4182539"/>
              <a:gd name="connsiteX0" fmla="*/ 0 w 5895917"/>
              <a:gd name="connsiteY0" fmla="*/ 4183723 h 4183723"/>
              <a:gd name="connsiteX1" fmla="*/ 2731981 w 5895917"/>
              <a:gd name="connsiteY1" fmla="*/ 3106639 h 4183723"/>
              <a:gd name="connsiteX2" fmla="*/ 4179313 w 5895917"/>
              <a:gd name="connsiteY2" fmla="*/ 10020 h 4183723"/>
              <a:gd name="connsiteX3" fmla="*/ 5895917 w 5895917"/>
              <a:gd name="connsiteY3" fmla="*/ 4178113 h 4183723"/>
              <a:gd name="connsiteX0" fmla="*/ 0 w 4179313"/>
              <a:gd name="connsiteY0" fmla="*/ 4183723 h 4183723"/>
              <a:gd name="connsiteX1" fmla="*/ 2731981 w 4179313"/>
              <a:gd name="connsiteY1" fmla="*/ 3106639 h 4183723"/>
              <a:gd name="connsiteX2" fmla="*/ 4179313 w 4179313"/>
              <a:gd name="connsiteY2" fmla="*/ 10020 h 4183723"/>
              <a:gd name="connsiteX0" fmla="*/ 0 w 4285900"/>
              <a:gd name="connsiteY0" fmla="*/ 3757527 h 3757527"/>
              <a:gd name="connsiteX1" fmla="*/ 2731981 w 4285900"/>
              <a:gd name="connsiteY1" fmla="*/ 2680443 h 3757527"/>
              <a:gd name="connsiteX2" fmla="*/ 4285900 w 4285900"/>
              <a:gd name="connsiteY2" fmla="*/ 10170 h 3757527"/>
              <a:gd name="connsiteX0" fmla="*/ 0 w 4285900"/>
              <a:gd name="connsiteY0" fmla="*/ 3747357 h 3747357"/>
              <a:gd name="connsiteX1" fmla="*/ 4285900 w 4285900"/>
              <a:gd name="connsiteY1" fmla="*/ 0 h 3747357"/>
              <a:gd name="connsiteX0" fmla="*/ 0 w 4285900"/>
              <a:gd name="connsiteY0" fmla="*/ 3747357 h 3747726"/>
              <a:gd name="connsiteX1" fmla="*/ 4285900 w 4285900"/>
              <a:gd name="connsiteY1" fmla="*/ 0 h 3747726"/>
              <a:gd name="connsiteX0" fmla="*/ 0 w 4285900"/>
              <a:gd name="connsiteY0" fmla="*/ 3747781 h 3748026"/>
              <a:gd name="connsiteX1" fmla="*/ 4285900 w 4285900"/>
              <a:gd name="connsiteY1" fmla="*/ 424 h 3748026"/>
              <a:gd name="connsiteX0" fmla="*/ 0 w 4285900"/>
              <a:gd name="connsiteY0" fmla="*/ 3747744 h 3776793"/>
              <a:gd name="connsiteX1" fmla="*/ 4285900 w 4285900"/>
              <a:gd name="connsiteY1" fmla="*/ 387 h 3776793"/>
              <a:gd name="connsiteX0" fmla="*/ 0 w 4285900"/>
              <a:gd name="connsiteY0" fmla="*/ 3747357 h 3777594"/>
              <a:gd name="connsiteX1" fmla="*/ 4285900 w 4285900"/>
              <a:gd name="connsiteY1" fmla="*/ 0 h 377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5900" h="3777594">
                <a:moveTo>
                  <a:pt x="0" y="3747357"/>
                </a:moveTo>
                <a:cubicBezTo>
                  <a:pt x="3992318" y="4164354"/>
                  <a:pt x="663829" y="132765"/>
                  <a:pt x="428590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F5AE41E-649E-4DFF-8E7F-6443DD593BA4}"/>
              </a:ext>
            </a:extLst>
          </p:cNvPr>
          <p:cNvGrpSpPr/>
          <p:nvPr/>
        </p:nvGrpSpPr>
        <p:grpSpPr>
          <a:xfrm>
            <a:off x="3428524" y="1032209"/>
            <a:ext cx="2166324" cy="4745434"/>
            <a:chOff x="3759511" y="735769"/>
            <a:chExt cx="2166324" cy="4991384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2270C0CF-75C4-4205-932E-BF560F69A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9511" y="735769"/>
              <a:ext cx="0" cy="4941363"/>
            </a:xfrm>
            <a:prstGeom prst="straightConnector1">
              <a:avLst/>
            </a:prstGeom>
            <a:ln w="8890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4067E8B5-3115-4ECE-AA6A-39BEF8013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835" y="785790"/>
              <a:ext cx="0" cy="4941363"/>
            </a:xfrm>
            <a:prstGeom prst="straightConnector1">
              <a:avLst/>
            </a:prstGeom>
            <a:ln w="8890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1DF0FEB-D516-4945-8AA7-A79B70713BB8}"/>
              </a:ext>
            </a:extLst>
          </p:cNvPr>
          <p:cNvCxnSpPr>
            <a:cxnSpLocks/>
          </p:cNvCxnSpPr>
          <p:nvPr/>
        </p:nvCxnSpPr>
        <p:spPr>
          <a:xfrm>
            <a:off x="5592980" y="1946608"/>
            <a:ext cx="0" cy="378785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99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FBCD373-3BA1-4B4F-8210-8208F403D393}"/>
              </a:ext>
            </a:extLst>
          </p:cNvPr>
          <p:cNvSpPr txBox="1"/>
          <p:nvPr/>
        </p:nvSpPr>
        <p:spPr>
          <a:xfrm>
            <a:off x="6923448" y="3675366"/>
            <a:ext cx="80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Zeit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F4A32E1-A53B-45E3-B534-B26DD3126558}"/>
              </a:ext>
            </a:extLst>
          </p:cNvPr>
          <p:cNvCxnSpPr>
            <a:cxnSpLocks/>
          </p:cNvCxnSpPr>
          <p:nvPr/>
        </p:nvCxnSpPr>
        <p:spPr>
          <a:xfrm flipV="1">
            <a:off x="1558673" y="3438820"/>
            <a:ext cx="6861661" cy="1635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4B09BBC-D799-4CDB-BA75-05C24C54A196}"/>
              </a:ext>
            </a:extLst>
          </p:cNvPr>
          <p:cNvCxnSpPr>
            <a:cxnSpLocks/>
          </p:cNvCxnSpPr>
          <p:nvPr/>
        </p:nvCxnSpPr>
        <p:spPr>
          <a:xfrm flipV="1">
            <a:off x="1598797" y="769431"/>
            <a:ext cx="0" cy="5762684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25F468C4-DF0F-48F0-89B6-902639239559}"/>
              </a:ext>
            </a:extLst>
          </p:cNvPr>
          <p:cNvSpPr/>
          <p:nvPr/>
        </p:nvSpPr>
        <p:spPr>
          <a:xfrm>
            <a:off x="1632456" y="1304113"/>
            <a:ext cx="5486400" cy="5012540"/>
          </a:xfrm>
          <a:custGeom>
            <a:avLst/>
            <a:gdLst>
              <a:gd name="connsiteX0" fmla="*/ 0 w 5486400"/>
              <a:gd name="connsiteY0" fmla="*/ 2129094 h 5012540"/>
              <a:gd name="connsiteX1" fmla="*/ 258052 w 5486400"/>
              <a:gd name="connsiteY1" fmla="*/ 1977629 h 5012540"/>
              <a:gd name="connsiteX2" fmla="*/ 532933 w 5486400"/>
              <a:gd name="connsiteY2" fmla="*/ 2078606 h 5012540"/>
              <a:gd name="connsiteX3" fmla="*/ 718057 w 5486400"/>
              <a:gd name="connsiteY3" fmla="*/ 2280559 h 5012540"/>
              <a:gd name="connsiteX4" fmla="*/ 992938 w 5486400"/>
              <a:gd name="connsiteY4" fmla="*/ 2190802 h 5012540"/>
              <a:gd name="connsiteX5" fmla="*/ 1037816 w 5486400"/>
              <a:gd name="connsiteY5" fmla="*/ 1932751 h 5012540"/>
              <a:gd name="connsiteX6" fmla="*/ 1312697 w 5486400"/>
              <a:gd name="connsiteY6" fmla="*/ 1685919 h 5012540"/>
              <a:gd name="connsiteX7" fmla="*/ 1559529 w 5486400"/>
              <a:gd name="connsiteY7" fmla="*/ 2117875 h 5012540"/>
              <a:gd name="connsiteX8" fmla="*/ 1879289 w 5486400"/>
              <a:gd name="connsiteY8" fmla="*/ 2824712 h 5012540"/>
              <a:gd name="connsiteX9" fmla="*/ 2255146 w 5486400"/>
              <a:gd name="connsiteY9" fmla="*/ 1837384 h 5012540"/>
              <a:gd name="connsiteX10" fmla="*/ 2743200 w 5486400"/>
              <a:gd name="connsiteY10" fmla="*/ 760299 h 5012540"/>
              <a:gd name="connsiteX11" fmla="*/ 3668820 w 5486400"/>
              <a:gd name="connsiteY11" fmla="*/ 3419352 h 5012540"/>
              <a:gd name="connsiteX12" fmla="*/ 4336388 w 5486400"/>
              <a:gd name="connsiteY12" fmla="*/ 14194 h 5012540"/>
              <a:gd name="connsiteX13" fmla="*/ 5486400 w 5486400"/>
              <a:gd name="connsiteY13" fmla="*/ 5012540 h 5012540"/>
              <a:gd name="connsiteX14" fmla="*/ 5486400 w 5486400"/>
              <a:gd name="connsiteY14" fmla="*/ 5012540 h 501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86400" h="5012540">
                <a:moveTo>
                  <a:pt x="0" y="2129094"/>
                </a:moveTo>
                <a:cubicBezTo>
                  <a:pt x="84615" y="2057569"/>
                  <a:pt x="169230" y="1986044"/>
                  <a:pt x="258052" y="1977629"/>
                </a:cubicBezTo>
                <a:cubicBezTo>
                  <a:pt x="346874" y="1969214"/>
                  <a:pt x="456266" y="2028118"/>
                  <a:pt x="532933" y="2078606"/>
                </a:cubicBezTo>
                <a:cubicBezTo>
                  <a:pt x="609600" y="2129094"/>
                  <a:pt x="641390" y="2261860"/>
                  <a:pt x="718057" y="2280559"/>
                </a:cubicBezTo>
                <a:cubicBezTo>
                  <a:pt x="794725" y="2299258"/>
                  <a:pt x="939645" y="2248770"/>
                  <a:pt x="992938" y="2190802"/>
                </a:cubicBezTo>
                <a:cubicBezTo>
                  <a:pt x="1046231" y="2132834"/>
                  <a:pt x="984523" y="2016898"/>
                  <a:pt x="1037816" y="1932751"/>
                </a:cubicBezTo>
                <a:cubicBezTo>
                  <a:pt x="1091109" y="1848604"/>
                  <a:pt x="1225745" y="1655065"/>
                  <a:pt x="1312697" y="1685919"/>
                </a:cubicBezTo>
                <a:cubicBezTo>
                  <a:pt x="1399649" y="1716773"/>
                  <a:pt x="1465097" y="1928076"/>
                  <a:pt x="1559529" y="2117875"/>
                </a:cubicBezTo>
                <a:cubicBezTo>
                  <a:pt x="1653961" y="2307674"/>
                  <a:pt x="1763353" y="2871460"/>
                  <a:pt x="1879289" y="2824712"/>
                </a:cubicBezTo>
                <a:cubicBezTo>
                  <a:pt x="1995225" y="2777964"/>
                  <a:pt x="2111161" y="2181453"/>
                  <a:pt x="2255146" y="1837384"/>
                </a:cubicBezTo>
                <a:cubicBezTo>
                  <a:pt x="2399131" y="1493315"/>
                  <a:pt x="2507588" y="496638"/>
                  <a:pt x="2743200" y="760299"/>
                </a:cubicBezTo>
                <a:cubicBezTo>
                  <a:pt x="2978812" y="1023960"/>
                  <a:pt x="3403289" y="3543703"/>
                  <a:pt x="3668820" y="3419352"/>
                </a:cubicBezTo>
                <a:cubicBezTo>
                  <a:pt x="3934351" y="3295001"/>
                  <a:pt x="4033458" y="-251337"/>
                  <a:pt x="4336388" y="14194"/>
                </a:cubicBezTo>
                <a:cubicBezTo>
                  <a:pt x="4639318" y="279725"/>
                  <a:pt x="5486400" y="5012540"/>
                  <a:pt x="5486400" y="5012540"/>
                </a:cubicBezTo>
                <a:lnTo>
                  <a:pt x="5486400" y="5012540"/>
                </a:ln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1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Bildschirmpräsentation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Zimmermann</dc:creator>
  <cp:lastModifiedBy>Thomas Zimmermann</cp:lastModifiedBy>
  <cp:revision>1</cp:revision>
  <dcterms:created xsi:type="dcterms:W3CDTF">2019-11-06T20:50:38Z</dcterms:created>
  <dcterms:modified xsi:type="dcterms:W3CDTF">2019-11-06T22:04:26Z</dcterms:modified>
</cp:coreProperties>
</file>