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6A972-CA5D-4C13-83E5-7D43340DB5C0}" v="28" dt="2019-12-07T23:35:59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63" y="60"/>
      </p:cViewPr>
      <p:guideLst>
        <p:guide orient="horz" pos="279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immermann" userId="d6f3dac014f6a3fd" providerId="LiveId" clId="{6655DB09-F70F-4C81-91AA-C67D7333D488}"/>
    <pc:docChg chg="undo custSel addSld modSld">
      <pc:chgData name="Thomas Zimmermann" userId="d6f3dac014f6a3fd" providerId="LiveId" clId="{6655DB09-F70F-4C81-91AA-C67D7333D488}" dt="2019-11-07T19:25:46.526" v="403" actId="14100"/>
      <pc:docMkLst>
        <pc:docMk/>
      </pc:docMkLst>
      <pc:sldChg chg="addSp delSp modSp">
        <pc:chgData name="Thomas Zimmermann" userId="d6f3dac014f6a3fd" providerId="LiveId" clId="{6655DB09-F70F-4C81-91AA-C67D7333D488}" dt="2019-11-02T18:32:12.047" v="214" actId="1076"/>
        <pc:sldMkLst>
          <pc:docMk/>
          <pc:sldMk cId="3943897246" sldId="256"/>
        </pc:sldMkLst>
        <pc:spChg chg="add del mod">
          <ac:chgData name="Thomas Zimmermann" userId="d6f3dac014f6a3fd" providerId="LiveId" clId="{6655DB09-F70F-4C81-91AA-C67D7333D488}" dt="2019-11-02T18:19:26.166" v="161" actId="478"/>
          <ac:spMkLst>
            <pc:docMk/>
            <pc:sldMk cId="3943897246" sldId="256"/>
            <ac:spMk id="2" creationId="{B4C17A90-1BCE-439D-8550-7950F8EFDF6F}"/>
          </ac:spMkLst>
        </pc:spChg>
        <pc:spChg chg="mod">
          <ac:chgData name="Thomas Zimmermann" userId="d6f3dac014f6a3fd" providerId="LiveId" clId="{6655DB09-F70F-4C81-91AA-C67D7333D488}" dt="2019-10-29T08:10:50.429" v="17" actId="1582"/>
          <ac:spMkLst>
            <pc:docMk/>
            <pc:sldMk cId="3943897246" sldId="256"/>
            <ac:spMk id="6" creationId="{61AD2A53-6B78-430C-95CF-62A4C740809E}"/>
          </ac:spMkLst>
        </pc:spChg>
        <pc:spChg chg="mod">
          <ac:chgData name="Thomas Zimmermann" userId="d6f3dac014f6a3fd" providerId="LiveId" clId="{6655DB09-F70F-4C81-91AA-C67D7333D488}" dt="2019-10-29T08:10:46.937" v="16" actId="1582"/>
          <ac:spMkLst>
            <pc:docMk/>
            <pc:sldMk cId="3943897246" sldId="256"/>
            <ac:spMk id="7" creationId="{4525CB93-027A-40B6-94BF-38B806B126F2}"/>
          </ac:spMkLst>
        </pc:spChg>
        <pc:spChg chg="mod">
          <ac:chgData name="Thomas Zimmermann" userId="d6f3dac014f6a3fd" providerId="LiveId" clId="{6655DB09-F70F-4C81-91AA-C67D7333D488}" dt="2019-10-29T08:10:44.647" v="15" actId="1582"/>
          <ac:spMkLst>
            <pc:docMk/>
            <pc:sldMk cId="3943897246" sldId="256"/>
            <ac:spMk id="8" creationId="{BE872373-291C-4960-9B60-1A2A6DD0F4B4}"/>
          </ac:spMkLst>
        </pc:spChg>
        <pc:spChg chg="mod">
          <ac:chgData name="Thomas Zimmermann" userId="d6f3dac014f6a3fd" providerId="LiveId" clId="{6655DB09-F70F-4C81-91AA-C67D7333D488}" dt="2019-10-29T08:10:41.287" v="14" actId="1582"/>
          <ac:spMkLst>
            <pc:docMk/>
            <pc:sldMk cId="3943897246" sldId="256"/>
            <ac:spMk id="9" creationId="{5172D01B-629D-408E-8A31-1813573A4E5E}"/>
          </ac:spMkLst>
        </pc:spChg>
        <pc:spChg chg="mod">
          <ac:chgData name="Thomas Zimmermann" userId="d6f3dac014f6a3fd" providerId="LiveId" clId="{6655DB09-F70F-4C81-91AA-C67D7333D488}" dt="2019-10-29T08:10:57.607" v="20" actId="1582"/>
          <ac:spMkLst>
            <pc:docMk/>
            <pc:sldMk cId="3943897246" sldId="256"/>
            <ac:spMk id="10" creationId="{4FD02CD8-BEE0-4225-994A-09440A45143B}"/>
          </ac:spMkLst>
        </pc:spChg>
        <pc:spChg chg="mod ord">
          <ac:chgData name="Thomas Zimmermann" userId="d6f3dac014f6a3fd" providerId="LiveId" clId="{6655DB09-F70F-4C81-91AA-C67D7333D488}" dt="2019-10-29T08:13:49.011" v="112" actId="166"/>
          <ac:spMkLst>
            <pc:docMk/>
            <pc:sldMk cId="3943897246" sldId="256"/>
            <ac:spMk id="11" creationId="{3A55C7B1-3950-471C-83F1-F67CB65F0035}"/>
          </ac:spMkLst>
        </pc:spChg>
        <pc:spChg chg="mod">
          <ac:chgData name="Thomas Zimmermann" userId="d6f3dac014f6a3fd" providerId="LiveId" clId="{6655DB09-F70F-4C81-91AA-C67D7333D488}" dt="2019-10-29T08:10:38.236" v="13" actId="1582"/>
          <ac:spMkLst>
            <pc:docMk/>
            <pc:sldMk cId="3943897246" sldId="256"/>
            <ac:spMk id="12" creationId="{CBAFAC8C-F649-4D2A-8F69-7B84C1A92833}"/>
          </ac:spMkLst>
        </pc:spChg>
        <pc:spChg chg="mod ord">
          <ac:chgData name="Thomas Zimmermann" userId="d6f3dac014f6a3fd" providerId="LiveId" clId="{6655DB09-F70F-4C81-91AA-C67D7333D488}" dt="2019-10-29T08:10:55.256" v="19" actId="1582"/>
          <ac:spMkLst>
            <pc:docMk/>
            <pc:sldMk cId="3943897246" sldId="256"/>
            <ac:spMk id="13" creationId="{4934BA53-CD78-4F6C-AAE3-BD83EAC40B05}"/>
          </ac:spMkLst>
        </pc:spChg>
        <pc:spChg chg="mod">
          <ac:chgData name="Thomas Zimmermann" userId="d6f3dac014f6a3fd" providerId="LiveId" clId="{6655DB09-F70F-4C81-91AA-C67D7333D488}" dt="2019-10-29T08:10:52.858" v="18" actId="1582"/>
          <ac:spMkLst>
            <pc:docMk/>
            <pc:sldMk cId="3943897246" sldId="256"/>
            <ac:spMk id="14" creationId="{F248646C-4D39-4D3E-81D7-EB0DD9D93670}"/>
          </ac:spMkLst>
        </pc:spChg>
        <pc:spChg chg="add del mod">
          <ac:chgData name="Thomas Zimmermann" userId="d6f3dac014f6a3fd" providerId="LiveId" clId="{6655DB09-F70F-4C81-91AA-C67D7333D488}" dt="2019-11-02T18:19:21.394" v="159" actId="478"/>
          <ac:spMkLst>
            <pc:docMk/>
            <pc:sldMk cId="3943897246" sldId="256"/>
            <ac:spMk id="55" creationId="{2273276A-8995-432A-AC62-A709A461387D}"/>
          </ac:spMkLst>
        </pc:spChg>
        <pc:spChg chg="add del mod">
          <ac:chgData name="Thomas Zimmermann" userId="d6f3dac014f6a3fd" providerId="LiveId" clId="{6655DB09-F70F-4C81-91AA-C67D7333D488}" dt="2019-11-02T18:19:19.243" v="158" actId="478"/>
          <ac:spMkLst>
            <pc:docMk/>
            <pc:sldMk cId="3943897246" sldId="256"/>
            <ac:spMk id="56" creationId="{8C36B89C-6680-42A7-9102-D1546D3619D0}"/>
          </ac:spMkLst>
        </pc:spChg>
        <pc:spChg chg="add del mod">
          <ac:chgData name="Thomas Zimmermann" userId="d6f3dac014f6a3fd" providerId="LiveId" clId="{6655DB09-F70F-4C81-91AA-C67D7333D488}" dt="2019-11-02T18:19:23.584" v="160" actId="478"/>
          <ac:spMkLst>
            <pc:docMk/>
            <pc:sldMk cId="3943897246" sldId="256"/>
            <ac:spMk id="58" creationId="{A85B4327-ED72-4887-A9F6-574EB160DCD6}"/>
          </ac:spMkLst>
        </pc:spChg>
        <pc:spChg chg="add mod">
          <ac:chgData name="Thomas Zimmermann" userId="d6f3dac014f6a3fd" providerId="LiveId" clId="{6655DB09-F70F-4C81-91AA-C67D7333D488}" dt="2019-11-02T18:32:12.047" v="214" actId="1076"/>
          <ac:spMkLst>
            <pc:docMk/>
            <pc:sldMk cId="3943897246" sldId="256"/>
            <ac:spMk id="59" creationId="{31F977FA-7048-45A6-B7E9-162CB17C3172}"/>
          </ac:spMkLst>
        </pc:spChg>
        <pc:spChg chg="add mod">
          <ac:chgData name="Thomas Zimmermann" userId="d6f3dac014f6a3fd" providerId="LiveId" clId="{6655DB09-F70F-4C81-91AA-C67D7333D488}" dt="2019-11-02T18:20:20.360" v="176" actId="1076"/>
          <ac:spMkLst>
            <pc:docMk/>
            <pc:sldMk cId="3943897246" sldId="256"/>
            <ac:spMk id="60" creationId="{E436E5D3-6B72-4015-919C-91B306FE3B7D}"/>
          </ac:spMkLst>
        </pc:spChg>
        <pc:spChg chg="add mod">
          <ac:chgData name="Thomas Zimmermann" userId="d6f3dac014f6a3fd" providerId="LiveId" clId="{6655DB09-F70F-4C81-91AA-C67D7333D488}" dt="2019-11-02T18:20:26.162" v="177" actId="1076"/>
          <ac:spMkLst>
            <pc:docMk/>
            <pc:sldMk cId="3943897246" sldId="256"/>
            <ac:spMk id="61" creationId="{862E408C-A433-43C2-9F7D-F12CBB401A1C}"/>
          </ac:spMkLst>
        </pc:spChg>
        <pc:spChg chg="add mod">
          <ac:chgData name="Thomas Zimmermann" userId="d6f3dac014f6a3fd" providerId="LiveId" clId="{6655DB09-F70F-4C81-91AA-C67D7333D488}" dt="2019-11-02T18:20:32.734" v="178" actId="1076"/>
          <ac:spMkLst>
            <pc:docMk/>
            <pc:sldMk cId="3943897246" sldId="256"/>
            <ac:spMk id="62" creationId="{EFEBE8DE-68A3-4246-8119-179E09711B12}"/>
          </ac:spMkLst>
        </pc:spChg>
        <pc:spChg chg="add mod">
          <ac:chgData name="Thomas Zimmermann" userId="d6f3dac014f6a3fd" providerId="LiveId" clId="{6655DB09-F70F-4C81-91AA-C67D7333D488}" dt="2019-11-02T18:32:05.395" v="213" actId="1076"/>
          <ac:spMkLst>
            <pc:docMk/>
            <pc:sldMk cId="3943897246" sldId="256"/>
            <ac:spMk id="63" creationId="{F651F96A-22A8-4726-8FA2-199D9CCDA1D3}"/>
          </ac:spMkLst>
        </pc:spChg>
        <pc:spChg chg="add mod">
          <ac:chgData name="Thomas Zimmermann" userId="d6f3dac014f6a3fd" providerId="LiveId" clId="{6655DB09-F70F-4C81-91AA-C67D7333D488}" dt="2019-11-02T18:24:55.906" v="199" actId="1076"/>
          <ac:spMkLst>
            <pc:docMk/>
            <pc:sldMk cId="3943897246" sldId="256"/>
            <ac:spMk id="64" creationId="{DE7FD359-79CC-4535-A6C6-C37F6B700843}"/>
          </ac:spMkLst>
        </pc:spChg>
        <pc:spChg chg="add mod">
          <ac:chgData name="Thomas Zimmermann" userId="d6f3dac014f6a3fd" providerId="LiveId" clId="{6655DB09-F70F-4C81-91AA-C67D7333D488}" dt="2019-11-02T18:20:59.401" v="184" actId="1076"/>
          <ac:spMkLst>
            <pc:docMk/>
            <pc:sldMk cId="3943897246" sldId="256"/>
            <ac:spMk id="65" creationId="{C6F66A22-872F-4D73-8B3D-5FB06CDEC471}"/>
          </ac:spMkLst>
        </pc:spChg>
        <pc:spChg chg="add mod">
          <ac:chgData name="Thomas Zimmermann" userId="d6f3dac014f6a3fd" providerId="LiveId" clId="{6655DB09-F70F-4C81-91AA-C67D7333D488}" dt="2019-11-02T18:20:44.362" v="181" actId="1076"/>
          <ac:spMkLst>
            <pc:docMk/>
            <pc:sldMk cId="3943897246" sldId="256"/>
            <ac:spMk id="66" creationId="{844D9CF9-6959-48E9-A855-32C863326F94}"/>
          </ac:spMkLst>
        </pc:spChg>
        <pc:spChg chg="add mod">
          <ac:chgData name="Thomas Zimmermann" userId="d6f3dac014f6a3fd" providerId="LiveId" clId="{6655DB09-F70F-4C81-91AA-C67D7333D488}" dt="2019-11-02T18:30:24.922" v="212" actId="1076"/>
          <ac:spMkLst>
            <pc:docMk/>
            <pc:sldMk cId="3943897246" sldId="256"/>
            <ac:spMk id="67" creationId="{B9829421-7A2C-4093-9274-66B73CF171DF}"/>
          </ac:spMkLst>
        </pc:spChg>
        <pc:spChg chg="add mod">
          <ac:chgData name="Thomas Zimmermann" userId="d6f3dac014f6a3fd" providerId="LiveId" clId="{6655DB09-F70F-4C81-91AA-C67D7333D488}" dt="2019-11-02T18:21:26.648" v="188" actId="1076"/>
          <ac:spMkLst>
            <pc:docMk/>
            <pc:sldMk cId="3943897246" sldId="256"/>
            <ac:spMk id="68" creationId="{FF97A8BC-D1F9-481B-8CE9-5478798D2BA5}"/>
          </ac:spMkLst>
        </pc:spChg>
        <pc:spChg chg="add mod">
          <ac:chgData name="Thomas Zimmermann" userId="d6f3dac014f6a3fd" providerId="LiveId" clId="{6655DB09-F70F-4C81-91AA-C67D7333D488}" dt="2019-11-02T18:26:29.403" v="200" actId="1076"/>
          <ac:spMkLst>
            <pc:docMk/>
            <pc:sldMk cId="3943897246" sldId="256"/>
            <ac:spMk id="69" creationId="{AEC1C21F-D5AC-48CC-8FB7-3F4EC787D2B5}"/>
          </ac:spMkLst>
        </pc:spChg>
        <pc:spChg chg="add mod">
          <ac:chgData name="Thomas Zimmermann" userId="d6f3dac014f6a3fd" providerId="LiveId" clId="{6655DB09-F70F-4C81-91AA-C67D7333D488}" dt="2019-11-02T18:21:10.900" v="186" actId="1076"/>
          <ac:spMkLst>
            <pc:docMk/>
            <pc:sldMk cId="3943897246" sldId="256"/>
            <ac:spMk id="70" creationId="{F37BE885-7792-4DC3-ADCE-65E4DB59E7F8}"/>
          </ac:spMkLst>
        </pc:spChg>
        <pc:spChg chg="add mod">
          <ac:chgData name="Thomas Zimmermann" userId="d6f3dac014f6a3fd" providerId="LiveId" clId="{6655DB09-F70F-4C81-91AA-C67D7333D488}" dt="2019-11-02T18:30:11.049" v="211" actId="1076"/>
          <ac:spMkLst>
            <pc:docMk/>
            <pc:sldMk cId="3943897246" sldId="256"/>
            <ac:spMk id="73" creationId="{5C553270-FA0D-475B-BF4C-4EF8C3E04E41}"/>
          </ac:spMkLst>
        </pc:spChg>
        <pc:spChg chg="add mod">
          <ac:chgData name="Thomas Zimmermann" userId="d6f3dac014f6a3fd" providerId="LiveId" clId="{6655DB09-F70F-4C81-91AA-C67D7333D488}" dt="2019-11-02T18:24:48.806" v="198" actId="1076"/>
          <ac:spMkLst>
            <pc:docMk/>
            <pc:sldMk cId="3943897246" sldId="256"/>
            <ac:spMk id="74" creationId="{941EB9BF-9F0D-460C-BD91-64DE5F0BEB8F}"/>
          </ac:spMkLst>
        </pc:spChg>
        <pc:spChg chg="add mod">
          <ac:chgData name="Thomas Zimmermann" userId="d6f3dac014f6a3fd" providerId="LiveId" clId="{6655DB09-F70F-4C81-91AA-C67D7333D488}" dt="2019-11-02T18:22:41.238" v="194" actId="1076"/>
          <ac:spMkLst>
            <pc:docMk/>
            <pc:sldMk cId="3943897246" sldId="256"/>
            <ac:spMk id="76" creationId="{6D06B730-6954-40DD-BC4A-8043F49901DB}"/>
          </ac:spMkLst>
        </pc:spChg>
        <pc:spChg chg="add mod">
          <ac:chgData name="Thomas Zimmermann" userId="d6f3dac014f6a3fd" providerId="LiveId" clId="{6655DB09-F70F-4C81-91AA-C67D7333D488}" dt="2019-11-02T18:26:39.022" v="201" actId="1076"/>
          <ac:spMkLst>
            <pc:docMk/>
            <pc:sldMk cId="3943897246" sldId="256"/>
            <ac:spMk id="77" creationId="{F617E829-61CC-40B4-A4FD-F6DFF1D851ED}"/>
          </ac:spMkLst>
        </pc:spChg>
        <pc:spChg chg="add mod">
          <ac:chgData name="Thomas Zimmermann" userId="d6f3dac014f6a3fd" providerId="LiveId" clId="{6655DB09-F70F-4C81-91AA-C67D7333D488}" dt="2019-11-02T18:28:41.676" v="210" actId="1076"/>
          <ac:spMkLst>
            <pc:docMk/>
            <pc:sldMk cId="3943897246" sldId="256"/>
            <ac:spMk id="80" creationId="{599D3F09-D399-459E-979F-A808737F2C5C}"/>
          </ac:spMkLst>
        </pc:spChg>
        <pc:spChg chg="add del mod">
          <ac:chgData name="Thomas Zimmermann" userId="d6f3dac014f6a3fd" providerId="LiveId" clId="{6655DB09-F70F-4C81-91AA-C67D7333D488}" dt="2019-11-02T18:20:12.224" v="175" actId="478"/>
          <ac:spMkLst>
            <pc:docMk/>
            <pc:sldMk cId="3943897246" sldId="256"/>
            <ac:spMk id="81" creationId="{7938A2A1-F06C-4C8C-8BAF-42AF81254962}"/>
          </ac:spMkLst>
        </pc:spChg>
        <pc:spChg chg="add del mod">
          <ac:chgData name="Thomas Zimmermann" userId="d6f3dac014f6a3fd" providerId="LiveId" clId="{6655DB09-F70F-4C81-91AA-C67D7333D488}" dt="2019-11-02T18:20:12.224" v="175" actId="478"/>
          <ac:spMkLst>
            <pc:docMk/>
            <pc:sldMk cId="3943897246" sldId="256"/>
            <ac:spMk id="82" creationId="{29B5D0C4-F909-4E12-89EF-7D0226E8973E}"/>
          </ac:spMkLst>
        </pc:spChg>
        <pc:spChg chg="add mod">
          <ac:chgData name="Thomas Zimmermann" userId="d6f3dac014f6a3fd" providerId="LiveId" clId="{6655DB09-F70F-4C81-91AA-C67D7333D488}" dt="2019-11-02T18:22:52.096" v="196" actId="1076"/>
          <ac:spMkLst>
            <pc:docMk/>
            <pc:sldMk cId="3943897246" sldId="256"/>
            <ac:spMk id="83" creationId="{4C7C5E5E-7150-4F99-BDF1-4446DC2D9EA5}"/>
          </ac:spMkLst>
        </pc:spChg>
        <pc:spChg chg="mod">
          <ac:chgData name="Thomas Zimmermann" userId="d6f3dac014f6a3fd" providerId="LiveId" clId="{6655DB09-F70F-4C81-91AA-C67D7333D488}" dt="2019-10-29T08:13:45.076" v="111" actId="2085"/>
          <ac:spMkLst>
            <pc:docMk/>
            <pc:sldMk cId="3943897246" sldId="256"/>
            <ac:spMk id="88" creationId="{AAB0DBAB-B583-44E5-B32B-0ECCA58A1822}"/>
          </ac:spMkLst>
        </pc:spChg>
        <pc:cxnChg chg="mod">
          <ac:chgData name="Thomas Zimmermann" userId="d6f3dac014f6a3fd" providerId="LiveId" clId="{6655DB09-F70F-4C81-91AA-C67D7333D488}" dt="2019-10-29T08:15:00.579" v="117" actId="108"/>
          <ac:cxnSpMkLst>
            <pc:docMk/>
            <pc:sldMk cId="3943897246" sldId="256"/>
            <ac:cxnSpMk id="16" creationId="{8A9125E2-736E-4FE9-8F4D-F875BF914A65}"/>
          </ac:cxnSpMkLst>
        </pc:cxnChg>
        <pc:cxnChg chg="mod">
          <ac:chgData name="Thomas Zimmermann" userId="d6f3dac014f6a3fd" providerId="LiveId" clId="{6655DB09-F70F-4C81-91AA-C67D7333D488}" dt="2019-10-29T08:15:02.494" v="118" actId="108"/>
          <ac:cxnSpMkLst>
            <pc:docMk/>
            <pc:sldMk cId="3943897246" sldId="256"/>
            <ac:cxnSpMk id="21" creationId="{8823870B-FB14-469B-966E-B9C08D6C8533}"/>
          </ac:cxnSpMkLst>
        </pc:cxnChg>
        <pc:cxnChg chg="mod">
          <ac:chgData name="Thomas Zimmermann" userId="d6f3dac014f6a3fd" providerId="LiveId" clId="{6655DB09-F70F-4C81-91AA-C67D7333D488}" dt="2019-10-29T08:15:04.043" v="119" actId="108"/>
          <ac:cxnSpMkLst>
            <pc:docMk/>
            <pc:sldMk cId="3943897246" sldId="256"/>
            <ac:cxnSpMk id="24" creationId="{F44261F5-AF89-40AE-9310-98FDDE6DD64A}"/>
          </ac:cxnSpMkLst>
        </pc:cxnChg>
        <pc:cxnChg chg="mod">
          <ac:chgData name="Thomas Zimmermann" userId="d6f3dac014f6a3fd" providerId="LiveId" clId="{6655DB09-F70F-4C81-91AA-C67D7333D488}" dt="2019-10-29T08:15:21.542" v="128" actId="108"/>
          <ac:cxnSpMkLst>
            <pc:docMk/>
            <pc:sldMk cId="3943897246" sldId="256"/>
            <ac:cxnSpMk id="27" creationId="{C859EE12-4ED2-4914-8BBF-41D79AB07245}"/>
          </ac:cxnSpMkLst>
        </pc:cxnChg>
        <pc:cxnChg chg="mod">
          <ac:chgData name="Thomas Zimmermann" userId="d6f3dac014f6a3fd" providerId="LiveId" clId="{6655DB09-F70F-4C81-91AA-C67D7333D488}" dt="2019-10-29T08:15:16.820" v="126" actId="108"/>
          <ac:cxnSpMkLst>
            <pc:docMk/>
            <pc:sldMk cId="3943897246" sldId="256"/>
            <ac:cxnSpMk id="31" creationId="{F880AEEC-3707-4E49-A7FD-9D1B5ECA5DD6}"/>
          </ac:cxnSpMkLst>
        </pc:cxnChg>
        <pc:cxnChg chg="mod">
          <ac:chgData name="Thomas Zimmermann" userId="d6f3dac014f6a3fd" providerId="LiveId" clId="{6655DB09-F70F-4C81-91AA-C67D7333D488}" dt="2019-10-29T08:15:25.792" v="130" actId="108"/>
          <ac:cxnSpMkLst>
            <pc:docMk/>
            <pc:sldMk cId="3943897246" sldId="256"/>
            <ac:cxnSpMk id="54" creationId="{8E44934D-64F0-46E8-BF9F-0373D866B2F2}"/>
          </ac:cxnSpMkLst>
        </pc:cxnChg>
        <pc:cxnChg chg="mod">
          <ac:chgData name="Thomas Zimmermann" userId="d6f3dac014f6a3fd" providerId="LiveId" clId="{6655DB09-F70F-4C81-91AA-C67D7333D488}" dt="2019-10-29T08:15:24.754" v="129" actId="108"/>
          <ac:cxnSpMkLst>
            <pc:docMk/>
            <pc:sldMk cId="3943897246" sldId="256"/>
            <ac:cxnSpMk id="57" creationId="{56093C73-5439-40BC-A2D1-EDDE26CC2B91}"/>
          </ac:cxnSpMkLst>
        </pc:cxnChg>
        <pc:cxnChg chg="mod">
          <ac:chgData name="Thomas Zimmermann" userId="d6f3dac014f6a3fd" providerId="LiveId" clId="{6655DB09-F70F-4C81-91AA-C67D7333D488}" dt="2019-10-29T08:15:49.885" v="132" actId="108"/>
          <ac:cxnSpMkLst>
            <pc:docMk/>
            <pc:sldMk cId="3943897246" sldId="256"/>
            <ac:cxnSpMk id="72" creationId="{7C5957A5-3778-4E26-AF02-218A1A3FF4E2}"/>
          </ac:cxnSpMkLst>
        </pc:cxnChg>
        <pc:cxnChg chg="mod">
          <ac:chgData name="Thomas Zimmermann" userId="d6f3dac014f6a3fd" providerId="LiveId" clId="{6655DB09-F70F-4C81-91AA-C67D7333D488}" dt="2019-10-29T08:15:45.158" v="131" actId="14861"/>
          <ac:cxnSpMkLst>
            <pc:docMk/>
            <pc:sldMk cId="3943897246" sldId="256"/>
            <ac:cxnSpMk id="75" creationId="{BF9827D4-AC1F-476A-9A51-CE93D05F624C}"/>
          </ac:cxnSpMkLst>
        </pc:cxnChg>
        <pc:cxnChg chg="mod">
          <ac:chgData name="Thomas Zimmermann" userId="d6f3dac014f6a3fd" providerId="LiveId" clId="{6655DB09-F70F-4C81-91AA-C67D7333D488}" dt="2019-10-29T08:16:19.429" v="137" actId="14100"/>
          <ac:cxnSpMkLst>
            <pc:docMk/>
            <pc:sldMk cId="3943897246" sldId="256"/>
            <ac:cxnSpMk id="78" creationId="{D3A0CE8E-AA9D-4455-9B62-7942757DD2C7}"/>
          </ac:cxnSpMkLst>
        </pc:cxnChg>
        <pc:cxnChg chg="mod">
          <ac:chgData name="Thomas Zimmermann" userId="d6f3dac014f6a3fd" providerId="LiveId" clId="{6655DB09-F70F-4C81-91AA-C67D7333D488}" dt="2019-10-29T08:14:58.924" v="116" actId="108"/>
          <ac:cxnSpMkLst>
            <pc:docMk/>
            <pc:sldMk cId="3943897246" sldId="256"/>
            <ac:cxnSpMk id="79" creationId="{D37862B1-2FD8-4738-A30E-A95902B42867}"/>
          </ac:cxnSpMkLst>
        </pc:cxnChg>
        <pc:cxnChg chg="mod">
          <ac:chgData name="Thomas Zimmermann" userId="d6f3dac014f6a3fd" providerId="LiveId" clId="{6655DB09-F70F-4C81-91AA-C67D7333D488}" dt="2019-10-29T08:16:15.044" v="136" actId="14100"/>
          <ac:cxnSpMkLst>
            <pc:docMk/>
            <pc:sldMk cId="3943897246" sldId="256"/>
            <ac:cxnSpMk id="85" creationId="{3962AFCF-3BD3-41D4-8816-FE8CF29F889A}"/>
          </ac:cxnSpMkLst>
        </pc:cxnChg>
        <pc:cxnChg chg="mod">
          <ac:chgData name="Thomas Zimmermann" userId="d6f3dac014f6a3fd" providerId="LiveId" clId="{6655DB09-F70F-4C81-91AA-C67D7333D488}" dt="2019-10-29T08:15:11.748" v="122" actId="108"/>
          <ac:cxnSpMkLst>
            <pc:docMk/>
            <pc:sldMk cId="3943897246" sldId="256"/>
            <ac:cxnSpMk id="97" creationId="{704EF0A9-8CDD-4441-A691-3C16DEBAC617}"/>
          </ac:cxnSpMkLst>
        </pc:cxnChg>
        <pc:cxnChg chg="mod">
          <ac:chgData name="Thomas Zimmermann" userId="d6f3dac014f6a3fd" providerId="LiveId" clId="{6655DB09-F70F-4C81-91AA-C67D7333D488}" dt="2019-10-29T08:15:14.468" v="124" actId="108"/>
          <ac:cxnSpMkLst>
            <pc:docMk/>
            <pc:sldMk cId="3943897246" sldId="256"/>
            <ac:cxnSpMk id="114" creationId="{10A7BDF7-DD13-453F-AF27-3B736164012A}"/>
          </ac:cxnSpMkLst>
        </pc:cxnChg>
        <pc:cxnChg chg="mod">
          <ac:chgData name="Thomas Zimmermann" userId="d6f3dac014f6a3fd" providerId="LiveId" clId="{6655DB09-F70F-4C81-91AA-C67D7333D488}" dt="2019-10-29T08:15:15.601" v="125" actId="108"/>
          <ac:cxnSpMkLst>
            <pc:docMk/>
            <pc:sldMk cId="3943897246" sldId="256"/>
            <ac:cxnSpMk id="118" creationId="{9F1B5C1E-EA10-41D4-833B-9C40AC32632F}"/>
          </ac:cxnSpMkLst>
        </pc:cxnChg>
        <pc:cxnChg chg="mod">
          <ac:chgData name="Thomas Zimmermann" userId="d6f3dac014f6a3fd" providerId="LiveId" clId="{6655DB09-F70F-4C81-91AA-C67D7333D488}" dt="2019-10-29T08:15:20.519" v="127" actId="108"/>
          <ac:cxnSpMkLst>
            <pc:docMk/>
            <pc:sldMk cId="3943897246" sldId="256"/>
            <ac:cxnSpMk id="125" creationId="{98B68644-A995-4C77-B909-9B61A27F44B1}"/>
          </ac:cxnSpMkLst>
        </pc:cxnChg>
        <pc:cxnChg chg="mod">
          <ac:chgData name="Thomas Zimmermann" userId="d6f3dac014f6a3fd" providerId="LiveId" clId="{6655DB09-F70F-4C81-91AA-C67D7333D488}" dt="2019-10-29T08:15:12.933" v="123" actId="108"/>
          <ac:cxnSpMkLst>
            <pc:docMk/>
            <pc:sldMk cId="3943897246" sldId="256"/>
            <ac:cxnSpMk id="129" creationId="{A8EC3C71-011D-434E-9427-3D2DED41B0A3}"/>
          </ac:cxnSpMkLst>
        </pc:cxnChg>
        <pc:cxnChg chg="mod">
          <ac:chgData name="Thomas Zimmermann" userId="d6f3dac014f6a3fd" providerId="LiveId" clId="{6655DB09-F70F-4C81-91AA-C67D7333D488}" dt="2019-10-29T08:14:42.650" v="115" actId="14861"/>
          <ac:cxnSpMkLst>
            <pc:docMk/>
            <pc:sldMk cId="3943897246" sldId="256"/>
            <ac:cxnSpMk id="133" creationId="{3DDA4FC7-B435-4B15-B052-A16B7D54D173}"/>
          </ac:cxnSpMkLst>
        </pc:cxnChg>
      </pc:sldChg>
      <pc:sldChg chg="addSp delSp modSp add">
        <pc:chgData name="Thomas Zimmermann" userId="d6f3dac014f6a3fd" providerId="LiveId" clId="{6655DB09-F70F-4C81-91AA-C67D7333D488}" dt="2019-11-07T19:25:46.526" v="403" actId="14100"/>
        <pc:sldMkLst>
          <pc:docMk/>
          <pc:sldMk cId="2174679497" sldId="257"/>
        </pc:sldMkLst>
        <pc:spChg chg="mod">
          <ac:chgData name="Thomas Zimmermann" userId="d6f3dac014f6a3fd" providerId="LiveId" clId="{6655DB09-F70F-4C81-91AA-C67D7333D488}" dt="2019-11-07T19:17:34.911" v="297" actId="14100"/>
          <ac:spMkLst>
            <pc:docMk/>
            <pc:sldMk cId="2174679497" sldId="257"/>
            <ac:spMk id="6" creationId="{61AD2A53-6B78-430C-95CF-62A4C740809E}"/>
          </ac:spMkLst>
        </pc:spChg>
        <pc:spChg chg="mod">
          <ac:chgData name="Thomas Zimmermann" userId="d6f3dac014f6a3fd" providerId="LiveId" clId="{6655DB09-F70F-4C81-91AA-C67D7333D488}" dt="2019-11-07T19:25:20.018" v="397" actId="12788"/>
          <ac:spMkLst>
            <pc:docMk/>
            <pc:sldMk cId="2174679497" sldId="257"/>
            <ac:spMk id="7" creationId="{4525CB93-027A-40B6-94BF-38B806B126F2}"/>
          </ac:spMkLst>
        </pc:spChg>
        <pc:spChg chg="mod">
          <ac:chgData name="Thomas Zimmermann" userId="d6f3dac014f6a3fd" providerId="LiveId" clId="{6655DB09-F70F-4C81-91AA-C67D7333D488}" dt="2019-11-07T19:22:17.902" v="365" actId="1076"/>
          <ac:spMkLst>
            <pc:docMk/>
            <pc:sldMk cId="2174679497" sldId="257"/>
            <ac:spMk id="8" creationId="{BE872373-291C-4960-9B60-1A2A6DD0F4B4}"/>
          </ac:spMkLst>
        </pc:spChg>
        <pc:spChg chg="mod">
          <ac:chgData name="Thomas Zimmermann" userId="d6f3dac014f6a3fd" providerId="LiveId" clId="{6655DB09-F70F-4C81-91AA-C67D7333D488}" dt="2019-11-07T19:22:17.902" v="365" actId="1076"/>
          <ac:spMkLst>
            <pc:docMk/>
            <pc:sldMk cId="2174679497" sldId="257"/>
            <ac:spMk id="9" creationId="{5172D01B-629D-408E-8A31-1813573A4E5E}"/>
          </ac:spMkLst>
        </pc:spChg>
        <pc:spChg chg="mod ord">
          <ac:chgData name="Thomas Zimmermann" userId="d6f3dac014f6a3fd" providerId="LiveId" clId="{6655DB09-F70F-4C81-91AA-C67D7333D488}" dt="2019-11-07T19:25:20.018" v="397" actId="12788"/>
          <ac:spMkLst>
            <pc:docMk/>
            <pc:sldMk cId="2174679497" sldId="257"/>
            <ac:spMk id="10" creationId="{4FD02CD8-BEE0-4225-994A-09440A45143B}"/>
          </ac:spMkLst>
        </pc:spChg>
        <pc:spChg chg="mod">
          <ac:chgData name="Thomas Zimmermann" userId="d6f3dac014f6a3fd" providerId="LiveId" clId="{6655DB09-F70F-4C81-91AA-C67D7333D488}" dt="2019-11-07T19:25:26.993" v="398" actId="1076"/>
          <ac:spMkLst>
            <pc:docMk/>
            <pc:sldMk cId="2174679497" sldId="257"/>
            <ac:spMk id="11" creationId="{3A55C7B1-3950-471C-83F1-F67CB65F0035}"/>
          </ac:spMkLst>
        </pc:spChg>
        <pc:spChg chg="mod">
          <ac:chgData name="Thomas Zimmermann" userId="d6f3dac014f6a3fd" providerId="LiveId" clId="{6655DB09-F70F-4C81-91AA-C67D7333D488}" dt="2019-11-07T19:22:59.675" v="370" actId="1076"/>
          <ac:spMkLst>
            <pc:docMk/>
            <pc:sldMk cId="2174679497" sldId="257"/>
            <ac:spMk id="12" creationId="{CBAFAC8C-F649-4D2A-8F69-7B84C1A92833}"/>
          </ac:spMkLst>
        </pc:spChg>
        <pc:spChg chg="mod ord">
          <ac:chgData name="Thomas Zimmermann" userId="d6f3dac014f6a3fd" providerId="LiveId" clId="{6655DB09-F70F-4C81-91AA-C67D7333D488}" dt="2019-11-07T19:23:25.226" v="376" actId="1076"/>
          <ac:spMkLst>
            <pc:docMk/>
            <pc:sldMk cId="2174679497" sldId="257"/>
            <ac:spMk id="13" creationId="{4934BA53-CD78-4F6C-AAE3-BD83EAC40B05}"/>
          </ac:spMkLst>
        </pc:spChg>
        <pc:spChg chg="mod ord">
          <ac:chgData name="Thomas Zimmermann" userId="d6f3dac014f6a3fd" providerId="LiveId" clId="{6655DB09-F70F-4C81-91AA-C67D7333D488}" dt="2019-11-07T19:25:05.738" v="395" actId="12789"/>
          <ac:spMkLst>
            <pc:docMk/>
            <pc:sldMk cId="2174679497" sldId="257"/>
            <ac:spMk id="14" creationId="{F248646C-4D39-4D3E-81D7-EB0DD9D93670}"/>
          </ac:spMkLst>
        </pc:spChg>
        <pc:spChg chg="del">
          <ac:chgData name="Thomas Zimmermann" userId="d6f3dac014f6a3fd" providerId="LiveId" clId="{6655DB09-F70F-4C81-91AA-C67D7333D488}" dt="2019-11-07T19:14:44.705" v="218" actId="478"/>
          <ac:spMkLst>
            <pc:docMk/>
            <pc:sldMk cId="2174679497" sldId="257"/>
            <ac:spMk id="34" creationId="{6121DA75-371A-4FDC-BC8F-8FC28519217E}"/>
          </ac:spMkLst>
        </pc:spChg>
        <pc:spChg chg="del mod">
          <ac:chgData name="Thomas Zimmermann" userId="d6f3dac014f6a3fd" providerId="LiveId" clId="{6655DB09-F70F-4C81-91AA-C67D7333D488}" dt="2019-11-07T19:20:58.366" v="343" actId="478"/>
          <ac:spMkLst>
            <pc:docMk/>
            <pc:sldMk cId="2174679497" sldId="257"/>
            <ac:spMk id="35" creationId="{B7536402-CDF7-476B-AE7E-D1755E90A039}"/>
          </ac:spMkLst>
        </pc:spChg>
        <pc:spChg chg="del">
          <ac:chgData name="Thomas Zimmermann" userId="d6f3dac014f6a3fd" providerId="LiveId" clId="{6655DB09-F70F-4C81-91AA-C67D7333D488}" dt="2019-11-07T19:20:56.134" v="340" actId="478"/>
          <ac:spMkLst>
            <pc:docMk/>
            <pc:sldMk cId="2174679497" sldId="257"/>
            <ac:spMk id="36" creationId="{4EB3E6D8-04EC-4390-A3D7-855C7429FDC3}"/>
          </ac:spMkLst>
        </pc:spChg>
        <pc:spChg chg="del mod">
          <ac:chgData name="Thomas Zimmermann" userId="d6f3dac014f6a3fd" providerId="LiveId" clId="{6655DB09-F70F-4C81-91AA-C67D7333D488}" dt="2019-11-07T19:20:57.792" v="342" actId="478"/>
          <ac:spMkLst>
            <pc:docMk/>
            <pc:sldMk cId="2174679497" sldId="257"/>
            <ac:spMk id="37" creationId="{CC591EC4-B42D-49F8-A73B-3C4A3DCA669C}"/>
          </ac:spMkLst>
        </pc:spChg>
        <pc:spChg chg="del">
          <ac:chgData name="Thomas Zimmermann" userId="d6f3dac014f6a3fd" providerId="LiveId" clId="{6655DB09-F70F-4C81-91AA-C67D7333D488}" dt="2019-11-07T19:20:56.780" v="341" actId="478"/>
          <ac:spMkLst>
            <pc:docMk/>
            <pc:sldMk cId="2174679497" sldId="257"/>
            <ac:spMk id="41" creationId="{9F38F4CC-F7D7-4406-AB33-02E13FB43441}"/>
          </ac:spMkLst>
        </pc:spChg>
        <pc:spChg chg="del">
          <ac:chgData name="Thomas Zimmermann" userId="d6f3dac014f6a3fd" providerId="LiveId" clId="{6655DB09-F70F-4C81-91AA-C67D7333D488}" dt="2019-11-07T19:17:15.410" v="294" actId="478"/>
          <ac:spMkLst>
            <pc:docMk/>
            <pc:sldMk cId="2174679497" sldId="257"/>
            <ac:spMk id="43" creationId="{9BEFB237-515E-41D4-9774-B5B82A7E7465}"/>
          </ac:spMkLst>
        </pc:spChg>
        <pc:spChg chg="del">
          <ac:chgData name="Thomas Zimmermann" userId="d6f3dac014f6a3fd" providerId="LiveId" clId="{6655DB09-F70F-4C81-91AA-C67D7333D488}" dt="2019-11-07T19:16:03.931" v="259" actId="478"/>
          <ac:spMkLst>
            <pc:docMk/>
            <pc:sldMk cId="2174679497" sldId="257"/>
            <ac:spMk id="44" creationId="{89EE4280-5122-49F2-B3F8-CCCEC461700B}"/>
          </ac:spMkLst>
        </pc:spChg>
        <pc:spChg chg="del">
          <ac:chgData name="Thomas Zimmermann" userId="d6f3dac014f6a3fd" providerId="LiveId" clId="{6655DB09-F70F-4C81-91AA-C67D7333D488}" dt="2019-11-07T19:16:03.931" v="259" actId="478"/>
          <ac:spMkLst>
            <pc:docMk/>
            <pc:sldMk cId="2174679497" sldId="257"/>
            <ac:spMk id="46" creationId="{0F5F50E5-7F6C-45BE-B9F7-9F06A9AD661D}"/>
          </ac:spMkLst>
        </pc:spChg>
        <pc:spChg chg="del">
          <ac:chgData name="Thomas Zimmermann" userId="d6f3dac014f6a3fd" providerId="LiveId" clId="{6655DB09-F70F-4C81-91AA-C67D7333D488}" dt="2019-11-07T19:16:03.931" v="259" actId="478"/>
          <ac:spMkLst>
            <pc:docMk/>
            <pc:sldMk cId="2174679497" sldId="257"/>
            <ac:spMk id="47" creationId="{3EA65E86-D3E3-4474-9DFA-A24A0D9FCBAF}"/>
          </ac:spMkLst>
        </pc:spChg>
        <pc:spChg chg="del mod">
          <ac:chgData name="Thomas Zimmermann" userId="d6f3dac014f6a3fd" providerId="LiveId" clId="{6655DB09-F70F-4C81-91AA-C67D7333D488}" dt="2019-11-07T19:20:55.130" v="339" actId="478"/>
          <ac:spMkLst>
            <pc:docMk/>
            <pc:sldMk cId="2174679497" sldId="257"/>
            <ac:spMk id="48" creationId="{B26F3F94-1121-4DEE-A60D-FEF08488C06E}"/>
          </ac:spMkLst>
        </pc:spChg>
        <pc:spChg chg="del">
          <ac:chgData name="Thomas Zimmermann" userId="d6f3dac014f6a3fd" providerId="LiveId" clId="{6655DB09-F70F-4C81-91AA-C67D7333D488}" dt="2019-11-07T19:17:15.410" v="294" actId="478"/>
          <ac:spMkLst>
            <pc:docMk/>
            <pc:sldMk cId="2174679497" sldId="257"/>
            <ac:spMk id="49" creationId="{C626A219-22D3-4E16-B924-18F8644BF4B5}"/>
          </ac:spMkLst>
        </pc:spChg>
        <pc:spChg chg="del">
          <ac:chgData name="Thomas Zimmermann" userId="d6f3dac014f6a3fd" providerId="LiveId" clId="{6655DB09-F70F-4C81-91AA-C67D7333D488}" dt="2019-11-07T19:16:12.829" v="264" actId="478"/>
          <ac:spMkLst>
            <pc:docMk/>
            <pc:sldMk cId="2174679497" sldId="257"/>
            <ac:spMk id="50" creationId="{E35A48AA-2BE3-4596-A7A3-5A7D5FFB7F8C}"/>
          </ac:spMkLst>
        </pc:spChg>
        <pc:spChg chg="del">
          <ac:chgData name="Thomas Zimmermann" userId="d6f3dac014f6a3fd" providerId="LiveId" clId="{6655DB09-F70F-4C81-91AA-C67D7333D488}" dt="2019-11-07T19:16:12.829" v="264" actId="478"/>
          <ac:spMkLst>
            <pc:docMk/>
            <pc:sldMk cId="2174679497" sldId="257"/>
            <ac:spMk id="51" creationId="{5B19A51C-19A3-46A6-9422-E2B2A4D4CF21}"/>
          </ac:spMkLst>
        </pc:spChg>
        <pc:spChg chg="del">
          <ac:chgData name="Thomas Zimmermann" userId="d6f3dac014f6a3fd" providerId="LiveId" clId="{6655DB09-F70F-4C81-91AA-C67D7333D488}" dt="2019-11-07T19:16:12.829" v="264" actId="478"/>
          <ac:spMkLst>
            <pc:docMk/>
            <pc:sldMk cId="2174679497" sldId="257"/>
            <ac:spMk id="52" creationId="{693102DC-CFBF-4DB2-8DEA-88F2BF150E08}"/>
          </ac:spMkLst>
        </pc:spChg>
        <pc:spChg chg="del">
          <ac:chgData name="Thomas Zimmermann" userId="d6f3dac014f6a3fd" providerId="LiveId" clId="{6655DB09-F70F-4C81-91AA-C67D7333D488}" dt="2019-11-07T19:16:12.829" v="264" actId="478"/>
          <ac:spMkLst>
            <pc:docMk/>
            <pc:sldMk cId="2174679497" sldId="257"/>
            <ac:spMk id="53" creationId="{F7D09EC9-AD9E-4F43-A030-04AF70193CDC}"/>
          </ac:spMkLst>
        </pc:spChg>
        <pc:spChg chg="del">
          <ac:chgData name="Thomas Zimmermann" userId="d6f3dac014f6a3fd" providerId="LiveId" clId="{6655DB09-F70F-4C81-91AA-C67D7333D488}" dt="2019-11-07T19:15:43.768" v="248" actId="478"/>
          <ac:spMkLst>
            <pc:docMk/>
            <pc:sldMk cId="2174679497" sldId="257"/>
            <ac:spMk id="59" creationId="{31F977FA-7048-45A6-B7E9-162CB17C3172}"/>
          </ac:spMkLst>
        </pc:spChg>
        <pc:spChg chg="del">
          <ac:chgData name="Thomas Zimmermann" userId="d6f3dac014f6a3fd" providerId="LiveId" clId="{6655DB09-F70F-4C81-91AA-C67D7333D488}" dt="2019-11-07T19:15:10.587" v="226" actId="478"/>
          <ac:spMkLst>
            <pc:docMk/>
            <pc:sldMk cId="2174679497" sldId="257"/>
            <ac:spMk id="60" creationId="{E436E5D3-6B72-4015-919C-91B306FE3B7D}"/>
          </ac:spMkLst>
        </pc:spChg>
        <pc:spChg chg="del">
          <ac:chgData name="Thomas Zimmermann" userId="d6f3dac014f6a3fd" providerId="LiveId" clId="{6655DB09-F70F-4C81-91AA-C67D7333D488}" dt="2019-11-07T19:15:09.417" v="225" actId="478"/>
          <ac:spMkLst>
            <pc:docMk/>
            <pc:sldMk cId="2174679497" sldId="257"/>
            <ac:spMk id="61" creationId="{862E408C-A433-43C2-9F7D-F12CBB401A1C}"/>
          </ac:spMkLst>
        </pc:spChg>
        <pc:spChg chg="del">
          <ac:chgData name="Thomas Zimmermann" userId="d6f3dac014f6a3fd" providerId="LiveId" clId="{6655DB09-F70F-4C81-91AA-C67D7333D488}" dt="2019-11-07T19:15:12.813" v="228" actId="478"/>
          <ac:spMkLst>
            <pc:docMk/>
            <pc:sldMk cId="2174679497" sldId="257"/>
            <ac:spMk id="62" creationId="{EFEBE8DE-68A3-4246-8119-179E09711B12}"/>
          </ac:spMkLst>
        </pc:spChg>
        <pc:spChg chg="del">
          <ac:chgData name="Thomas Zimmermann" userId="d6f3dac014f6a3fd" providerId="LiveId" clId="{6655DB09-F70F-4C81-91AA-C67D7333D488}" dt="2019-11-07T19:15:13.643" v="229" actId="478"/>
          <ac:spMkLst>
            <pc:docMk/>
            <pc:sldMk cId="2174679497" sldId="257"/>
            <ac:spMk id="63" creationId="{F651F96A-22A8-4726-8FA2-199D9CCDA1D3}"/>
          </ac:spMkLst>
        </pc:spChg>
        <pc:spChg chg="del">
          <ac:chgData name="Thomas Zimmermann" userId="d6f3dac014f6a3fd" providerId="LiveId" clId="{6655DB09-F70F-4C81-91AA-C67D7333D488}" dt="2019-11-07T19:15:41.742" v="246" actId="478"/>
          <ac:spMkLst>
            <pc:docMk/>
            <pc:sldMk cId="2174679497" sldId="257"/>
            <ac:spMk id="64" creationId="{DE7FD359-79CC-4535-A6C6-C37F6B700843}"/>
          </ac:spMkLst>
        </pc:spChg>
        <pc:spChg chg="del">
          <ac:chgData name="Thomas Zimmermann" userId="d6f3dac014f6a3fd" providerId="LiveId" clId="{6655DB09-F70F-4C81-91AA-C67D7333D488}" dt="2019-11-07T19:15:19.380" v="231" actId="478"/>
          <ac:spMkLst>
            <pc:docMk/>
            <pc:sldMk cId="2174679497" sldId="257"/>
            <ac:spMk id="65" creationId="{C6F66A22-872F-4D73-8B3D-5FB06CDEC471}"/>
          </ac:spMkLst>
        </pc:spChg>
        <pc:spChg chg="del">
          <ac:chgData name="Thomas Zimmermann" userId="d6f3dac014f6a3fd" providerId="LiveId" clId="{6655DB09-F70F-4C81-91AA-C67D7333D488}" dt="2019-11-07T19:15:11.824" v="227" actId="478"/>
          <ac:spMkLst>
            <pc:docMk/>
            <pc:sldMk cId="2174679497" sldId="257"/>
            <ac:spMk id="66" creationId="{844D9CF9-6959-48E9-A855-32C863326F94}"/>
          </ac:spMkLst>
        </pc:spChg>
        <pc:spChg chg="del">
          <ac:chgData name="Thomas Zimmermann" userId="d6f3dac014f6a3fd" providerId="LiveId" clId="{6655DB09-F70F-4C81-91AA-C67D7333D488}" dt="2019-11-07T19:15:06.959" v="224" actId="478"/>
          <ac:spMkLst>
            <pc:docMk/>
            <pc:sldMk cId="2174679497" sldId="257"/>
            <ac:spMk id="67" creationId="{B9829421-7A2C-4093-9274-66B73CF171DF}"/>
          </ac:spMkLst>
        </pc:spChg>
        <pc:spChg chg="del">
          <ac:chgData name="Thomas Zimmermann" userId="d6f3dac014f6a3fd" providerId="LiveId" clId="{6655DB09-F70F-4C81-91AA-C67D7333D488}" dt="2019-11-07T19:15:41.742" v="246" actId="478"/>
          <ac:spMkLst>
            <pc:docMk/>
            <pc:sldMk cId="2174679497" sldId="257"/>
            <ac:spMk id="68" creationId="{FF97A8BC-D1F9-481B-8CE9-5478798D2BA5}"/>
          </ac:spMkLst>
        </pc:spChg>
        <pc:spChg chg="del">
          <ac:chgData name="Thomas Zimmermann" userId="d6f3dac014f6a3fd" providerId="LiveId" clId="{6655DB09-F70F-4C81-91AA-C67D7333D488}" dt="2019-11-07T19:15:44.685" v="249" actId="478"/>
          <ac:spMkLst>
            <pc:docMk/>
            <pc:sldMk cId="2174679497" sldId="257"/>
            <ac:spMk id="69" creationId="{AEC1C21F-D5AC-48CC-8FB7-3F4EC787D2B5}"/>
          </ac:spMkLst>
        </pc:spChg>
        <pc:spChg chg="del">
          <ac:chgData name="Thomas Zimmermann" userId="d6f3dac014f6a3fd" providerId="LiveId" clId="{6655DB09-F70F-4C81-91AA-C67D7333D488}" dt="2019-11-07T19:15:18.357" v="230" actId="478"/>
          <ac:spMkLst>
            <pc:docMk/>
            <pc:sldMk cId="2174679497" sldId="257"/>
            <ac:spMk id="70" creationId="{F37BE885-7792-4DC3-ADCE-65E4DB59E7F8}"/>
          </ac:spMkLst>
        </pc:spChg>
        <pc:spChg chg="del">
          <ac:chgData name="Thomas Zimmermann" userId="d6f3dac014f6a3fd" providerId="LiveId" clId="{6655DB09-F70F-4C81-91AA-C67D7333D488}" dt="2019-11-07T19:14:43.391" v="217" actId="478"/>
          <ac:spMkLst>
            <pc:docMk/>
            <pc:sldMk cId="2174679497" sldId="257"/>
            <ac:spMk id="71" creationId="{8D02C88B-D446-45EF-9021-2261A9EEB1FE}"/>
          </ac:spMkLst>
        </pc:spChg>
        <pc:spChg chg="del">
          <ac:chgData name="Thomas Zimmermann" userId="d6f3dac014f6a3fd" providerId="LiveId" clId="{6655DB09-F70F-4C81-91AA-C67D7333D488}" dt="2019-11-07T19:15:50.199" v="254" actId="478"/>
          <ac:spMkLst>
            <pc:docMk/>
            <pc:sldMk cId="2174679497" sldId="257"/>
            <ac:spMk id="73" creationId="{5C553270-FA0D-475B-BF4C-4EF8C3E04E41}"/>
          </ac:spMkLst>
        </pc:spChg>
        <pc:spChg chg="del">
          <ac:chgData name="Thomas Zimmermann" userId="d6f3dac014f6a3fd" providerId="LiveId" clId="{6655DB09-F70F-4C81-91AA-C67D7333D488}" dt="2019-11-07T19:15:41.742" v="246" actId="478"/>
          <ac:spMkLst>
            <pc:docMk/>
            <pc:sldMk cId="2174679497" sldId="257"/>
            <ac:spMk id="74" creationId="{941EB9BF-9F0D-460C-BD91-64DE5F0BEB8F}"/>
          </ac:spMkLst>
        </pc:spChg>
        <pc:spChg chg="del">
          <ac:chgData name="Thomas Zimmermann" userId="d6f3dac014f6a3fd" providerId="LiveId" clId="{6655DB09-F70F-4C81-91AA-C67D7333D488}" dt="2019-11-07T19:15:42.913" v="247" actId="478"/>
          <ac:spMkLst>
            <pc:docMk/>
            <pc:sldMk cId="2174679497" sldId="257"/>
            <ac:spMk id="76" creationId="{6D06B730-6954-40DD-BC4A-8043F49901DB}"/>
          </ac:spMkLst>
        </pc:spChg>
        <pc:spChg chg="del">
          <ac:chgData name="Thomas Zimmermann" userId="d6f3dac014f6a3fd" providerId="LiveId" clId="{6655DB09-F70F-4C81-91AA-C67D7333D488}" dt="2019-11-07T19:15:50.199" v="254" actId="478"/>
          <ac:spMkLst>
            <pc:docMk/>
            <pc:sldMk cId="2174679497" sldId="257"/>
            <ac:spMk id="77" creationId="{F617E829-61CC-40B4-A4FD-F6DFF1D851ED}"/>
          </ac:spMkLst>
        </pc:spChg>
        <pc:spChg chg="del">
          <ac:chgData name="Thomas Zimmermann" userId="d6f3dac014f6a3fd" providerId="LiveId" clId="{6655DB09-F70F-4C81-91AA-C67D7333D488}" dt="2019-11-07T19:15:50.199" v="254" actId="478"/>
          <ac:spMkLst>
            <pc:docMk/>
            <pc:sldMk cId="2174679497" sldId="257"/>
            <ac:spMk id="80" creationId="{599D3F09-D399-459E-979F-A808737F2C5C}"/>
          </ac:spMkLst>
        </pc:spChg>
        <pc:spChg chg="del">
          <ac:chgData name="Thomas Zimmermann" userId="d6f3dac014f6a3fd" providerId="LiveId" clId="{6655DB09-F70F-4C81-91AA-C67D7333D488}" dt="2019-11-07T19:15:41.742" v="246" actId="478"/>
          <ac:spMkLst>
            <pc:docMk/>
            <pc:sldMk cId="2174679497" sldId="257"/>
            <ac:spMk id="83" creationId="{4C7C5E5E-7150-4F99-BDF1-4446DC2D9EA5}"/>
          </ac:spMkLst>
        </pc:spChg>
        <pc:spChg chg="del">
          <ac:chgData name="Thomas Zimmermann" userId="d6f3dac014f6a3fd" providerId="LiveId" clId="{6655DB09-F70F-4C81-91AA-C67D7333D488}" dt="2019-11-07T19:15:50.199" v="254" actId="478"/>
          <ac:spMkLst>
            <pc:docMk/>
            <pc:sldMk cId="2174679497" sldId="257"/>
            <ac:spMk id="88" creationId="{AAB0DBAB-B583-44E5-B32B-0ECCA58A1822}"/>
          </ac:spMkLst>
        </pc:spChg>
        <pc:spChg chg="del">
          <ac:chgData name="Thomas Zimmermann" userId="d6f3dac014f6a3fd" providerId="LiveId" clId="{6655DB09-F70F-4C81-91AA-C67D7333D488}" dt="2019-11-07T19:16:03.931" v="259" actId="478"/>
          <ac:spMkLst>
            <pc:docMk/>
            <pc:sldMk cId="2174679497" sldId="257"/>
            <ac:spMk id="123" creationId="{060D528E-BDDA-4CBD-A032-21D11D7D5DD2}"/>
          </ac:spMkLst>
        </pc:spChg>
        <pc:cxnChg chg="mod">
          <ac:chgData name="Thomas Zimmermann" userId="d6f3dac014f6a3fd" providerId="LiveId" clId="{6655DB09-F70F-4C81-91AA-C67D7333D488}" dt="2019-11-07T19:25:20.018" v="397" actId="12788"/>
          <ac:cxnSpMkLst>
            <pc:docMk/>
            <pc:sldMk cId="2174679497" sldId="257"/>
            <ac:cxnSpMk id="16" creationId="{8A9125E2-736E-4FE9-8F4D-F875BF914A65}"/>
          </ac:cxnSpMkLst>
        </pc:cxnChg>
        <pc:cxnChg chg="del mod">
          <ac:chgData name="Thomas Zimmermann" userId="d6f3dac014f6a3fd" providerId="LiveId" clId="{6655DB09-F70F-4C81-91AA-C67D7333D488}" dt="2019-11-07T19:15:33.540" v="237" actId="478"/>
          <ac:cxnSpMkLst>
            <pc:docMk/>
            <pc:sldMk cId="2174679497" sldId="257"/>
            <ac:cxnSpMk id="21" creationId="{8823870B-FB14-469B-966E-B9C08D6C8533}"/>
          </ac:cxnSpMkLst>
        </pc:cxnChg>
        <pc:cxnChg chg="del mod">
          <ac:chgData name="Thomas Zimmermann" userId="d6f3dac014f6a3fd" providerId="LiveId" clId="{6655DB09-F70F-4C81-91AA-C67D7333D488}" dt="2019-11-07T19:15:34.185" v="238" actId="478"/>
          <ac:cxnSpMkLst>
            <pc:docMk/>
            <pc:sldMk cId="2174679497" sldId="257"/>
            <ac:cxnSpMk id="24" creationId="{F44261F5-AF89-40AE-9310-98FDDE6DD64A}"/>
          </ac:cxnSpMkLst>
        </pc:cxnChg>
        <pc:cxnChg chg="del mod">
          <ac:chgData name="Thomas Zimmermann" userId="d6f3dac014f6a3fd" providerId="LiveId" clId="{6655DB09-F70F-4C81-91AA-C67D7333D488}" dt="2019-11-07T19:15:39.259" v="245" actId="478"/>
          <ac:cxnSpMkLst>
            <pc:docMk/>
            <pc:sldMk cId="2174679497" sldId="257"/>
            <ac:cxnSpMk id="27" creationId="{C859EE12-4ED2-4914-8BBF-41D79AB07245}"/>
          </ac:cxnSpMkLst>
        </pc:cxnChg>
        <pc:cxnChg chg="del mod">
          <ac:chgData name="Thomas Zimmermann" userId="d6f3dac014f6a3fd" providerId="LiveId" clId="{6655DB09-F70F-4C81-91AA-C67D7333D488}" dt="2019-11-07T19:15:37.336" v="242" actId="478"/>
          <ac:cxnSpMkLst>
            <pc:docMk/>
            <pc:sldMk cId="2174679497" sldId="257"/>
            <ac:cxnSpMk id="31" creationId="{F880AEEC-3707-4E49-A7FD-9D1B5ECA5DD6}"/>
          </ac:cxnSpMkLst>
        </pc:cxnChg>
        <pc:cxnChg chg="del mod">
          <ac:chgData name="Thomas Zimmermann" userId="d6f3dac014f6a3fd" providerId="LiveId" clId="{6655DB09-F70F-4C81-91AA-C67D7333D488}" dt="2019-11-07T19:15:32.789" v="236" actId="478"/>
          <ac:cxnSpMkLst>
            <pc:docMk/>
            <pc:sldMk cId="2174679497" sldId="257"/>
            <ac:cxnSpMk id="54" creationId="{8E44934D-64F0-46E8-BF9F-0373D866B2F2}"/>
          </ac:cxnSpMkLst>
        </pc:cxnChg>
        <pc:cxnChg chg="del mod">
          <ac:chgData name="Thomas Zimmermann" userId="d6f3dac014f6a3fd" providerId="LiveId" clId="{6655DB09-F70F-4C81-91AA-C67D7333D488}" dt="2019-11-07T19:15:31.078" v="234" actId="478"/>
          <ac:cxnSpMkLst>
            <pc:docMk/>
            <pc:sldMk cId="2174679497" sldId="257"/>
            <ac:cxnSpMk id="57" creationId="{56093C73-5439-40BC-A2D1-EDDE26CC2B91}"/>
          </ac:cxnSpMkLst>
        </pc:cxnChg>
        <pc:cxnChg chg="mod">
          <ac:chgData name="Thomas Zimmermann" userId="d6f3dac014f6a3fd" providerId="LiveId" clId="{6655DB09-F70F-4C81-91AA-C67D7333D488}" dt="2019-11-07T19:23:25.226" v="376" actId="1076"/>
          <ac:cxnSpMkLst>
            <pc:docMk/>
            <pc:sldMk cId="2174679497" sldId="257"/>
            <ac:cxnSpMk id="72" creationId="{7C5957A5-3778-4E26-AF02-218A1A3FF4E2}"/>
          </ac:cxnSpMkLst>
        </pc:cxnChg>
        <pc:cxnChg chg="del mod">
          <ac:chgData name="Thomas Zimmermann" userId="d6f3dac014f6a3fd" providerId="LiveId" clId="{6655DB09-F70F-4C81-91AA-C67D7333D488}" dt="2019-11-07T19:15:46.135" v="251" actId="478"/>
          <ac:cxnSpMkLst>
            <pc:docMk/>
            <pc:sldMk cId="2174679497" sldId="257"/>
            <ac:cxnSpMk id="75" creationId="{BF9827D4-AC1F-476A-9A51-CE93D05F624C}"/>
          </ac:cxnSpMkLst>
        </pc:cxnChg>
        <pc:cxnChg chg="del mod">
          <ac:chgData name="Thomas Zimmermann" userId="d6f3dac014f6a3fd" providerId="LiveId" clId="{6655DB09-F70F-4C81-91AA-C67D7333D488}" dt="2019-11-07T19:15:46.850" v="252" actId="478"/>
          <ac:cxnSpMkLst>
            <pc:docMk/>
            <pc:sldMk cId="2174679497" sldId="257"/>
            <ac:cxnSpMk id="78" creationId="{D3A0CE8E-AA9D-4455-9B62-7942757DD2C7}"/>
          </ac:cxnSpMkLst>
        </pc:cxnChg>
        <pc:cxnChg chg="del mod">
          <ac:chgData name="Thomas Zimmermann" userId="d6f3dac014f6a3fd" providerId="LiveId" clId="{6655DB09-F70F-4C81-91AA-C67D7333D488}" dt="2019-11-07T19:15:31.975" v="235" actId="478"/>
          <ac:cxnSpMkLst>
            <pc:docMk/>
            <pc:sldMk cId="2174679497" sldId="257"/>
            <ac:cxnSpMk id="79" creationId="{D37862B1-2FD8-4738-A30E-A95902B42867}"/>
          </ac:cxnSpMkLst>
        </pc:cxnChg>
        <pc:cxnChg chg="add mod">
          <ac:chgData name="Thomas Zimmermann" userId="d6f3dac014f6a3fd" providerId="LiveId" clId="{6655DB09-F70F-4C81-91AA-C67D7333D488}" dt="2019-11-07T19:25:05.738" v="395" actId="12789"/>
          <ac:cxnSpMkLst>
            <pc:docMk/>
            <pc:sldMk cId="2174679497" sldId="257"/>
            <ac:cxnSpMk id="81" creationId="{94C58854-B711-4D39-8575-3CA89453CD58}"/>
          </ac:cxnSpMkLst>
        </pc:cxnChg>
        <pc:cxnChg chg="add mod">
          <ac:chgData name="Thomas Zimmermann" userId="d6f3dac014f6a3fd" providerId="LiveId" clId="{6655DB09-F70F-4C81-91AA-C67D7333D488}" dt="2019-11-07T19:25:20.018" v="397" actId="12788"/>
          <ac:cxnSpMkLst>
            <pc:docMk/>
            <pc:sldMk cId="2174679497" sldId="257"/>
            <ac:cxnSpMk id="82" creationId="{B9A20DA1-F5EA-45CD-8F99-5947694D0281}"/>
          </ac:cxnSpMkLst>
        </pc:cxnChg>
        <pc:cxnChg chg="add mod">
          <ac:chgData name="Thomas Zimmermann" userId="d6f3dac014f6a3fd" providerId="LiveId" clId="{6655DB09-F70F-4C81-91AA-C67D7333D488}" dt="2019-11-07T19:25:05.738" v="395" actId="12789"/>
          <ac:cxnSpMkLst>
            <pc:docMk/>
            <pc:sldMk cId="2174679497" sldId="257"/>
            <ac:cxnSpMk id="84" creationId="{EDF7FD37-F02F-41ED-BEE0-69781B9D2CE0}"/>
          </ac:cxnSpMkLst>
        </pc:cxnChg>
        <pc:cxnChg chg="del mod">
          <ac:chgData name="Thomas Zimmermann" userId="d6f3dac014f6a3fd" providerId="LiveId" clId="{6655DB09-F70F-4C81-91AA-C67D7333D488}" dt="2019-11-07T19:15:45.317" v="250" actId="478"/>
          <ac:cxnSpMkLst>
            <pc:docMk/>
            <pc:sldMk cId="2174679497" sldId="257"/>
            <ac:cxnSpMk id="85" creationId="{3962AFCF-3BD3-41D4-8816-FE8CF29F889A}"/>
          </ac:cxnSpMkLst>
        </pc:cxnChg>
        <pc:cxnChg chg="add mod">
          <ac:chgData name="Thomas Zimmermann" userId="d6f3dac014f6a3fd" providerId="LiveId" clId="{6655DB09-F70F-4C81-91AA-C67D7333D488}" dt="2019-11-07T19:23:25.226" v="376" actId="1076"/>
          <ac:cxnSpMkLst>
            <pc:docMk/>
            <pc:sldMk cId="2174679497" sldId="257"/>
            <ac:cxnSpMk id="86" creationId="{F7622BFB-2A74-4A31-A488-083594DB1F95}"/>
          </ac:cxnSpMkLst>
        </pc:cxnChg>
        <pc:cxnChg chg="add mod">
          <ac:chgData name="Thomas Zimmermann" userId="d6f3dac014f6a3fd" providerId="LiveId" clId="{6655DB09-F70F-4C81-91AA-C67D7333D488}" dt="2019-11-07T19:25:20.018" v="397" actId="12788"/>
          <ac:cxnSpMkLst>
            <pc:docMk/>
            <pc:sldMk cId="2174679497" sldId="257"/>
            <ac:cxnSpMk id="87" creationId="{4869FB57-24BF-41C9-9369-B4D09D9613AE}"/>
          </ac:cxnSpMkLst>
        </pc:cxnChg>
        <pc:cxnChg chg="add mod">
          <ac:chgData name="Thomas Zimmermann" userId="d6f3dac014f6a3fd" providerId="LiveId" clId="{6655DB09-F70F-4C81-91AA-C67D7333D488}" dt="2019-11-07T19:25:46.526" v="403" actId="14100"/>
          <ac:cxnSpMkLst>
            <pc:docMk/>
            <pc:sldMk cId="2174679497" sldId="257"/>
            <ac:cxnSpMk id="90" creationId="{B401C428-C75F-4B69-9DE2-4E2999DBF578}"/>
          </ac:cxnSpMkLst>
        </pc:cxnChg>
        <pc:cxnChg chg="add mod">
          <ac:chgData name="Thomas Zimmermann" userId="d6f3dac014f6a3fd" providerId="LiveId" clId="{6655DB09-F70F-4C81-91AA-C67D7333D488}" dt="2019-11-07T19:22:43.363" v="366" actId="1582"/>
          <ac:cxnSpMkLst>
            <pc:docMk/>
            <pc:sldMk cId="2174679497" sldId="257"/>
            <ac:cxnSpMk id="93" creationId="{0C93E474-A810-480A-A36E-B3C1D22FDEDA}"/>
          </ac:cxnSpMkLst>
        </pc:cxnChg>
        <pc:cxnChg chg="add mod">
          <ac:chgData name="Thomas Zimmermann" userId="d6f3dac014f6a3fd" providerId="LiveId" clId="{6655DB09-F70F-4C81-91AA-C67D7333D488}" dt="2019-11-07T19:22:43.363" v="366" actId="1582"/>
          <ac:cxnSpMkLst>
            <pc:docMk/>
            <pc:sldMk cId="2174679497" sldId="257"/>
            <ac:cxnSpMk id="96" creationId="{AC5B9235-C5F9-44F8-9509-2DCBBEF0C86D}"/>
          </ac:cxnSpMkLst>
        </pc:cxnChg>
        <pc:cxnChg chg="del mod">
          <ac:chgData name="Thomas Zimmermann" userId="d6f3dac014f6a3fd" providerId="LiveId" clId="{6655DB09-F70F-4C81-91AA-C67D7333D488}" dt="2019-11-07T19:15:47.887" v="253" actId="478"/>
          <ac:cxnSpMkLst>
            <pc:docMk/>
            <pc:sldMk cId="2174679497" sldId="257"/>
            <ac:cxnSpMk id="97" creationId="{704EF0A9-8CDD-4441-A691-3C16DEBAC617}"/>
          </ac:cxnSpMkLst>
        </pc:cxnChg>
        <pc:cxnChg chg="add mod">
          <ac:chgData name="Thomas Zimmermann" userId="d6f3dac014f6a3fd" providerId="LiveId" clId="{6655DB09-F70F-4C81-91AA-C67D7333D488}" dt="2019-11-07T19:22:59.675" v="370" actId="1076"/>
          <ac:cxnSpMkLst>
            <pc:docMk/>
            <pc:sldMk cId="2174679497" sldId="257"/>
            <ac:cxnSpMk id="100" creationId="{F4E732B5-3735-4E2C-A94A-DDD55849440B}"/>
          </ac:cxnSpMkLst>
        </pc:cxnChg>
        <pc:cxnChg chg="add mod">
          <ac:chgData name="Thomas Zimmermann" userId="d6f3dac014f6a3fd" providerId="LiveId" clId="{6655DB09-F70F-4C81-91AA-C67D7333D488}" dt="2019-11-07T19:22:59.675" v="370" actId="1076"/>
          <ac:cxnSpMkLst>
            <pc:docMk/>
            <pc:sldMk cId="2174679497" sldId="257"/>
            <ac:cxnSpMk id="103" creationId="{D0F2E898-0BD9-40D4-BB95-A15D58705CB0}"/>
          </ac:cxnSpMkLst>
        </pc:cxnChg>
        <pc:cxnChg chg="add mod">
          <ac:chgData name="Thomas Zimmermann" userId="d6f3dac014f6a3fd" providerId="LiveId" clId="{6655DB09-F70F-4C81-91AA-C67D7333D488}" dt="2019-11-07T19:22:59.675" v="370" actId="1076"/>
          <ac:cxnSpMkLst>
            <pc:docMk/>
            <pc:sldMk cId="2174679497" sldId="257"/>
            <ac:cxnSpMk id="106" creationId="{4B43D7E9-BEA5-4B1A-ABE6-9BE5DA7C4132}"/>
          </ac:cxnSpMkLst>
        </pc:cxnChg>
        <pc:cxnChg chg="add mod">
          <ac:chgData name="Thomas Zimmermann" userId="d6f3dac014f6a3fd" providerId="LiveId" clId="{6655DB09-F70F-4C81-91AA-C67D7333D488}" dt="2019-11-07T19:23:34.877" v="377" actId="14100"/>
          <ac:cxnSpMkLst>
            <pc:docMk/>
            <pc:sldMk cId="2174679497" sldId="257"/>
            <ac:cxnSpMk id="112" creationId="{C944F3DC-BBE0-4583-90AA-1CEBC17AAD39}"/>
          </ac:cxnSpMkLst>
        </pc:cxnChg>
        <pc:cxnChg chg="del mod">
          <ac:chgData name="Thomas Zimmermann" userId="d6f3dac014f6a3fd" providerId="LiveId" clId="{6655DB09-F70F-4C81-91AA-C67D7333D488}" dt="2019-11-07T19:15:38.520" v="244" actId="478"/>
          <ac:cxnSpMkLst>
            <pc:docMk/>
            <pc:sldMk cId="2174679497" sldId="257"/>
            <ac:cxnSpMk id="114" creationId="{10A7BDF7-DD13-453F-AF27-3B736164012A}"/>
          </ac:cxnSpMkLst>
        </pc:cxnChg>
        <pc:cxnChg chg="del mod">
          <ac:chgData name="Thomas Zimmermann" userId="d6f3dac014f6a3fd" providerId="LiveId" clId="{6655DB09-F70F-4C81-91AA-C67D7333D488}" dt="2019-11-07T19:15:37.918" v="243" actId="478"/>
          <ac:cxnSpMkLst>
            <pc:docMk/>
            <pc:sldMk cId="2174679497" sldId="257"/>
            <ac:cxnSpMk id="118" creationId="{9F1B5C1E-EA10-41D4-833B-9C40AC32632F}"/>
          </ac:cxnSpMkLst>
        </pc:cxnChg>
        <pc:cxnChg chg="del mod">
          <ac:chgData name="Thomas Zimmermann" userId="d6f3dac014f6a3fd" providerId="LiveId" clId="{6655DB09-F70F-4C81-91AA-C67D7333D488}" dt="2019-11-07T19:15:35.032" v="239" actId="478"/>
          <ac:cxnSpMkLst>
            <pc:docMk/>
            <pc:sldMk cId="2174679497" sldId="257"/>
            <ac:cxnSpMk id="125" creationId="{98B68644-A995-4C77-B909-9B61A27F44B1}"/>
          </ac:cxnSpMkLst>
        </pc:cxnChg>
        <pc:cxnChg chg="del mod">
          <ac:chgData name="Thomas Zimmermann" userId="d6f3dac014f6a3fd" providerId="LiveId" clId="{6655DB09-F70F-4C81-91AA-C67D7333D488}" dt="2019-11-07T19:15:36.716" v="241" actId="478"/>
          <ac:cxnSpMkLst>
            <pc:docMk/>
            <pc:sldMk cId="2174679497" sldId="257"/>
            <ac:cxnSpMk id="129" creationId="{A8EC3C71-011D-434E-9427-3D2DED41B0A3}"/>
          </ac:cxnSpMkLst>
        </pc:cxnChg>
        <pc:cxnChg chg="add mod">
          <ac:chgData name="Thomas Zimmermann" userId="d6f3dac014f6a3fd" providerId="LiveId" clId="{6655DB09-F70F-4C81-91AA-C67D7333D488}" dt="2019-11-07T19:25:26.993" v="398" actId="1076"/>
          <ac:cxnSpMkLst>
            <pc:docMk/>
            <pc:sldMk cId="2174679497" sldId="257"/>
            <ac:cxnSpMk id="130" creationId="{B934E916-19C8-4256-A39B-8A9F9319F353}"/>
          </ac:cxnSpMkLst>
        </pc:cxnChg>
        <pc:cxnChg chg="add mod">
          <ac:chgData name="Thomas Zimmermann" userId="d6f3dac014f6a3fd" providerId="LiveId" clId="{6655DB09-F70F-4C81-91AA-C67D7333D488}" dt="2019-11-07T19:25:38.549" v="401" actId="14100"/>
          <ac:cxnSpMkLst>
            <pc:docMk/>
            <pc:sldMk cId="2174679497" sldId="257"/>
            <ac:cxnSpMk id="132" creationId="{3F117DEA-59BA-4133-97D3-6B20375F2DBE}"/>
          </ac:cxnSpMkLst>
        </pc:cxnChg>
        <pc:cxnChg chg="del">
          <ac:chgData name="Thomas Zimmermann" userId="d6f3dac014f6a3fd" providerId="LiveId" clId="{6655DB09-F70F-4C81-91AA-C67D7333D488}" dt="2019-11-07T19:15:35.806" v="240" actId="478"/>
          <ac:cxnSpMkLst>
            <pc:docMk/>
            <pc:sldMk cId="2174679497" sldId="257"/>
            <ac:cxnSpMk id="133" creationId="{3DDA4FC7-B435-4B15-B052-A16B7D54D173}"/>
          </ac:cxnSpMkLst>
        </pc:cxnChg>
        <pc:cxnChg chg="add mod">
          <ac:chgData name="Thomas Zimmermann" userId="d6f3dac014f6a3fd" providerId="LiveId" clId="{6655DB09-F70F-4C81-91AA-C67D7333D488}" dt="2019-11-07T19:24:38.646" v="390" actId="14100"/>
          <ac:cxnSpMkLst>
            <pc:docMk/>
            <pc:sldMk cId="2174679497" sldId="257"/>
            <ac:cxnSpMk id="137" creationId="{FA3DEBAB-E8D1-440D-8418-82BC6E76EA2F}"/>
          </ac:cxnSpMkLst>
        </pc:cxnChg>
      </pc:sldChg>
    </pc:docChg>
  </pc:docChgLst>
  <pc:docChgLst>
    <pc:chgData name="Thomas Zimmermann" userId="d6f3dac014f6a3fd" providerId="LiveId" clId="{9C16A972-CA5D-4C13-83E5-7D43340DB5C0}"/>
    <pc:docChg chg="custSel modSld">
      <pc:chgData name="Thomas Zimmermann" userId="d6f3dac014f6a3fd" providerId="LiveId" clId="{9C16A972-CA5D-4C13-83E5-7D43340DB5C0}" dt="2019-12-07T23:37:07.561" v="503" actId="166"/>
      <pc:docMkLst>
        <pc:docMk/>
      </pc:docMkLst>
      <pc:sldChg chg="addSp delSp modSp">
        <pc:chgData name="Thomas Zimmermann" userId="d6f3dac014f6a3fd" providerId="LiveId" clId="{9C16A972-CA5D-4C13-83E5-7D43340DB5C0}" dt="2019-12-07T23:37:07.561" v="503" actId="166"/>
        <pc:sldMkLst>
          <pc:docMk/>
          <pc:sldMk cId="2174679497" sldId="257"/>
        </pc:sldMkLst>
        <pc:spChg chg="mod ord">
          <ac:chgData name="Thomas Zimmermann" userId="d6f3dac014f6a3fd" providerId="LiveId" clId="{9C16A972-CA5D-4C13-83E5-7D43340DB5C0}" dt="2019-12-07T23:36:32.929" v="499" actId="14100"/>
          <ac:spMkLst>
            <pc:docMk/>
            <pc:sldMk cId="2174679497" sldId="257"/>
            <ac:spMk id="6" creationId="{61AD2A53-6B78-430C-95CF-62A4C740809E}"/>
          </ac:spMkLst>
        </pc:spChg>
        <pc:spChg chg="mod ord">
          <ac:chgData name="Thomas Zimmermann" userId="d6f3dac014f6a3fd" providerId="LiveId" clId="{9C16A972-CA5D-4C13-83E5-7D43340DB5C0}" dt="2019-12-07T11:34:26.984" v="340" actId="1035"/>
          <ac:spMkLst>
            <pc:docMk/>
            <pc:sldMk cId="2174679497" sldId="257"/>
            <ac:spMk id="7" creationId="{4525CB93-027A-40B6-94BF-38B806B126F2}"/>
          </ac:spMkLst>
        </pc:spChg>
        <pc:spChg chg="mod ord">
          <ac:chgData name="Thomas Zimmermann" userId="d6f3dac014f6a3fd" providerId="LiveId" clId="{9C16A972-CA5D-4C13-83E5-7D43340DB5C0}" dt="2019-12-07T11:31:36.908" v="210" actId="1037"/>
          <ac:spMkLst>
            <pc:docMk/>
            <pc:sldMk cId="2174679497" sldId="257"/>
            <ac:spMk id="8" creationId="{BE872373-291C-4960-9B60-1A2A6DD0F4B4}"/>
          </ac:spMkLst>
        </pc:spChg>
        <pc:spChg chg="mod ord">
          <ac:chgData name="Thomas Zimmermann" userId="d6f3dac014f6a3fd" providerId="LiveId" clId="{9C16A972-CA5D-4C13-83E5-7D43340DB5C0}" dt="2019-12-07T11:32:34.632" v="272" actId="166"/>
          <ac:spMkLst>
            <pc:docMk/>
            <pc:sldMk cId="2174679497" sldId="257"/>
            <ac:spMk id="9" creationId="{5172D01B-629D-408E-8A31-1813573A4E5E}"/>
          </ac:spMkLst>
        </pc:spChg>
        <pc:spChg chg="mod ord">
          <ac:chgData name="Thomas Zimmermann" userId="d6f3dac014f6a3fd" providerId="LiveId" clId="{9C16A972-CA5D-4C13-83E5-7D43340DB5C0}" dt="2019-12-07T11:36:56.377" v="433" actId="1035"/>
          <ac:spMkLst>
            <pc:docMk/>
            <pc:sldMk cId="2174679497" sldId="257"/>
            <ac:spMk id="10" creationId="{4FD02CD8-BEE0-4225-994A-09440A45143B}"/>
          </ac:spMkLst>
        </pc:spChg>
        <pc:spChg chg="mod ord">
          <ac:chgData name="Thomas Zimmermann" userId="d6f3dac014f6a3fd" providerId="LiveId" clId="{9C16A972-CA5D-4C13-83E5-7D43340DB5C0}" dt="2019-12-07T23:37:00.719" v="502" actId="166"/>
          <ac:spMkLst>
            <pc:docMk/>
            <pc:sldMk cId="2174679497" sldId="257"/>
            <ac:spMk id="11" creationId="{3A55C7B1-3950-471C-83F1-F67CB65F0035}"/>
          </ac:spMkLst>
        </pc:spChg>
        <pc:spChg chg="mod ord">
          <ac:chgData name="Thomas Zimmermann" userId="d6f3dac014f6a3fd" providerId="LiveId" clId="{9C16A972-CA5D-4C13-83E5-7D43340DB5C0}" dt="2019-12-07T11:33:28.433" v="281" actId="166"/>
          <ac:spMkLst>
            <pc:docMk/>
            <pc:sldMk cId="2174679497" sldId="257"/>
            <ac:spMk id="12" creationId="{CBAFAC8C-F649-4D2A-8F69-7B84C1A92833}"/>
          </ac:spMkLst>
        </pc:spChg>
        <pc:spChg chg="mod ord">
          <ac:chgData name="Thomas Zimmermann" userId="d6f3dac014f6a3fd" providerId="LiveId" clId="{9C16A972-CA5D-4C13-83E5-7D43340DB5C0}" dt="2019-12-07T23:37:07.561" v="503" actId="166"/>
          <ac:spMkLst>
            <pc:docMk/>
            <pc:sldMk cId="2174679497" sldId="257"/>
            <ac:spMk id="13" creationId="{4934BA53-CD78-4F6C-AAE3-BD83EAC40B05}"/>
          </ac:spMkLst>
        </pc:spChg>
        <pc:spChg chg="mod ord">
          <ac:chgData name="Thomas Zimmermann" userId="d6f3dac014f6a3fd" providerId="LiveId" clId="{9C16A972-CA5D-4C13-83E5-7D43340DB5C0}" dt="2019-12-07T11:36:56.377" v="433" actId="1035"/>
          <ac:spMkLst>
            <pc:docMk/>
            <pc:sldMk cId="2174679497" sldId="257"/>
            <ac:spMk id="14" creationId="{F248646C-4D39-4D3E-81D7-EB0DD9D93670}"/>
          </ac:spMkLst>
        </pc:spChg>
        <pc:spChg chg="add mod">
          <ac:chgData name="Thomas Zimmermann" userId="d6f3dac014f6a3fd" providerId="LiveId" clId="{9C16A972-CA5D-4C13-83E5-7D43340DB5C0}" dt="2019-12-07T11:27:53.282" v="105" actId="164"/>
          <ac:spMkLst>
            <pc:docMk/>
            <pc:sldMk cId="2174679497" sldId="257"/>
            <ac:spMk id="44" creationId="{83281CD6-4F50-4D2C-B162-525B6A75F246}"/>
          </ac:spMkLst>
        </pc:spChg>
        <pc:spChg chg="add del mod">
          <ac:chgData name="Thomas Zimmermann" userId="d6f3dac014f6a3fd" providerId="LiveId" clId="{9C16A972-CA5D-4C13-83E5-7D43340DB5C0}" dt="2019-12-07T11:27:19.212" v="97" actId="478"/>
          <ac:spMkLst>
            <pc:docMk/>
            <pc:sldMk cId="2174679497" sldId="257"/>
            <ac:spMk id="97" creationId="{576304FA-1C64-46C8-8066-0992CCCCBDBB}"/>
          </ac:spMkLst>
        </pc:spChg>
        <pc:spChg chg="add mod">
          <ac:chgData name="Thomas Zimmermann" userId="d6f3dac014f6a3fd" providerId="LiveId" clId="{9C16A972-CA5D-4C13-83E5-7D43340DB5C0}" dt="2019-12-07T11:27:53.282" v="105" actId="164"/>
          <ac:spMkLst>
            <pc:docMk/>
            <pc:sldMk cId="2174679497" sldId="257"/>
            <ac:spMk id="98" creationId="{A961350F-5457-4E6A-814C-833909623C32}"/>
          </ac:spMkLst>
        </pc:spChg>
        <pc:spChg chg="add mod">
          <ac:chgData name="Thomas Zimmermann" userId="d6f3dac014f6a3fd" providerId="LiveId" clId="{9C16A972-CA5D-4C13-83E5-7D43340DB5C0}" dt="2019-12-07T11:27:53.282" v="105" actId="164"/>
          <ac:spMkLst>
            <pc:docMk/>
            <pc:sldMk cId="2174679497" sldId="257"/>
            <ac:spMk id="99" creationId="{1CB01189-C458-4F62-9808-B3ECBD7218C8}"/>
          </ac:spMkLst>
        </pc:spChg>
        <pc:spChg chg="add mod">
          <ac:chgData name="Thomas Zimmermann" userId="d6f3dac014f6a3fd" providerId="LiveId" clId="{9C16A972-CA5D-4C13-83E5-7D43340DB5C0}" dt="2019-12-07T11:27:53.282" v="105" actId="164"/>
          <ac:spMkLst>
            <pc:docMk/>
            <pc:sldMk cId="2174679497" sldId="257"/>
            <ac:spMk id="101" creationId="{5581EA96-89B6-4001-A2E1-5A9D36790A58}"/>
          </ac:spMkLst>
        </pc:spChg>
        <pc:spChg chg="mod topLvl">
          <ac:chgData name="Thomas Zimmermann" userId="d6f3dac014f6a3fd" providerId="LiveId" clId="{9C16A972-CA5D-4C13-83E5-7D43340DB5C0}" dt="2019-12-07T11:30:02.280" v="147" actId="164"/>
          <ac:spMkLst>
            <pc:docMk/>
            <pc:sldMk cId="2174679497" sldId="257"/>
            <ac:spMk id="104" creationId="{31F928A5-E6F6-451F-9C9C-DF3A7FB002BE}"/>
          </ac:spMkLst>
        </pc:spChg>
        <pc:spChg chg="mod topLvl">
          <ac:chgData name="Thomas Zimmermann" userId="d6f3dac014f6a3fd" providerId="LiveId" clId="{9C16A972-CA5D-4C13-83E5-7D43340DB5C0}" dt="2019-12-07T11:30:02.280" v="147" actId="164"/>
          <ac:spMkLst>
            <pc:docMk/>
            <pc:sldMk cId="2174679497" sldId="257"/>
            <ac:spMk id="105" creationId="{A279934F-19D5-4A6B-B63F-4F9A8DC1992A}"/>
          </ac:spMkLst>
        </pc:spChg>
        <pc:spChg chg="mod topLvl">
          <ac:chgData name="Thomas Zimmermann" userId="d6f3dac014f6a3fd" providerId="LiveId" clId="{9C16A972-CA5D-4C13-83E5-7D43340DB5C0}" dt="2019-12-07T11:30:02.280" v="147" actId="164"/>
          <ac:spMkLst>
            <pc:docMk/>
            <pc:sldMk cId="2174679497" sldId="257"/>
            <ac:spMk id="107" creationId="{578133E7-810F-45BE-9705-15371DD0C5CA}"/>
          </ac:spMkLst>
        </pc:spChg>
        <pc:spChg chg="del mod topLvl">
          <ac:chgData name="Thomas Zimmermann" userId="d6f3dac014f6a3fd" providerId="LiveId" clId="{9C16A972-CA5D-4C13-83E5-7D43340DB5C0}" dt="2019-12-07T11:29:24.949" v="138" actId="478"/>
          <ac:spMkLst>
            <pc:docMk/>
            <pc:sldMk cId="2174679497" sldId="257"/>
            <ac:spMk id="108" creationId="{99B4E344-E705-4B98-880D-4BECE610CF3D}"/>
          </ac:spMkLst>
        </pc:spChg>
        <pc:spChg chg="add mod">
          <ac:chgData name="Thomas Zimmermann" userId="d6f3dac014f6a3fd" providerId="LiveId" clId="{9C16A972-CA5D-4C13-83E5-7D43340DB5C0}" dt="2019-12-07T11:29:58.519" v="146" actId="164"/>
          <ac:spMkLst>
            <pc:docMk/>
            <pc:sldMk cId="2174679497" sldId="257"/>
            <ac:spMk id="109" creationId="{9F6B618C-8EA6-48C7-88A3-DD69FFF45B8D}"/>
          </ac:spMkLst>
        </pc:spChg>
        <pc:spChg chg="add del mod">
          <ac:chgData name="Thomas Zimmermann" userId="d6f3dac014f6a3fd" providerId="LiveId" clId="{9C16A972-CA5D-4C13-83E5-7D43340DB5C0}" dt="2019-12-07T11:29:45.260" v="141" actId="478"/>
          <ac:spMkLst>
            <pc:docMk/>
            <pc:sldMk cId="2174679497" sldId="257"/>
            <ac:spMk id="110" creationId="{0C9C73C1-A221-4A11-8D90-343B3F570F75}"/>
          </ac:spMkLst>
        </pc:spChg>
        <pc:spChg chg="add mod">
          <ac:chgData name="Thomas Zimmermann" userId="d6f3dac014f6a3fd" providerId="LiveId" clId="{9C16A972-CA5D-4C13-83E5-7D43340DB5C0}" dt="2019-12-07T11:29:58.519" v="146" actId="164"/>
          <ac:spMkLst>
            <pc:docMk/>
            <pc:sldMk cId="2174679497" sldId="257"/>
            <ac:spMk id="111" creationId="{F77B1085-47D5-425F-9F04-987D62348A27}"/>
          </ac:spMkLst>
        </pc:spChg>
        <pc:spChg chg="add mod">
          <ac:chgData name="Thomas Zimmermann" userId="d6f3dac014f6a3fd" providerId="LiveId" clId="{9C16A972-CA5D-4C13-83E5-7D43340DB5C0}" dt="2019-12-07T11:29:54.671" v="145" actId="164"/>
          <ac:spMkLst>
            <pc:docMk/>
            <pc:sldMk cId="2174679497" sldId="257"/>
            <ac:spMk id="113" creationId="{0A3B522F-A954-4553-92E5-A643A5F7204F}"/>
          </ac:spMkLst>
        </pc:spChg>
        <pc:spChg chg="add del mod">
          <ac:chgData name="Thomas Zimmermann" userId="d6f3dac014f6a3fd" providerId="LiveId" clId="{9C16A972-CA5D-4C13-83E5-7D43340DB5C0}" dt="2019-12-07T11:29:50.848" v="144" actId="478"/>
          <ac:spMkLst>
            <pc:docMk/>
            <pc:sldMk cId="2174679497" sldId="257"/>
            <ac:spMk id="114" creationId="{4DA0063D-FDCC-4895-ACB8-6527756A8A37}"/>
          </ac:spMkLst>
        </pc:spChg>
        <pc:spChg chg="add mod">
          <ac:chgData name="Thomas Zimmermann" userId="d6f3dac014f6a3fd" providerId="LiveId" clId="{9C16A972-CA5D-4C13-83E5-7D43340DB5C0}" dt="2019-12-07T11:29:54.671" v="145" actId="164"/>
          <ac:spMkLst>
            <pc:docMk/>
            <pc:sldMk cId="2174679497" sldId="257"/>
            <ac:spMk id="115" creationId="{EF896794-DC6F-41B2-89E2-A4CADF67D6E2}"/>
          </ac:spMkLst>
        </pc:spChg>
        <pc:grpChg chg="add mod">
          <ac:chgData name="Thomas Zimmermann" userId="d6f3dac014f6a3fd" providerId="LiveId" clId="{9C16A972-CA5D-4C13-83E5-7D43340DB5C0}" dt="2019-12-07T11:36:56.377" v="433" actId="1035"/>
          <ac:grpSpMkLst>
            <pc:docMk/>
            <pc:sldMk cId="2174679497" sldId="257"/>
            <ac:grpSpMk id="45" creationId="{4A9C3A5F-D6AA-459B-B49E-77B842C095C0}"/>
          </ac:grpSpMkLst>
        </pc:grpChg>
        <pc:grpChg chg="add mod">
          <ac:chgData name="Thomas Zimmermann" userId="d6f3dac014f6a3fd" providerId="LiveId" clId="{9C16A972-CA5D-4C13-83E5-7D43340DB5C0}" dt="2019-12-07T11:31:36.908" v="210" actId="1037"/>
          <ac:grpSpMkLst>
            <pc:docMk/>
            <pc:sldMk cId="2174679497" sldId="257"/>
            <ac:grpSpMk id="52" creationId="{8D57DD7E-09F4-45C7-95C5-7690D1A12989}"/>
          </ac:grpSpMkLst>
        </pc:grpChg>
        <pc:grpChg chg="add mod">
          <ac:chgData name="Thomas Zimmermann" userId="d6f3dac014f6a3fd" providerId="LiveId" clId="{9C16A972-CA5D-4C13-83E5-7D43340DB5C0}" dt="2019-12-07T11:31:50.719" v="260" actId="1037"/>
          <ac:grpSpMkLst>
            <pc:docMk/>
            <pc:sldMk cId="2174679497" sldId="257"/>
            <ac:grpSpMk id="53" creationId="{0B2EBA1A-3488-4299-A4F2-837AB49C9BA9}"/>
          </ac:grpSpMkLst>
        </pc:grpChg>
        <pc:grpChg chg="add del mod">
          <ac:chgData name="Thomas Zimmermann" userId="d6f3dac014f6a3fd" providerId="LiveId" clId="{9C16A972-CA5D-4C13-83E5-7D43340DB5C0}" dt="2019-12-07T11:32:37.490" v="273" actId="478"/>
          <ac:grpSpMkLst>
            <pc:docMk/>
            <pc:sldMk cId="2174679497" sldId="257"/>
            <ac:grpSpMk id="54" creationId="{8B569D46-24EC-4574-ADEE-3724812018D1}"/>
          </ac:grpSpMkLst>
        </pc:grpChg>
        <pc:grpChg chg="add mod ord">
          <ac:chgData name="Thomas Zimmermann" userId="d6f3dac014f6a3fd" providerId="LiveId" clId="{9C16A972-CA5D-4C13-83E5-7D43340DB5C0}" dt="2019-12-07T23:36:49.267" v="501" actId="167"/>
          <ac:grpSpMkLst>
            <pc:docMk/>
            <pc:sldMk cId="2174679497" sldId="257"/>
            <ac:grpSpMk id="58" creationId="{6C74EEF7-C206-42C8-8A16-FB618603C0B5}"/>
          </ac:grpSpMkLst>
        </pc:grpChg>
        <pc:grpChg chg="add mod ord">
          <ac:chgData name="Thomas Zimmermann" userId="d6f3dac014f6a3fd" providerId="LiveId" clId="{9C16A972-CA5D-4C13-83E5-7D43340DB5C0}" dt="2019-12-07T23:36:43.666" v="500" actId="167"/>
          <ac:grpSpMkLst>
            <pc:docMk/>
            <pc:sldMk cId="2174679497" sldId="257"/>
            <ac:grpSpMk id="72" creationId="{93F1A7D5-A161-4514-8AB9-8D0A661B90E6}"/>
          </ac:grpSpMkLst>
        </pc:grpChg>
        <pc:grpChg chg="add del mod">
          <ac:chgData name="Thomas Zimmermann" userId="d6f3dac014f6a3fd" providerId="LiveId" clId="{9C16A972-CA5D-4C13-83E5-7D43340DB5C0}" dt="2019-12-07T11:29:22.293" v="137" actId="165"/>
          <ac:grpSpMkLst>
            <pc:docMk/>
            <pc:sldMk cId="2174679497" sldId="257"/>
            <ac:grpSpMk id="102" creationId="{5588759E-4FE8-49C5-A7F5-E4609DE79032}"/>
          </ac:grpSpMkLst>
        </pc:grpChg>
        <pc:grpChg chg="add mod">
          <ac:chgData name="Thomas Zimmermann" userId="d6f3dac014f6a3fd" providerId="LiveId" clId="{9C16A972-CA5D-4C13-83E5-7D43340DB5C0}" dt="2019-12-07T11:31:36.908" v="210" actId="1037"/>
          <ac:grpSpMkLst>
            <pc:docMk/>
            <pc:sldMk cId="2174679497" sldId="257"/>
            <ac:grpSpMk id="118" creationId="{680CD1B0-2E02-491C-9186-8F9833C8AE4C}"/>
          </ac:grpSpMkLst>
        </pc:grpChg>
        <pc:grpChg chg="add mod">
          <ac:chgData name="Thomas Zimmermann" userId="d6f3dac014f6a3fd" providerId="LiveId" clId="{9C16A972-CA5D-4C13-83E5-7D43340DB5C0}" dt="2019-12-07T11:36:56.377" v="433" actId="1035"/>
          <ac:grpSpMkLst>
            <pc:docMk/>
            <pc:sldMk cId="2174679497" sldId="257"/>
            <ac:grpSpMk id="125" creationId="{3091C3DA-B89D-4A0E-A1A5-534C1F7D9394}"/>
          </ac:grpSpMkLst>
        </pc:grpChg>
        <pc:grpChg chg="add mod">
          <ac:chgData name="Thomas Zimmermann" userId="d6f3dac014f6a3fd" providerId="LiveId" clId="{9C16A972-CA5D-4C13-83E5-7D43340DB5C0}" dt="2019-12-07T11:33:05.290" v="276" actId="14100"/>
          <ac:grpSpMkLst>
            <pc:docMk/>
            <pc:sldMk cId="2174679497" sldId="257"/>
            <ac:grpSpMk id="134" creationId="{A5C6E487-666D-4035-BF1D-095FDDB6BC06}"/>
          </ac:grpSpMkLst>
        </pc:grpChg>
        <pc:grpChg chg="add del mod">
          <ac:chgData name="Thomas Zimmermann" userId="d6f3dac014f6a3fd" providerId="LiveId" clId="{9C16A972-CA5D-4C13-83E5-7D43340DB5C0}" dt="2019-12-07T23:34:51.914" v="464" actId="478"/>
          <ac:grpSpMkLst>
            <pc:docMk/>
            <pc:sldMk cId="2174679497" sldId="257"/>
            <ac:grpSpMk id="140" creationId="{E7908D03-7050-4779-973C-5882AB9EBADD}"/>
          </ac:grpSpMkLst>
        </pc:grpChg>
        <pc:grpChg chg="add mod">
          <ac:chgData name="Thomas Zimmermann" userId="d6f3dac014f6a3fd" providerId="LiveId" clId="{9C16A972-CA5D-4C13-83E5-7D43340DB5C0}" dt="2019-12-07T11:36:56.377" v="433" actId="1035"/>
          <ac:grpSpMkLst>
            <pc:docMk/>
            <pc:sldMk cId="2174679497" sldId="257"/>
            <ac:grpSpMk id="151" creationId="{DEFD3796-70F5-462B-9E80-22872F6B3893}"/>
          </ac:grpSpMkLst>
        </pc:grpChg>
        <pc:cxnChg chg="del mod">
          <ac:chgData name="Thomas Zimmermann" userId="d6f3dac014f6a3fd" providerId="LiveId" clId="{9C16A972-CA5D-4C13-83E5-7D43340DB5C0}" dt="2019-12-07T11:23:15.959" v="18" actId="478"/>
          <ac:cxnSpMkLst>
            <pc:docMk/>
            <pc:sldMk cId="2174679497" sldId="257"/>
            <ac:cxnSpMk id="16" creationId="{8A9125E2-736E-4FE9-8F4D-F875BF914A65}"/>
          </ac:cxnSpMkLst>
        </pc:cxnChg>
        <pc:cxnChg chg="add mod">
          <ac:chgData name="Thomas Zimmermann" userId="d6f3dac014f6a3fd" providerId="LiveId" clId="{9C16A972-CA5D-4C13-83E5-7D43340DB5C0}" dt="2019-12-07T11:36:56.377" v="433" actId="1035"/>
          <ac:cxnSpMkLst>
            <pc:docMk/>
            <pc:sldMk cId="2174679497" sldId="257"/>
            <ac:cxnSpMk id="56" creationId="{4C777D52-8E71-40AD-AC7E-0AD6AE950D48}"/>
          </ac:cxnSpMkLst>
        </pc:cxnChg>
        <pc:cxnChg chg="add mod">
          <ac:chgData name="Thomas Zimmermann" userId="d6f3dac014f6a3fd" providerId="LiveId" clId="{9C16A972-CA5D-4C13-83E5-7D43340DB5C0}" dt="2019-12-07T11:34:55.654" v="346" actId="14100"/>
          <ac:cxnSpMkLst>
            <pc:docMk/>
            <pc:sldMk cId="2174679497" sldId="257"/>
            <ac:cxnSpMk id="62" creationId="{16870AFB-CCBF-4CC3-8950-B2EF2CBB1AD4}"/>
          </ac:cxnSpMkLst>
        </pc:cxnChg>
        <pc:cxnChg chg="add mod">
          <ac:chgData name="Thomas Zimmermann" userId="d6f3dac014f6a3fd" providerId="LiveId" clId="{9C16A972-CA5D-4C13-83E5-7D43340DB5C0}" dt="2019-12-07T11:36:56.377" v="433" actId="1035"/>
          <ac:cxnSpMkLst>
            <pc:docMk/>
            <pc:sldMk cId="2174679497" sldId="257"/>
            <ac:cxnSpMk id="67" creationId="{82D61E69-95E8-4166-9FBD-99CC3AF9946D}"/>
          </ac:cxnSpMkLst>
        </pc:cxnChg>
        <pc:cxnChg chg="add mod">
          <ac:chgData name="Thomas Zimmermann" userId="d6f3dac014f6a3fd" providerId="LiveId" clId="{9C16A972-CA5D-4C13-83E5-7D43340DB5C0}" dt="2019-12-07T23:36:28.223" v="498" actId="14100"/>
          <ac:cxnSpMkLst>
            <pc:docMk/>
            <pc:sldMk cId="2174679497" sldId="257"/>
            <ac:cxnSpMk id="69" creationId="{7D6C5198-2032-4340-A32A-AA322291A084}"/>
          </ac:cxnSpMkLst>
        </pc:cxnChg>
        <pc:cxnChg chg="del mod">
          <ac:chgData name="Thomas Zimmermann" userId="d6f3dac014f6a3fd" providerId="LiveId" clId="{9C16A972-CA5D-4C13-83E5-7D43340DB5C0}" dt="2019-12-07T11:25:40.819" v="49" actId="478"/>
          <ac:cxnSpMkLst>
            <pc:docMk/>
            <pc:sldMk cId="2174679497" sldId="257"/>
            <ac:cxnSpMk id="72" creationId="{7C5957A5-3778-4E26-AF02-218A1A3FF4E2}"/>
          </ac:cxnSpMkLst>
        </pc:cxnChg>
        <pc:cxnChg chg="add mod">
          <ac:chgData name="Thomas Zimmermann" userId="d6f3dac014f6a3fd" providerId="LiveId" clId="{9C16A972-CA5D-4C13-83E5-7D43340DB5C0}" dt="2019-12-07T23:36:10.621" v="495" actId="1035"/>
          <ac:cxnSpMkLst>
            <pc:docMk/>
            <pc:sldMk cId="2174679497" sldId="257"/>
            <ac:cxnSpMk id="80" creationId="{764F4691-8146-4ECE-B26A-E84401413435}"/>
          </ac:cxnSpMkLst>
        </pc:cxnChg>
        <pc:cxnChg chg="mod">
          <ac:chgData name="Thomas Zimmermann" userId="d6f3dac014f6a3fd" providerId="LiveId" clId="{9C16A972-CA5D-4C13-83E5-7D43340DB5C0}" dt="2019-12-07T23:35:32.811" v="472" actId="14100"/>
          <ac:cxnSpMkLst>
            <pc:docMk/>
            <pc:sldMk cId="2174679497" sldId="257"/>
            <ac:cxnSpMk id="81" creationId="{94C58854-B711-4D39-8575-3CA89453CD58}"/>
          </ac:cxnSpMkLst>
        </pc:cxnChg>
        <pc:cxnChg chg="mod">
          <ac:chgData name="Thomas Zimmermann" userId="d6f3dac014f6a3fd" providerId="LiveId" clId="{9C16A972-CA5D-4C13-83E5-7D43340DB5C0}" dt="2019-12-07T11:36:56.377" v="433" actId="1035"/>
          <ac:cxnSpMkLst>
            <pc:docMk/>
            <pc:sldMk cId="2174679497" sldId="257"/>
            <ac:cxnSpMk id="82" creationId="{B9A20DA1-F5EA-45CD-8F99-5947694D0281}"/>
          </ac:cxnSpMkLst>
        </pc:cxnChg>
        <pc:cxnChg chg="mod">
          <ac:chgData name="Thomas Zimmermann" userId="d6f3dac014f6a3fd" providerId="LiveId" clId="{9C16A972-CA5D-4C13-83E5-7D43340DB5C0}" dt="2019-12-07T11:36:56.377" v="433" actId="1035"/>
          <ac:cxnSpMkLst>
            <pc:docMk/>
            <pc:sldMk cId="2174679497" sldId="257"/>
            <ac:cxnSpMk id="84" creationId="{EDF7FD37-F02F-41ED-BEE0-69781B9D2CE0}"/>
          </ac:cxnSpMkLst>
        </pc:cxnChg>
        <pc:cxnChg chg="mod">
          <ac:chgData name="Thomas Zimmermann" userId="d6f3dac014f6a3fd" providerId="LiveId" clId="{9C16A972-CA5D-4C13-83E5-7D43340DB5C0}" dt="2019-12-07T23:35:27.171" v="471" actId="14100"/>
          <ac:cxnSpMkLst>
            <pc:docMk/>
            <pc:sldMk cId="2174679497" sldId="257"/>
            <ac:cxnSpMk id="86" creationId="{F7622BFB-2A74-4A31-A488-083594DB1F95}"/>
          </ac:cxnSpMkLst>
        </pc:cxnChg>
        <pc:cxnChg chg="mod">
          <ac:chgData name="Thomas Zimmermann" userId="d6f3dac014f6a3fd" providerId="LiveId" clId="{9C16A972-CA5D-4C13-83E5-7D43340DB5C0}" dt="2019-12-07T11:37:09.906" v="460" actId="14100"/>
          <ac:cxnSpMkLst>
            <pc:docMk/>
            <pc:sldMk cId="2174679497" sldId="257"/>
            <ac:cxnSpMk id="87" creationId="{4869FB57-24BF-41C9-9369-B4D09D9613AE}"/>
          </ac:cxnSpMkLst>
        </pc:cxnChg>
        <pc:cxnChg chg="add mod">
          <ac:chgData name="Thomas Zimmermann" userId="d6f3dac014f6a3fd" providerId="LiveId" clId="{9C16A972-CA5D-4C13-83E5-7D43340DB5C0}" dt="2019-12-07T11:34:26.984" v="340" actId="1035"/>
          <ac:cxnSpMkLst>
            <pc:docMk/>
            <pc:sldMk cId="2174679497" sldId="257"/>
            <ac:cxnSpMk id="89" creationId="{13C41AE6-BAF1-4095-A222-2F99F94C9343}"/>
          </ac:cxnSpMkLst>
        </pc:cxnChg>
        <pc:cxnChg chg="del mod">
          <ac:chgData name="Thomas Zimmermann" userId="d6f3dac014f6a3fd" providerId="LiveId" clId="{9C16A972-CA5D-4C13-83E5-7D43340DB5C0}" dt="2019-12-07T11:25:38.469" v="48" actId="478"/>
          <ac:cxnSpMkLst>
            <pc:docMk/>
            <pc:sldMk cId="2174679497" sldId="257"/>
            <ac:cxnSpMk id="90" creationId="{B401C428-C75F-4B69-9DE2-4E2999DBF578}"/>
          </ac:cxnSpMkLst>
        </pc:cxnChg>
        <pc:cxnChg chg="mod">
          <ac:chgData name="Thomas Zimmermann" userId="d6f3dac014f6a3fd" providerId="LiveId" clId="{9C16A972-CA5D-4C13-83E5-7D43340DB5C0}" dt="2019-12-07T11:31:36.908" v="210" actId="1037"/>
          <ac:cxnSpMkLst>
            <pc:docMk/>
            <pc:sldMk cId="2174679497" sldId="257"/>
            <ac:cxnSpMk id="93" creationId="{0C93E474-A810-480A-A36E-B3C1D22FDEDA}"/>
          </ac:cxnSpMkLst>
        </pc:cxnChg>
        <pc:cxnChg chg="add mod">
          <ac:chgData name="Thomas Zimmermann" userId="d6f3dac014f6a3fd" providerId="LiveId" clId="{9C16A972-CA5D-4C13-83E5-7D43340DB5C0}" dt="2019-12-07T11:37:05.198" v="459" actId="1035"/>
          <ac:cxnSpMkLst>
            <pc:docMk/>
            <pc:sldMk cId="2174679497" sldId="257"/>
            <ac:cxnSpMk id="94" creationId="{B2EFD3E0-8CE4-4296-BB2D-1147CDD10A00}"/>
          </ac:cxnSpMkLst>
        </pc:cxnChg>
        <pc:cxnChg chg="mod">
          <ac:chgData name="Thomas Zimmermann" userId="d6f3dac014f6a3fd" providerId="LiveId" clId="{9C16A972-CA5D-4C13-83E5-7D43340DB5C0}" dt="2019-12-07T11:31:36.908" v="210" actId="1037"/>
          <ac:cxnSpMkLst>
            <pc:docMk/>
            <pc:sldMk cId="2174679497" sldId="257"/>
            <ac:cxnSpMk id="96" creationId="{AC5B9235-C5F9-44F8-9509-2DCBBEF0C86D}"/>
          </ac:cxnSpMkLst>
        </pc:cxnChg>
        <pc:cxnChg chg="mod">
          <ac:chgData name="Thomas Zimmermann" userId="d6f3dac014f6a3fd" providerId="LiveId" clId="{9C16A972-CA5D-4C13-83E5-7D43340DB5C0}" dt="2019-12-07T11:31:50.719" v="260" actId="1037"/>
          <ac:cxnSpMkLst>
            <pc:docMk/>
            <pc:sldMk cId="2174679497" sldId="257"/>
            <ac:cxnSpMk id="100" creationId="{F4E732B5-3735-4E2C-A94A-DDD55849440B}"/>
          </ac:cxnSpMkLst>
        </pc:cxnChg>
        <pc:cxnChg chg="mod">
          <ac:chgData name="Thomas Zimmermann" userId="d6f3dac014f6a3fd" providerId="LiveId" clId="{9C16A972-CA5D-4C13-83E5-7D43340DB5C0}" dt="2019-12-07T11:33:13.977" v="278" actId="14100"/>
          <ac:cxnSpMkLst>
            <pc:docMk/>
            <pc:sldMk cId="2174679497" sldId="257"/>
            <ac:cxnSpMk id="103" creationId="{D0F2E898-0BD9-40D4-BB95-A15D58705CB0}"/>
          </ac:cxnSpMkLst>
        </pc:cxnChg>
        <pc:cxnChg chg="mod">
          <ac:chgData name="Thomas Zimmermann" userId="d6f3dac014f6a3fd" providerId="LiveId" clId="{9C16A972-CA5D-4C13-83E5-7D43340DB5C0}" dt="2019-12-07T11:33:09.326" v="277" actId="14100"/>
          <ac:cxnSpMkLst>
            <pc:docMk/>
            <pc:sldMk cId="2174679497" sldId="257"/>
            <ac:cxnSpMk id="106" creationId="{4B43D7E9-BEA5-4B1A-ABE6-9BE5DA7C4132}"/>
          </ac:cxnSpMkLst>
        </pc:cxnChg>
        <pc:cxnChg chg="mod">
          <ac:chgData name="Thomas Zimmermann" userId="d6f3dac014f6a3fd" providerId="LiveId" clId="{9C16A972-CA5D-4C13-83E5-7D43340DB5C0}" dt="2019-12-07T23:35:02.271" v="467" actId="14100"/>
          <ac:cxnSpMkLst>
            <pc:docMk/>
            <pc:sldMk cId="2174679497" sldId="257"/>
            <ac:cxnSpMk id="112" creationId="{C944F3DC-BBE0-4583-90AA-1CEBC17AAD39}"/>
          </ac:cxnSpMkLst>
        </pc:cxnChg>
        <pc:cxnChg chg="del mod">
          <ac:chgData name="Thomas Zimmermann" userId="d6f3dac014f6a3fd" providerId="LiveId" clId="{9C16A972-CA5D-4C13-83E5-7D43340DB5C0}" dt="2019-12-07T11:23:17.758" v="19" actId="478"/>
          <ac:cxnSpMkLst>
            <pc:docMk/>
            <pc:sldMk cId="2174679497" sldId="257"/>
            <ac:cxnSpMk id="130" creationId="{B934E916-19C8-4256-A39B-8A9F9319F353}"/>
          </ac:cxnSpMkLst>
        </pc:cxnChg>
        <pc:cxnChg chg="del mod">
          <ac:chgData name="Thomas Zimmermann" userId="d6f3dac014f6a3fd" providerId="LiveId" clId="{9C16A972-CA5D-4C13-83E5-7D43340DB5C0}" dt="2019-12-07T11:25:02.787" v="37" actId="478"/>
          <ac:cxnSpMkLst>
            <pc:docMk/>
            <pc:sldMk cId="2174679497" sldId="257"/>
            <ac:cxnSpMk id="132" creationId="{3F117DEA-59BA-4133-97D3-6B20375F2DBE}"/>
          </ac:cxnSpMkLst>
        </pc:cxnChg>
        <pc:cxnChg chg="del mod">
          <ac:chgData name="Thomas Zimmermann" userId="d6f3dac014f6a3fd" providerId="LiveId" clId="{9C16A972-CA5D-4C13-83E5-7D43340DB5C0}" dt="2019-12-07T11:24:52.032" v="36" actId="478"/>
          <ac:cxnSpMkLst>
            <pc:docMk/>
            <pc:sldMk cId="2174679497" sldId="257"/>
            <ac:cxnSpMk id="137" creationId="{FA3DEBAB-E8D1-440D-8418-82BC6E76EA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85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8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0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10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9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4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3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A4C5-420C-44EC-A8BC-1CF6EE806E3D}" type="datetimeFigureOut">
              <a:rPr lang="de-DE" smtClean="0"/>
              <a:t>08.12.2019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F460-C652-4C16-AACC-6542B40594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A9125E2-736E-4FE9-8F4D-F875BF914A65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rot="5400000" flipH="1">
            <a:off x="2964554" y="597817"/>
            <a:ext cx="171099" cy="855030"/>
          </a:xfrm>
          <a:prstGeom prst="bentConnector4">
            <a:avLst>
              <a:gd name="adj1" fmla="val -133607"/>
              <a:gd name="adj2" fmla="val 149320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8823870B-FB14-469B-966E-B9C08D6C8533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5400000" flipH="1">
            <a:off x="5344051" y="597817"/>
            <a:ext cx="171099" cy="855030"/>
          </a:xfrm>
          <a:prstGeom prst="bentConnector4">
            <a:avLst>
              <a:gd name="adj1" fmla="val -133607"/>
              <a:gd name="adj2" fmla="val 148656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F44261F5-AF89-40AE-9310-98FDDE6DD64A}"/>
              </a:ext>
            </a:extLst>
          </p:cNvPr>
          <p:cNvCxnSpPr>
            <a:cxnSpLocks/>
            <a:stCxn id="12" idx="2"/>
            <a:endCxn id="12" idx="1"/>
          </p:cNvCxnSpPr>
          <p:nvPr/>
        </p:nvCxnSpPr>
        <p:spPr>
          <a:xfrm rot="5400000" flipH="1">
            <a:off x="7673995" y="597817"/>
            <a:ext cx="171099" cy="855030"/>
          </a:xfrm>
          <a:prstGeom prst="bentConnector4">
            <a:avLst>
              <a:gd name="adj1" fmla="val -133607"/>
              <a:gd name="adj2" fmla="val 149985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C859EE12-4ED2-4914-8BBF-41D79AB07245}"/>
              </a:ext>
            </a:extLst>
          </p:cNvPr>
          <p:cNvCxnSpPr>
            <a:cxnSpLocks/>
            <a:stCxn id="14" idx="2"/>
            <a:endCxn id="14" idx="1"/>
          </p:cNvCxnSpPr>
          <p:nvPr/>
        </p:nvCxnSpPr>
        <p:spPr>
          <a:xfrm rot="5400000" flipH="1">
            <a:off x="7673994" y="3753659"/>
            <a:ext cx="171099" cy="855030"/>
          </a:xfrm>
          <a:prstGeom prst="bentConnector4">
            <a:avLst>
              <a:gd name="adj1" fmla="val -133607"/>
              <a:gd name="adj2" fmla="val 147075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880AEEC-3707-4E49-A7FD-9D1B5ECA5DD6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5344051" y="3753659"/>
            <a:ext cx="171099" cy="855030"/>
          </a:xfrm>
          <a:prstGeom prst="bentConnector4">
            <a:avLst>
              <a:gd name="adj1" fmla="val -133607"/>
              <a:gd name="adj2" fmla="val 149043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6121DA75-371A-4FDC-BC8F-8FC28519217E}"/>
              </a:ext>
            </a:extLst>
          </p:cNvPr>
          <p:cNvSpPr/>
          <p:nvPr/>
        </p:nvSpPr>
        <p:spPr>
          <a:xfrm>
            <a:off x="3495717" y="2063821"/>
            <a:ext cx="242877" cy="33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7536402-CDF7-476B-AE7E-D1755E90A039}"/>
              </a:ext>
            </a:extLst>
          </p:cNvPr>
          <p:cNvSpPr/>
          <p:nvPr/>
        </p:nvSpPr>
        <p:spPr>
          <a:xfrm>
            <a:off x="1521518" y="875416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B3E6D8-04EC-4390-A3D7-855C7429FDC3}"/>
              </a:ext>
            </a:extLst>
          </p:cNvPr>
          <p:cNvSpPr/>
          <p:nvPr/>
        </p:nvSpPr>
        <p:spPr>
          <a:xfrm>
            <a:off x="827370" y="3931510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C591EC4-B42D-49F8-A73B-3C4A3DCA669C}"/>
              </a:ext>
            </a:extLst>
          </p:cNvPr>
          <p:cNvSpPr/>
          <p:nvPr/>
        </p:nvSpPr>
        <p:spPr>
          <a:xfrm>
            <a:off x="921974" y="875417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F38F4CC-F7D7-4406-AB33-02E13FB43441}"/>
              </a:ext>
            </a:extLst>
          </p:cNvPr>
          <p:cNvSpPr/>
          <p:nvPr/>
        </p:nvSpPr>
        <p:spPr>
          <a:xfrm>
            <a:off x="410920" y="3931509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BEFB237-515E-41D4-9774-B5B82A7E7465}"/>
              </a:ext>
            </a:extLst>
          </p:cNvPr>
          <p:cNvSpPr/>
          <p:nvPr/>
        </p:nvSpPr>
        <p:spPr>
          <a:xfrm>
            <a:off x="8370420" y="3925899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9EE4280-5122-49F2-B3F8-CCCEC461700B}"/>
              </a:ext>
            </a:extLst>
          </p:cNvPr>
          <p:cNvSpPr/>
          <p:nvPr/>
        </p:nvSpPr>
        <p:spPr>
          <a:xfrm>
            <a:off x="6469268" y="3921609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F5F50E5-7F6C-45BE-B9F7-9F06A9AD661D}"/>
              </a:ext>
            </a:extLst>
          </p:cNvPr>
          <p:cNvSpPr/>
          <p:nvPr/>
        </p:nvSpPr>
        <p:spPr>
          <a:xfrm>
            <a:off x="5160632" y="3934645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A65E86-D3E3-4474-9DFA-A24A0D9FCBAF}"/>
              </a:ext>
            </a:extLst>
          </p:cNvPr>
          <p:cNvSpPr/>
          <p:nvPr/>
        </p:nvSpPr>
        <p:spPr>
          <a:xfrm>
            <a:off x="6086550" y="3928295"/>
            <a:ext cx="287121" cy="338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26F3F94-1121-4DEE-A60D-FEF08488C06E}"/>
              </a:ext>
            </a:extLst>
          </p:cNvPr>
          <p:cNvSpPr/>
          <p:nvPr/>
        </p:nvSpPr>
        <p:spPr>
          <a:xfrm>
            <a:off x="2877299" y="4046013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626A219-22D3-4E16-B924-18F8644BF4B5}"/>
              </a:ext>
            </a:extLst>
          </p:cNvPr>
          <p:cNvSpPr/>
          <p:nvPr/>
        </p:nvSpPr>
        <p:spPr>
          <a:xfrm>
            <a:off x="8370419" y="4038041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35A48AA-2BE3-4596-A7A3-5A7D5FFB7F8C}"/>
              </a:ext>
            </a:extLst>
          </p:cNvPr>
          <p:cNvSpPr/>
          <p:nvPr/>
        </p:nvSpPr>
        <p:spPr>
          <a:xfrm>
            <a:off x="6130794" y="893242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5B19A51C-19A3-46A6-9422-E2B2A4D4CF21}"/>
              </a:ext>
            </a:extLst>
          </p:cNvPr>
          <p:cNvSpPr/>
          <p:nvPr/>
        </p:nvSpPr>
        <p:spPr>
          <a:xfrm>
            <a:off x="8065619" y="773471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7D09EC9-AD9E-4F43-A030-04AF70193CDC}"/>
              </a:ext>
            </a:extLst>
          </p:cNvPr>
          <p:cNvSpPr/>
          <p:nvPr/>
        </p:nvSpPr>
        <p:spPr>
          <a:xfrm>
            <a:off x="8391210" y="789558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8E44934D-64F0-46E8-BF9F-0373D866B2F2}"/>
              </a:ext>
            </a:extLst>
          </p:cNvPr>
          <p:cNvCxnSpPr>
            <a:cxnSpLocks/>
            <a:stCxn id="9" idx="0"/>
            <a:endCxn id="51" idx="0"/>
          </p:cNvCxnSpPr>
          <p:nvPr/>
        </p:nvCxnSpPr>
        <p:spPr>
          <a:xfrm rot="16200000" flipH="1">
            <a:off x="7019693" y="-393894"/>
            <a:ext cx="4788" cy="2329942"/>
          </a:xfrm>
          <a:prstGeom prst="bentConnector3">
            <a:avLst>
              <a:gd name="adj1" fmla="val -9461007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6093C73-5439-40BC-A2D1-EDDE26CC2B91}"/>
              </a:ext>
            </a:extLst>
          </p:cNvPr>
          <p:cNvCxnSpPr>
            <a:cxnSpLocks/>
            <a:stCxn id="8" idx="0"/>
            <a:endCxn id="53" idx="0"/>
          </p:cNvCxnSpPr>
          <p:nvPr/>
        </p:nvCxnSpPr>
        <p:spPr>
          <a:xfrm rot="16200000" flipH="1">
            <a:off x="5984696" y="-1738395"/>
            <a:ext cx="20875" cy="5035030"/>
          </a:xfrm>
          <a:prstGeom prst="bentConnector3">
            <a:avLst>
              <a:gd name="adj1" fmla="val -2949365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8D02C88B-D446-45EF-9021-2261A9EEB1FE}"/>
              </a:ext>
            </a:extLst>
          </p:cNvPr>
          <p:cNvSpPr/>
          <p:nvPr/>
        </p:nvSpPr>
        <p:spPr>
          <a:xfrm>
            <a:off x="4644251" y="2071757"/>
            <a:ext cx="242877" cy="337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C5957A5-3778-4E26-AF02-218A1A3FF4E2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16200000" flipH="1">
            <a:off x="2148663" y="595328"/>
            <a:ext cx="962786" cy="1974199"/>
          </a:xfrm>
          <a:prstGeom prst="bentConnector3">
            <a:avLst>
              <a:gd name="adj1" fmla="val 50000"/>
            </a:avLst>
          </a:prstGeom>
          <a:ln w="10160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BF9827D4-AC1F-476A-9A51-CE93D05F624C}"/>
              </a:ext>
            </a:extLst>
          </p:cNvPr>
          <p:cNvCxnSpPr>
            <a:cxnSpLocks/>
            <a:stCxn id="50" idx="2"/>
            <a:endCxn id="71" idx="0"/>
          </p:cNvCxnSpPr>
          <p:nvPr/>
        </p:nvCxnSpPr>
        <p:spPr>
          <a:xfrm rot="5400000">
            <a:off x="5032514" y="852038"/>
            <a:ext cx="952896" cy="1486543"/>
          </a:xfrm>
          <a:prstGeom prst="bentConnector3">
            <a:avLst>
              <a:gd name="adj1" fmla="val 50000"/>
            </a:avLst>
          </a:prstGeom>
          <a:ln w="10160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D37862B1-2FD8-4738-A30E-A95902B42867}"/>
              </a:ext>
            </a:extLst>
          </p:cNvPr>
          <p:cNvCxnSpPr>
            <a:cxnSpLocks/>
            <a:stCxn id="123" idx="0"/>
            <a:endCxn id="7" idx="2"/>
          </p:cNvCxnSpPr>
          <p:nvPr/>
        </p:nvCxnSpPr>
        <p:spPr>
          <a:xfrm rot="16200000" flipV="1">
            <a:off x="1914170" y="227516"/>
            <a:ext cx="2818629" cy="4585359"/>
          </a:xfrm>
          <a:prstGeom prst="bentConnector3">
            <a:avLst>
              <a:gd name="adj1" fmla="val 36665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4525CB93-027A-40B6-94BF-38B806B126F2}"/>
              </a:ext>
            </a:extLst>
          </p:cNvPr>
          <p:cNvSpPr/>
          <p:nvPr/>
        </p:nvSpPr>
        <p:spPr>
          <a:xfrm>
            <a:off x="175774" y="768683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Politik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872373-291C-4960-9B60-1A2A6DD0F4B4}"/>
              </a:ext>
            </a:extLst>
          </p:cNvPr>
          <p:cNvSpPr/>
          <p:nvPr/>
        </p:nvSpPr>
        <p:spPr>
          <a:xfrm>
            <a:off x="2622589" y="768683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Sanierung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72D01B-629D-408E-8A31-1813573A4E5E}"/>
              </a:ext>
            </a:extLst>
          </p:cNvPr>
          <p:cNvSpPr/>
          <p:nvPr/>
        </p:nvSpPr>
        <p:spPr>
          <a:xfrm>
            <a:off x="5002086" y="768683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Produktion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AB0DBAB-B583-44E5-B32B-0ECCA58A1822}"/>
              </a:ext>
            </a:extLst>
          </p:cNvPr>
          <p:cNvSpPr/>
          <p:nvPr/>
        </p:nvSpPr>
        <p:spPr>
          <a:xfrm>
            <a:off x="1191686" y="3570685"/>
            <a:ext cx="287121" cy="338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704EF0A9-8CDD-4441-A691-3C16DEBAC617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rot="16200000" flipV="1">
            <a:off x="2398727" y="2845633"/>
            <a:ext cx="15412" cy="2142372"/>
          </a:xfrm>
          <a:prstGeom prst="bentConnector3">
            <a:avLst>
              <a:gd name="adj1" fmla="val 3145497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10A7BDF7-DD13-453F-AF27-3B736164012A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5741312" y="1521086"/>
            <a:ext cx="7972" cy="5493120"/>
          </a:xfrm>
          <a:prstGeom prst="bentConnector3">
            <a:avLst>
              <a:gd name="adj1" fmla="val 8526681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9F1B5C1E-EA10-41D4-833B-9C40AC32632F}"/>
              </a:ext>
            </a:extLst>
          </p:cNvPr>
          <p:cNvCxnSpPr>
            <a:cxnSpLocks/>
            <a:stCxn id="47" idx="2"/>
            <a:endCxn id="10" idx="2"/>
          </p:cNvCxnSpPr>
          <p:nvPr/>
        </p:nvCxnSpPr>
        <p:spPr>
          <a:xfrm rot="5400000">
            <a:off x="4853865" y="2890477"/>
            <a:ext cx="12700" cy="2752492"/>
          </a:xfrm>
          <a:prstGeom prst="bentConnector3">
            <a:avLst>
              <a:gd name="adj1" fmla="val 3831906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060D528E-BDDA-4CBD-A032-21D11D7D5DD2}"/>
              </a:ext>
            </a:extLst>
          </p:cNvPr>
          <p:cNvSpPr/>
          <p:nvPr/>
        </p:nvSpPr>
        <p:spPr>
          <a:xfrm>
            <a:off x="5494724" y="3929510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98B68644-A995-4C77-B909-9B61A27F44B1}"/>
              </a:ext>
            </a:extLst>
          </p:cNvPr>
          <p:cNvCxnSpPr>
            <a:cxnSpLocks/>
            <a:stCxn id="52" idx="2"/>
            <a:endCxn id="44" idx="0"/>
          </p:cNvCxnSpPr>
          <p:nvPr/>
        </p:nvCxnSpPr>
        <p:spPr>
          <a:xfrm rot="5400000">
            <a:off x="6150305" y="1559264"/>
            <a:ext cx="2802747" cy="1921942"/>
          </a:xfrm>
          <a:prstGeom prst="bentConnector3">
            <a:avLst>
              <a:gd name="adj1" fmla="val 50000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93102DC-CFBF-4DB2-8DEA-88F2BF150E08}"/>
              </a:ext>
            </a:extLst>
          </p:cNvPr>
          <p:cNvSpPr/>
          <p:nvPr/>
        </p:nvSpPr>
        <p:spPr>
          <a:xfrm>
            <a:off x="8391210" y="893243"/>
            <a:ext cx="242877" cy="2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A8EC3C71-011D-434E-9427-3D2DED41B0A3}"/>
              </a:ext>
            </a:extLst>
          </p:cNvPr>
          <p:cNvCxnSpPr>
            <a:cxnSpLocks/>
            <a:stCxn id="36" idx="0"/>
            <a:endCxn id="46" idx="0"/>
          </p:cNvCxnSpPr>
          <p:nvPr/>
        </p:nvCxnSpPr>
        <p:spPr>
          <a:xfrm rot="16200000" flipH="1">
            <a:off x="3113872" y="1766446"/>
            <a:ext cx="3135" cy="4333262"/>
          </a:xfrm>
          <a:prstGeom prst="bentConnector3">
            <a:avLst>
              <a:gd name="adj1" fmla="val -21484689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3DDA4FC7-B435-4B15-B052-A16B7D54D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3801" y="2607839"/>
            <a:ext cx="1374" cy="2634743"/>
          </a:xfrm>
          <a:prstGeom prst="bentConnector3">
            <a:avLst>
              <a:gd name="adj1" fmla="val 74713683"/>
            </a:avLst>
          </a:prstGeom>
          <a:ln w="10160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4FD02CD8-BEE0-4225-994A-09440A45143B}"/>
              </a:ext>
            </a:extLst>
          </p:cNvPr>
          <p:cNvSpPr/>
          <p:nvPr/>
        </p:nvSpPr>
        <p:spPr>
          <a:xfrm>
            <a:off x="2622589" y="3924525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Vermehrungsrate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48646C-4D39-4D3E-81D7-EB0DD9D93670}"/>
              </a:ext>
            </a:extLst>
          </p:cNvPr>
          <p:cNvSpPr/>
          <p:nvPr/>
        </p:nvSpPr>
        <p:spPr>
          <a:xfrm>
            <a:off x="7332029" y="3924525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Aufklärung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AD2A53-6B78-430C-95CF-62A4C740809E}"/>
              </a:ext>
            </a:extLst>
          </p:cNvPr>
          <p:cNvSpPr/>
          <p:nvPr/>
        </p:nvSpPr>
        <p:spPr>
          <a:xfrm>
            <a:off x="3349995" y="2058790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Aktionspunkte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AFAC8C-F649-4D2A-8F69-7B84C1A92833}"/>
              </a:ext>
            </a:extLst>
          </p:cNvPr>
          <p:cNvSpPr/>
          <p:nvPr/>
        </p:nvSpPr>
        <p:spPr>
          <a:xfrm>
            <a:off x="7332030" y="768683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Umweltbelastung</a:t>
            </a:r>
          </a:p>
        </p:txBody>
      </p: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D3A0CE8E-AA9D-4455-9B62-7942757DD2C7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rot="5400000" flipH="1" flipV="1">
            <a:off x="1309497" y="1623851"/>
            <a:ext cx="1530521" cy="3084797"/>
          </a:xfrm>
          <a:prstGeom prst="bentConnector3">
            <a:avLst>
              <a:gd name="adj1" fmla="val 56064"/>
            </a:avLst>
          </a:prstGeom>
          <a:ln w="10160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3962AFCF-3BD3-41D4-8816-FE8CF29F889A}"/>
              </a:ext>
            </a:extLst>
          </p:cNvPr>
          <p:cNvCxnSpPr>
            <a:cxnSpLocks/>
            <a:stCxn id="47" idx="0"/>
            <a:endCxn id="71" idx="2"/>
          </p:cNvCxnSpPr>
          <p:nvPr/>
        </p:nvCxnSpPr>
        <p:spPr>
          <a:xfrm rot="16200000" flipV="1">
            <a:off x="4738216" y="2436399"/>
            <a:ext cx="1519371" cy="1464421"/>
          </a:xfrm>
          <a:prstGeom prst="bentConnector3">
            <a:avLst>
              <a:gd name="adj1" fmla="val 54673"/>
            </a:avLst>
          </a:prstGeom>
          <a:ln w="10160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4934BA53-CD78-4F6C-AAE3-BD83EAC40B05}"/>
              </a:ext>
            </a:extLst>
          </p:cNvPr>
          <p:cNvSpPr/>
          <p:nvPr/>
        </p:nvSpPr>
        <p:spPr>
          <a:xfrm>
            <a:off x="5002086" y="3924525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Lebensqualität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55C7B1-3950-471C-83F1-F67CB65F0035}"/>
              </a:ext>
            </a:extLst>
          </p:cNvPr>
          <p:cNvSpPr/>
          <p:nvPr/>
        </p:nvSpPr>
        <p:spPr>
          <a:xfrm>
            <a:off x="175774" y="3924525"/>
            <a:ext cx="1710059" cy="3421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Bevölkerung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1F977FA-7048-45A6-B7E9-162CB17C3172}"/>
              </a:ext>
            </a:extLst>
          </p:cNvPr>
          <p:cNvSpPr/>
          <p:nvPr/>
        </p:nvSpPr>
        <p:spPr>
          <a:xfrm>
            <a:off x="5981003" y="3350872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36E5D3-6B72-4015-919C-91B306FE3B7D}"/>
              </a:ext>
            </a:extLst>
          </p:cNvPr>
          <p:cNvSpPr/>
          <p:nvPr/>
        </p:nvSpPr>
        <p:spPr>
          <a:xfrm>
            <a:off x="3241949" y="457206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62E408C-A433-43C2-9F7D-F12CBB401A1C}"/>
              </a:ext>
            </a:extLst>
          </p:cNvPr>
          <p:cNvSpPr/>
          <p:nvPr/>
        </p:nvSpPr>
        <p:spPr>
          <a:xfrm>
            <a:off x="3213599" y="1206470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FEBE8DE-68A3-4246-8119-179E09711B12}"/>
              </a:ext>
            </a:extLst>
          </p:cNvPr>
          <p:cNvSpPr/>
          <p:nvPr/>
        </p:nvSpPr>
        <p:spPr>
          <a:xfrm>
            <a:off x="5579015" y="1197820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651F96A-22A8-4726-8FA2-199D9CCDA1D3}"/>
              </a:ext>
            </a:extLst>
          </p:cNvPr>
          <p:cNvSpPr/>
          <p:nvPr/>
        </p:nvSpPr>
        <p:spPr>
          <a:xfrm>
            <a:off x="5998464" y="1391423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E7FD359-79CC-4535-A6C6-C37F6B700843}"/>
              </a:ext>
            </a:extLst>
          </p:cNvPr>
          <p:cNvSpPr/>
          <p:nvPr/>
        </p:nvSpPr>
        <p:spPr>
          <a:xfrm>
            <a:off x="5998464" y="4592451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6F66A22-872F-4D73-8B3D-5FB06CDEC471}"/>
              </a:ext>
            </a:extLst>
          </p:cNvPr>
          <p:cNvSpPr/>
          <p:nvPr/>
        </p:nvSpPr>
        <p:spPr>
          <a:xfrm>
            <a:off x="7883675" y="1193763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44D9CF9-6959-48E9-A855-32C863326F94}"/>
              </a:ext>
            </a:extLst>
          </p:cNvPr>
          <p:cNvSpPr/>
          <p:nvPr/>
        </p:nvSpPr>
        <p:spPr>
          <a:xfrm>
            <a:off x="5603347" y="466163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9829421-7A2C-4093-9274-66B73CF171DF}"/>
              </a:ext>
            </a:extLst>
          </p:cNvPr>
          <p:cNvSpPr/>
          <p:nvPr/>
        </p:nvSpPr>
        <p:spPr>
          <a:xfrm>
            <a:off x="1385327" y="1207742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FF97A8BC-D1F9-481B-8CE9-5478798D2BA5}"/>
              </a:ext>
            </a:extLst>
          </p:cNvPr>
          <p:cNvSpPr/>
          <p:nvPr/>
        </p:nvSpPr>
        <p:spPr>
          <a:xfrm>
            <a:off x="7883675" y="4354633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EC1C21F-D5AC-48CC-8FB7-3F4EC787D2B5}"/>
              </a:ext>
            </a:extLst>
          </p:cNvPr>
          <p:cNvSpPr/>
          <p:nvPr/>
        </p:nvSpPr>
        <p:spPr>
          <a:xfrm>
            <a:off x="5373347" y="3319998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37BE885-7792-4DC3-ADCE-65E4DB59E7F8}"/>
              </a:ext>
            </a:extLst>
          </p:cNvPr>
          <p:cNvSpPr/>
          <p:nvPr/>
        </p:nvSpPr>
        <p:spPr>
          <a:xfrm>
            <a:off x="8258880" y="1465880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C553270-FA0D-475B-BF4C-4EF8C3E04E41}"/>
              </a:ext>
            </a:extLst>
          </p:cNvPr>
          <p:cNvSpPr/>
          <p:nvPr/>
        </p:nvSpPr>
        <p:spPr>
          <a:xfrm>
            <a:off x="278201" y="3363203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41EB9BF-9F0D-460C-BD91-64DE5F0BEB8F}"/>
              </a:ext>
            </a:extLst>
          </p:cNvPr>
          <p:cNvSpPr/>
          <p:nvPr/>
        </p:nvSpPr>
        <p:spPr>
          <a:xfrm>
            <a:off x="5603346" y="4354632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D06B730-6954-40DD-BC4A-8043F49901DB}"/>
              </a:ext>
            </a:extLst>
          </p:cNvPr>
          <p:cNvSpPr/>
          <p:nvPr/>
        </p:nvSpPr>
        <p:spPr>
          <a:xfrm>
            <a:off x="8210931" y="3571659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617E829-61CC-40B4-A4FD-F6DFF1D851ED}"/>
              </a:ext>
            </a:extLst>
          </p:cNvPr>
          <p:cNvSpPr/>
          <p:nvPr/>
        </p:nvSpPr>
        <p:spPr>
          <a:xfrm>
            <a:off x="701205" y="3573886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99D3F09-D399-459E-979F-A808737F2C5C}"/>
              </a:ext>
            </a:extLst>
          </p:cNvPr>
          <p:cNvSpPr/>
          <p:nvPr/>
        </p:nvSpPr>
        <p:spPr>
          <a:xfrm>
            <a:off x="3231059" y="3608431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C7C5E5E-7150-4F99-BDF1-4446DC2D9EA5}"/>
              </a:ext>
            </a:extLst>
          </p:cNvPr>
          <p:cNvSpPr/>
          <p:nvPr/>
        </p:nvSpPr>
        <p:spPr>
          <a:xfrm>
            <a:off x="8238089" y="4602088"/>
            <a:ext cx="507535" cy="23309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389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6C74EEF7-C206-42C8-8A16-FB618603C0B5}"/>
              </a:ext>
            </a:extLst>
          </p:cNvPr>
          <p:cNvGrpSpPr/>
          <p:nvPr/>
        </p:nvGrpSpPr>
        <p:grpSpPr>
          <a:xfrm>
            <a:off x="3979905" y="2890953"/>
            <a:ext cx="389839" cy="346776"/>
            <a:chOff x="5124893" y="131131"/>
            <a:chExt cx="389839" cy="130892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333339F-4BA6-43DB-8377-D2097C2D54B4}"/>
                </a:ext>
              </a:extLst>
            </p:cNvPr>
            <p:cNvSpPr/>
            <p:nvPr/>
          </p:nvSpPr>
          <p:spPr>
            <a:xfrm>
              <a:off x="5124893" y="461296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D299671-8C06-45C6-A438-A5C3F38CA503}"/>
                </a:ext>
              </a:extLst>
            </p:cNvPr>
            <p:cNvSpPr/>
            <p:nvPr/>
          </p:nvSpPr>
          <p:spPr>
            <a:xfrm>
              <a:off x="5124893" y="794351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8252E0B-1E6E-49B5-93A2-A1C6D7ADD993}"/>
                </a:ext>
              </a:extLst>
            </p:cNvPr>
            <p:cNvSpPr/>
            <p:nvPr/>
          </p:nvSpPr>
          <p:spPr>
            <a:xfrm>
              <a:off x="5124893" y="131131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1FB4A15-C031-4D48-A053-CC412CB337B1}"/>
                </a:ext>
              </a:extLst>
            </p:cNvPr>
            <p:cNvSpPr/>
            <p:nvPr/>
          </p:nvSpPr>
          <p:spPr>
            <a:xfrm>
              <a:off x="5124893" y="1112785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3F1A7D5-A161-4514-8AB9-8D0A661B90E6}"/>
              </a:ext>
            </a:extLst>
          </p:cNvPr>
          <p:cNvGrpSpPr/>
          <p:nvPr/>
        </p:nvGrpSpPr>
        <p:grpSpPr>
          <a:xfrm>
            <a:off x="7772406" y="3713309"/>
            <a:ext cx="389839" cy="341401"/>
            <a:chOff x="5990559" y="307972"/>
            <a:chExt cx="389839" cy="174176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8FFB0CE1-3824-4F1B-8CA8-C6579BF0CE54}"/>
                </a:ext>
              </a:extLst>
            </p:cNvPr>
            <p:cNvSpPr/>
            <p:nvPr/>
          </p:nvSpPr>
          <p:spPr>
            <a:xfrm>
              <a:off x="5990559" y="395443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B34AB7E-88CB-49C8-A1B3-D55545AD273D}"/>
                </a:ext>
              </a:extLst>
            </p:cNvPr>
            <p:cNvSpPr/>
            <p:nvPr/>
          </p:nvSpPr>
          <p:spPr>
            <a:xfrm>
              <a:off x="5990559" y="307972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94C58854-B711-4D39-8575-3CA89453CD58}"/>
              </a:ext>
            </a:extLst>
          </p:cNvPr>
          <p:cNvCxnSpPr>
            <a:cxnSpLocks/>
            <a:stCxn id="128" idx="3"/>
            <a:endCxn id="60" idx="1"/>
          </p:cNvCxnSpPr>
          <p:nvPr/>
        </p:nvCxnSpPr>
        <p:spPr>
          <a:xfrm flipV="1">
            <a:off x="2695416" y="3110014"/>
            <a:ext cx="1284489" cy="741076"/>
          </a:xfrm>
          <a:prstGeom prst="bentConnector3">
            <a:avLst>
              <a:gd name="adj1" fmla="val 63244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B9A20DA1-F5EA-45CD-8F99-5947694D0281}"/>
              </a:ext>
            </a:extLst>
          </p:cNvPr>
          <p:cNvCxnSpPr>
            <a:cxnSpLocks/>
            <a:stCxn id="98" idx="3"/>
            <a:endCxn id="153" idx="1"/>
          </p:cNvCxnSpPr>
          <p:nvPr/>
        </p:nvCxnSpPr>
        <p:spPr>
          <a:xfrm>
            <a:off x="4915382" y="3118669"/>
            <a:ext cx="997222" cy="680366"/>
          </a:xfrm>
          <a:prstGeom prst="bentConnector3">
            <a:avLst>
              <a:gd name="adj1" fmla="val 50000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EDF7FD37-F02F-41ED-BEE0-69781B9D2CE0}"/>
              </a:ext>
            </a:extLst>
          </p:cNvPr>
          <p:cNvCxnSpPr>
            <a:cxnSpLocks/>
            <a:stCxn id="127" idx="3"/>
            <a:endCxn id="14" idx="1"/>
          </p:cNvCxnSpPr>
          <p:nvPr/>
        </p:nvCxnSpPr>
        <p:spPr>
          <a:xfrm flipH="1" flipV="1">
            <a:off x="1759426" y="3967189"/>
            <a:ext cx="935990" cy="116098"/>
          </a:xfrm>
          <a:prstGeom prst="bentConnector5">
            <a:avLst>
              <a:gd name="adj1" fmla="val -24423"/>
              <a:gd name="adj2" fmla="val -249778"/>
              <a:gd name="adj3" fmla="val 124423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F7622BFB-2A74-4A31-A488-083594DB1F95}"/>
              </a:ext>
            </a:extLst>
          </p:cNvPr>
          <p:cNvCxnSpPr>
            <a:cxnSpLocks/>
            <a:stCxn id="101" idx="3"/>
            <a:endCxn id="63" idx="1"/>
          </p:cNvCxnSpPr>
          <p:nvPr/>
        </p:nvCxnSpPr>
        <p:spPr>
          <a:xfrm flipH="1" flipV="1">
            <a:off x="3979905" y="3194377"/>
            <a:ext cx="935477" cy="8655"/>
          </a:xfrm>
          <a:prstGeom prst="bentConnector5">
            <a:avLst>
              <a:gd name="adj1" fmla="val -24437"/>
              <a:gd name="adj2" fmla="val -3145985"/>
              <a:gd name="adj3" fmla="val 136371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4869FB57-24BF-41C9-9369-B4D09D9613AE}"/>
              </a:ext>
            </a:extLst>
          </p:cNvPr>
          <p:cNvCxnSpPr>
            <a:cxnSpLocks/>
            <a:stCxn id="99" idx="3"/>
            <a:endCxn id="7" idx="1"/>
          </p:cNvCxnSpPr>
          <p:nvPr/>
        </p:nvCxnSpPr>
        <p:spPr>
          <a:xfrm flipV="1">
            <a:off x="4915382" y="2240552"/>
            <a:ext cx="2312809" cy="702409"/>
          </a:xfrm>
          <a:prstGeom prst="bentConnector3">
            <a:avLst>
              <a:gd name="adj1" fmla="val 20578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0C93E474-A810-480A-A36E-B3C1D22FDEDA}"/>
              </a:ext>
            </a:extLst>
          </p:cNvPr>
          <p:cNvCxnSpPr>
            <a:cxnSpLocks/>
            <a:stCxn id="113" idx="3"/>
            <a:endCxn id="8" idx="1"/>
          </p:cNvCxnSpPr>
          <p:nvPr/>
        </p:nvCxnSpPr>
        <p:spPr>
          <a:xfrm flipH="1" flipV="1">
            <a:off x="310475" y="634685"/>
            <a:ext cx="957167" cy="90871"/>
          </a:xfrm>
          <a:prstGeom prst="bentConnector5">
            <a:avLst>
              <a:gd name="adj1" fmla="val -23883"/>
              <a:gd name="adj2" fmla="val -358582"/>
              <a:gd name="adj3" fmla="val 123883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C5B9235-C5F9-44F8-9509-2DCBBEF0C86D}"/>
              </a:ext>
            </a:extLst>
          </p:cNvPr>
          <p:cNvCxnSpPr>
            <a:cxnSpLocks/>
            <a:stCxn id="120" idx="3"/>
            <a:endCxn id="9" idx="1"/>
          </p:cNvCxnSpPr>
          <p:nvPr/>
        </p:nvCxnSpPr>
        <p:spPr>
          <a:xfrm flipH="1" flipV="1">
            <a:off x="310475" y="1779771"/>
            <a:ext cx="957167" cy="114762"/>
          </a:xfrm>
          <a:prstGeom prst="bentConnector5">
            <a:avLst>
              <a:gd name="adj1" fmla="val -23883"/>
              <a:gd name="adj2" fmla="val -216790"/>
              <a:gd name="adj3" fmla="val 123883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F4E732B5-3735-4E2C-A94A-DDD55849440B}"/>
              </a:ext>
            </a:extLst>
          </p:cNvPr>
          <p:cNvCxnSpPr>
            <a:cxnSpLocks/>
            <a:stCxn id="121" idx="3"/>
            <a:endCxn id="12" idx="1"/>
          </p:cNvCxnSpPr>
          <p:nvPr/>
        </p:nvCxnSpPr>
        <p:spPr>
          <a:xfrm flipV="1">
            <a:off x="1267642" y="1232380"/>
            <a:ext cx="962804" cy="424538"/>
          </a:xfrm>
          <a:prstGeom prst="bentConnector3">
            <a:avLst>
              <a:gd name="adj1" fmla="val 50000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D0F2E898-0BD9-40D4-BB95-A15D58705CB0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267642" y="559064"/>
            <a:ext cx="962804" cy="556063"/>
          </a:xfrm>
          <a:prstGeom prst="bentConnector3">
            <a:avLst>
              <a:gd name="adj1" fmla="val 50000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4B43D7E9-BEA5-4B1A-ABE6-9BE5DA7C4132}"/>
              </a:ext>
            </a:extLst>
          </p:cNvPr>
          <p:cNvCxnSpPr>
            <a:cxnSpLocks/>
            <a:stCxn id="109" idx="3"/>
            <a:endCxn id="136" idx="1"/>
          </p:cNvCxnSpPr>
          <p:nvPr/>
        </p:nvCxnSpPr>
        <p:spPr>
          <a:xfrm flipH="1">
            <a:off x="2243875" y="1320792"/>
            <a:ext cx="930144" cy="27074"/>
          </a:xfrm>
          <a:prstGeom prst="bentConnector5">
            <a:avLst>
              <a:gd name="adj1" fmla="val -24577"/>
              <a:gd name="adj2" fmla="val 1158215"/>
              <a:gd name="adj3" fmla="val 124577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C944F3DC-BBE0-4583-90AA-1CEBC17AAD39}"/>
              </a:ext>
            </a:extLst>
          </p:cNvPr>
          <p:cNvCxnSpPr>
            <a:cxnSpLocks/>
            <a:stCxn id="111" idx="3"/>
            <a:endCxn id="61" idx="1"/>
          </p:cNvCxnSpPr>
          <p:nvPr/>
        </p:nvCxnSpPr>
        <p:spPr>
          <a:xfrm>
            <a:off x="3174019" y="1149341"/>
            <a:ext cx="805886" cy="1784965"/>
          </a:xfrm>
          <a:prstGeom prst="bentConnector3">
            <a:avLst>
              <a:gd name="adj1" fmla="val 50000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2D61E69-95E8-4166-9FBD-99CC3AF9946D}"/>
              </a:ext>
            </a:extLst>
          </p:cNvPr>
          <p:cNvCxnSpPr>
            <a:cxnSpLocks/>
            <a:stCxn id="14" idx="3"/>
            <a:endCxn id="152" idx="1"/>
          </p:cNvCxnSpPr>
          <p:nvPr/>
        </p:nvCxnSpPr>
        <p:spPr>
          <a:xfrm>
            <a:off x="2702999" y="3967189"/>
            <a:ext cx="3209605" cy="3297"/>
          </a:xfrm>
          <a:prstGeom prst="straightConnector1">
            <a:avLst/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C777D52-8E71-40AD-AC7E-0AD6AE950D4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38352" y="3887449"/>
            <a:ext cx="389839" cy="0"/>
          </a:xfrm>
          <a:prstGeom prst="straightConnector1">
            <a:avLst/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61AD2A53-6B78-430C-95CF-62A4C740809E}"/>
              </a:ext>
            </a:extLst>
          </p:cNvPr>
          <p:cNvSpPr/>
          <p:nvPr/>
        </p:nvSpPr>
        <p:spPr>
          <a:xfrm rot="5400000">
            <a:off x="6807970" y="2364021"/>
            <a:ext cx="4195289" cy="3898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Aktionspunkte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6870AFB-CCBF-4CC3-8950-B2EF2CBB1AD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54048" y="1767072"/>
            <a:ext cx="7464650" cy="12699"/>
          </a:xfrm>
          <a:prstGeom prst="straightConnector1">
            <a:avLst/>
          </a:prstGeom>
          <a:ln w="5715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4F4691-8146-4ECE-B26A-E84401413435}"/>
              </a:ext>
            </a:extLst>
          </p:cNvPr>
          <p:cNvCxnSpPr>
            <a:cxnSpLocks/>
          </p:cNvCxnSpPr>
          <p:nvPr/>
        </p:nvCxnSpPr>
        <p:spPr>
          <a:xfrm flipV="1">
            <a:off x="8171764" y="3796599"/>
            <a:ext cx="538934" cy="478"/>
          </a:xfrm>
          <a:prstGeom prst="straightConnector1">
            <a:avLst/>
          </a:prstGeom>
          <a:ln w="5715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13C41AE6-BAF1-4095-A222-2F99F94C93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171764" y="2240552"/>
            <a:ext cx="538934" cy="0"/>
          </a:xfrm>
          <a:prstGeom prst="straightConnector1">
            <a:avLst/>
          </a:prstGeom>
          <a:ln w="5715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B2EFD3E0-8CE4-4296-BB2D-1147CDD10A00}"/>
              </a:ext>
            </a:extLst>
          </p:cNvPr>
          <p:cNvCxnSpPr>
            <a:cxnSpLocks/>
          </p:cNvCxnSpPr>
          <p:nvPr/>
        </p:nvCxnSpPr>
        <p:spPr>
          <a:xfrm>
            <a:off x="4879558" y="3035788"/>
            <a:ext cx="3839140" cy="5129"/>
          </a:xfrm>
          <a:prstGeom prst="straightConnector1">
            <a:avLst/>
          </a:prstGeom>
          <a:ln w="57150" cap="sq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A9C3A5F-D6AA-459B-B49E-77B842C095C0}"/>
              </a:ext>
            </a:extLst>
          </p:cNvPr>
          <p:cNvGrpSpPr/>
          <p:nvPr/>
        </p:nvGrpSpPr>
        <p:grpSpPr>
          <a:xfrm>
            <a:off x="4525543" y="2899608"/>
            <a:ext cx="389839" cy="346776"/>
            <a:chOff x="5124893" y="131131"/>
            <a:chExt cx="389839" cy="130892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3281CD6-4F50-4D2C-B162-525B6A75F246}"/>
                </a:ext>
              </a:extLst>
            </p:cNvPr>
            <p:cNvSpPr/>
            <p:nvPr/>
          </p:nvSpPr>
          <p:spPr>
            <a:xfrm>
              <a:off x="5124893" y="461296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A961350F-5457-4E6A-814C-833909623C32}"/>
                </a:ext>
              </a:extLst>
            </p:cNvPr>
            <p:cNvSpPr/>
            <p:nvPr/>
          </p:nvSpPr>
          <p:spPr>
            <a:xfrm>
              <a:off x="5124893" y="794351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1CB01189-C458-4F62-9808-B3ECBD7218C8}"/>
                </a:ext>
              </a:extLst>
            </p:cNvPr>
            <p:cNvSpPr/>
            <p:nvPr/>
          </p:nvSpPr>
          <p:spPr>
            <a:xfrm>
              <a:off x="5124893" y="131131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5581EA96-89B6-4001-A2E1-5A9D36790A58}"/>
                </a:ext>
              </a:extLst>
            </p:cNvPr>
            <p:cNvSpPr/>
            <p:nvPr/>
          </p:nvSpPr>
          <p:spPr>
            <a:xfrm>
              <a:off x="5124893" y="1112785"/>
              <a:ext cx="389839" cy="32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2EBA1A-3488-4299-A4F2-837AB49C9BA9}"/>
              </a:ext>
            </a:extLst>
          </p:cNvPr>
          <p:cNvGrpSpPr/>
          <p:nvPr/>
        </p:nvGrpSpPr>
        <p:grpSpPr>
          <a:xfrm>
            <a:off x="2784180" y="1064366"/>
            <a:ext cx="389839" cy="341401"/>
            <a:chOff x="5990559" y="307972"/>
            <a:chExt cx="389839" cy="174176"/>
          </a:xfrm>
        </p:grpSpPr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9F6B618C-8EA6-48C7-88A3-DD69FFF45B8D}"/>
                </a:ext>
              </a:extLst>
            </p:cNvPr>
            <p:cNvSpPr/>
            <p:nvPr/>
          </p:nvSpPr>
          <p:spPr>
            <a:xfrm>
              <a:off x="5990559" y="395443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F77B1085-47D5-425F-9F04-987D62348A27}"/>
                </a:ext>
              </a:extLst>
            </p:cNvPr>
            <p:cNvSpPr/>
            <p:nvPr/>
          </p:nvSpPr>
          <p:spPr>
            <a:xfrm>
              <a:off x="5990559" y="307972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D57DD7E-09F4-45C7-95C5-7690D1A12989}"/>
              </a:ext>
            </a:extLst>
          </p:cNvPr>
          <p:cNvGrpSpPr/>
          <p:nvPr/>
        </p:nvGrpSpPr>
        <p:grpSpPr>
          <a:xfrm>
            <a:off x="877803" y="476547"/>
            <a:ext cx="389839" cy="331526"/>
            <a:chOff x="5757189" y="721240"/>
            <a:chExt cx="389839" cy="174176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A3B522F-A954-4553-92E5-A643A5F7204F}"/>
                </a:ext>
              </a:extLst>
            </p:cNvPr>
            <p:cNvSpPr/>
            <p:nvPr/>
          </p:nvSpPr>
          <p:spPr>
            <a:xfrm>
              <a:off x="5757189" y="808711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F896794-DC6F-41B2-89E2-A4CADF67D6E2}"/>
                </a:ext>
              </a:extLst>
            </p:cNvPr>
            <p:cNvSpPr/>
            <p:nvPr/>
          </p:nvSpPr>
          <p:spPr>
            <a:xfrm>
              <a:off x="5757189" y="721240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BE872373-291C-4960-9B60-1A2A6DD0F4B4}"/>
              </a:ext>
            </a:extLst>
          </p:cNvPr>
          <p:cNvSpPr/>
          <p:nvPr/>
        </p:nvSpPr>
        <p:spPr>
          <a:xfrm>
            <a:off x="310475" y="461296"/>
            <a:ext cx="970761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SAN</a:t>
            </a:r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80CD1B0-2E02-491C-9186-8F9833C8AE4C}"/>
              </a:ext>
            </a:extLst>
          </p:cNvPr>
          <p:cNvGrpSpPr/>
          <p:nvPr/>
        </p:nvGrpSpPr>
        <p:grpSpPr>
          <a:xfrm>
            <a:off x="877803" y="1598291"/>
            <a:ext cx="389839" cy="354868"/>
            <a:chOff x="4945024" y="300609"/>
            <a:chExt cx="389839" cy="262413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6D3D56E5-84F6-4D10-BA4A-279669BF36D1}"/>
                </a:ext>
              </a:extLst>
            </p:cNvPr>
            <p:cNvSpPr/>
            <p:nvPr/>
          </p:nvSpPr>
          <p:spPr>
            <a:xfrm>
              <a:off x="4945024" y="388080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6166CCC2-931E-446C-A312-94A94864BDD7}"/>
                </a:ext>
              </a:extLst>
            </p:cNvPr>
            <p:cNvSpPr/>
            <p:nvPr/>
          </p:nvSpPr>
          <p:spPr>
            <a:xfrm>
              <a:off x="4945024" y="476317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28CE964-0047-4E20-8645-C0A354D3C2BB}"/>
                </a:ext>
              </a:extLst>
            </p:cNvPr>
            <p:cNvSpPr/>
            <p:nvPr/>
          </p:nvSpPr>
          <p:spPr>
            <a:xfrm>
              <a:off x="4945024" y="300609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091C3DA-B89D-4A0E-A1A5-534C1F7D9394}"/>
              </a:ext>
            </a:extLst>
          </p:cNvPr>
          <p:cNvGrpSpPr/>
          <p:nvPr/>
        </p:nvGrpSpPr>
        <p:grpSpPr>
          <a:xfrm>
            <a:off x="2305577" y="3793800"/>
            <a:ext cx="389839" cy="346777"/>
            <a:chOff x="4945024" y="300609"/>
            <a:chExt cx="389839" cy="262413"/>
          </a:xfrm>
        </p:grpSpPr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30B6B5D4-0FF7-41E2-A640-9349B5C1C1BF}"/>
                </a:ext>
              </a:extLst>
            </p:cNvPr>
            <p:cNvSpPr/>
            <p:nvPr/>
          </p:nvSpPr>
          <p:spPr>
            <a:xfrm>
              <a:off x="4945024" y="388080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A50262F7-327C-4A34-954B-6FF87B8AFDB9}"/>
                </a:ext>
              </a:extLst>
            </p:cNvPr>
            <p:cNvSpPr/>
            <p:nvPr/>
          </p:nvSpPr>
          <p:spPr>
            <a:xfrm>
              <a:off x="4945024" y="476317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D822823-528E-4E89-8171-971C3F01ED01}"/>
                </a:ext>
              </a:extLst>
            </p:cNvPr>
            <p:cNvSpPr/>
            <p:nvPr/>
          </p:nvSpPr>
          <p:spPr>
            <a:xfrm>
              <a:off x="4945024" y="300609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F248646C-4D39-4D3E-81D7-EB0DD9D93670}"/>
              </a:ext>
            </a:extLst>
          </p:cNvPr>
          <p:cNvSpPr/>
          <p:nvPr/>
        </p:nvSpPr>
        <p:spPr>
          <a:xfrm>
            <a:off x="1759426" y="3793800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AUF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72D01B-629D-408E-8A31-1813573A4E5E}"/>
              </a:ext>
            </a:extLst>
          </p:cNvPr>
          <p:cNvSpPr/>
          <p:nvPr/>
        </p:nvSpPr>
        <p:spPr>
          <a:xfrm>
            <a:off x="310475" y="1606382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PRO</a:t>
            </a:r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A5C6E487-666D-4035-BF1D-095FDDB6BC06}"/>
              </a:ext>
            </a:extLst>
          </p:cNvPr>
          <p:cNvGrpSpPr/>
          <p:nvPr/>
        </p:nvGrpSpPr>
        <p:grpSpPr>
          <a:xfrm>
            <a:off x="2243875" y="1058379"/>
            <a:ext cx="389839" cy="346777"/>
            <a:chOff x="4945024" y="300609"/>
            <a:chExt cx="389839" cy="262413"/>
          </a:xfrm>
        </p:grpSpPr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5580EBA9-9C2A-4EC2-84A4-D4C8837960B4}"/>
                </a:ext>
              </a:extLst>
            </p:cNvPr>
            <p:cNvSpPr/>
            <p:nvPr/>
          </p:nvSpPr>
          <p:spPr>
            <a:xfrm>
              <a:off x="4945024" y="388080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925A9EEA-AD7E-445B-80DD-B62AA271C52E}"/>
                </a:ext>
              </a:extLst>
            </p:cNvPr>
            <p:cNvSpPr/>
            <p:nvPr/>
          </p:nvSpPr>
          <p:spPr>
            <a:xfrm>
              <a:off x="4945024" y="476317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177F5E9A-0549-4160-8846-5BEB16D5B6EF}"/>
                </a:ext>
              </a:extLst>
            </p:cNvPr>
            <p:cNvSpPr/>
            <p:nvPr/>
          </p:nvSpPr>
          <p:spPr>
            <a:xfrm>
              <a:off x="4945024" y="300609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CBAFAC8C-F649-4D2A-8F69-7B84C1A92833}"/>
              </a:ext>
            </a:extLst>
          </p:cNvPr>
          <p:cNvSpPr/>
          <p:nvPr/>
        </p:nvSpPr>
        <p:spPr>
          <a:xfrm>
            <a:off x="2230446" y="1058991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UMW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25CB93-027A-40B6-94BF-38B806B126F2}"/>
              </a:ext>
            </a:extLst>
          </p:cNvPr>
          <p:cNvSpPr/>
          <p:nvPr/>
        </p:nvSpPr>
        <p:spPr>
          <a:xfrm>
            <a:off x="7228191" y="2067163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POL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EFD3796-70F5-462B-9E80-22872F6B3893}"/>
              </a:ext>
            </a:extLst>
          </p:cNvPr>
          <p:cNvGrpSpPr/>
          <p:nvPr/>
        </p:nvGrpSpPr>
        <p:grpSpPr>
          <a:xfrm>
            <a:off x="5912604" y="3714060"/>
            <a:ext cx="389839" cy="341401"/>
            <a:chOff x="5990559" y="307972"/>
            <a:chExt cx="389839" cy="17417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C7292B5D-7BA7-45BE-83A0-0DFFEBA567CB}"/>
                </a:ext>
              </a:extLst>
            </p:cNvPr>
            <p:cNvSpPr/>
            <p:nvPr/>
          </p:nvSpPr>
          <p:spPr>
            <a:xfrm>
              <a:off x="5990559" y="395443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C18D4410-67EF-4C5E-A591-724FAD8A752D}"/>
                </a:ext>
              </a:extLst>
            </p:cNvPr>
            <p:cNvSpPr/>
            <p:nvPr/>
          </p:nvSpPr>
          <p:spPr>
            <a:xfrm>
              <a:off x="5990559" y="307972"/>
              <a:ext cx="389839" cy="86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FD02CD8-BEE0-4225-994A-09440A45143B}"/>
              </a:ext>
            </a:extLst>
          </p:cNvPr>
          <p:cNvSpPr/>
          <p:nvPr/>
        </p:nvSpPr>
        <p:spPr>
          <a:xfrm>
            <a:off x="5894779" y="3714060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VER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7D6C5198-2032-4340-A32A-AA322291A084}"/>
              </a:ext>
            </a:extLst>
          </p:cNvPr>
          <p:cNvCxnSpPr>
            <a:cxnSpLocks/>
            <a:stCxn id="73" idx="3"/>
            <a:endCxn id="59" idx="1"/>
          </p:cNvCxnSpPr>
          <p:nvPr/>
        </p:nvCxnSpPr>
        <p:spPr>
          <a:xfrm flipH="1" flipV="1">
            <a:off x="3979905" y="3021777"/>
            <a:ext cx="4182340" cy="947958"/>
          </a:xfrm>
          <a:prstGeom prst="bentConnector5">
            <a:avLst>
              <a:gd name="adj1" fmla="val -5466"/>
              <a:gd name="adj2" fmla="val -66137"/>
              <a:gd name="adj3" fmla="val 165082"/>
            </a:avLst>
          </a:prstGeom>
          <a:ln w="57150" cap="sq"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A55C7B1-3950-471C-83F1-F67CB65F0035}"/>
              </a:ext>
            </a:extLst>
          </p:cNvPr>
          <p:cNvSpPr/>
          <p:nvPr/>
        </p:nvSpPr>
        <p:spPr>
          <a:xfrm>
            <a:off x="7228191" y="3714060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BEV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934BA53-CD78-4F6C-AAE3-BD83EAC40B05}"/>
              </a:ext>
            </a:extLst>
          </p:cNvPr>
          <p:cNvSpPr/>
          <p:nvPr/>
        </p:nvSpPr>
        <p:spPr>
          <a:xfrm>
            <a:off x="3973197" y="2899607"/>
            <a:ext cx="943573" cy="34677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LEB</a:t>
            </a:r>
          </a:p>
        </p:txBody>
      </p:sp>
    </p:spTree>
    <p:extLst>
      <p:ext uri="{BB962C8B-B14F-4D97-AF65-F5344CB8AC3E}">
        <p14:creationId xmlns:p14="http://schemas.microsoft.com/office/powerpoint/2010/main" val="217467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Bildschirmpräsentation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4</cp:revision>
  <dcterms:created xsi:type="dcterms:W3CDTF">2019-10-29T07:37:30Z</dcterms:created>
  <dcterms:modified xsi:type="dcterms:W3CDTF">2019-12-07T23:37:09Z</dcterms:modified>
</cp:coreProperties>
</file>