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2021/7/9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808" y="1628800"/>
            <a:ext cx="2232248" cy="11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/>
        </p:nvSpPr>
        <p:spPr>
          <a:xfrm>
            <a:off x="3080792" y="1556792"/>
            <a:ext cx="244827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PDFが世界中で広く使われるようになった理由とは？ - GIGAZ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1576" y="1412776"/>
            <a:ext cx="2880320" cy="1620180"/>
          </a:xfrm>
          <a:prstGeom prst="rect">
            <a:avLst/>
          </a:prstGeom>
          <a:noFill/>
        </p:spPr>
      </p:pic>
      <p:sp>
        <p:nvSpPr>
          <p:cNvPr id="11" name="右矢印 10"/>
          <p:cNvSpPr/>
          <p:nvPr/>
        </p:nvSpPr>
        <p:spPr>
          <a:xfrm>
            <a:off x="2000672" y="1916832"/>
            <a:ext cx="864096" cy="7200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9184" y="1412776"/>
            <a:ext cx="291469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四角形吹き出し 12"/>
          <p:cNvSpPr/>
          <p:nvPr/>
        </p:nvSpPr>
        <p:spPr>
          <a:xfrm>
            <a:off x="6609184" y="1412776"/>
            <a:ext cx="2880320" cy="4248472"/>
          </a:xfrm>
          <a:prstGeom prst="wedgeRectCallout">
            <a:avLst>
              <a:gd name="adj1" fmla="val -91270"/>
              <a:gd name="adj2" fmla="val -368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825208" y="1700808"/>
            <a:ext cx="244827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6496" y="5301208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ja-JP" sz="1200" dirty="0" smtClean="0"/>
              <a:t>PDF</a:t>
            </a:r>
            <a:r>
              <a:rPr kumimoji="1" lang="ja-JP" altLang="en-US" sz="1200" dirty="0" smtClean="0"/>
              <a:t>ファイルの各ページを画像ファイルにしてフォルダーに保存する。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lang="ja-JP" altLang="en-US" sz="1200" dirty="0" smtClean="0"/>
              <a:t>（</a:t>
            </a:r>
            <a:r>
              <a:rPr kumimoji="1" lang="ja-JP" altLang="en-US" sz="1200" dirty="0" smtClean="0"/>
              <a:t>フリーソフト</a:t>
            </a:r>
            <a:r>
              <a:rPr lang="en-US" altLang="ja-JP" sz="1200" dirty="0" smtClean="0"/>
              <a:t>4Videosoft </a:t>
            </a:r>
            <a:r>
              <a:rPr lang="en-US" altLang="ja-JP" sz="1200" dirty="0" smtClean="0"/>
              <a:t>Free PDF to JPEG </a:t>
            </a:r>
            <a:r>
              <a:rPr lang="en-US" altLang="ja-JP" sz="1200" dirty="0" smtClean="0"/>
              <a:t>Converter</a:t>
            </a:r>
            <a:r>
              <a:rPr lang="ja-JP" altLang="en-US" sz="1200" dirty="0" smtClean="0"/>
              <a:t>の</a:t>
            </a:r>
            <a:r>
              <a:rPr lang="ja-JP" altLang="en-US" sz="1200" dirty="0" smtClean="0"/>
              <a:t>利用</a:t>
            </a:r>
            <a:r>
              <a:rPr lang="ja-JP" altLang="en-US" sz="1200" dirty="0" smtClean="0"/>
              <a:t>）</a:t>
            </a:r>
            <a:endParaRPr kumimoji="1" lang="en-US" altLang="ja-JP" sz="1200" dirty="0" smtClean="0"/>
          </a:p>
          <a:p>
            <a:pPr marL="228600" indent="-228600">
              <a:buAutoNum type="arabicPeriod"/>
            </a:pPr>
            <a:r>
              <a:rPr lang="ja-JP" altLang="en-US" sz="1200" dirty="0" smtClean="0"/>
              <a:t>画像ファイルを読み込んで、必要があれば、各ページのヘッダー、ページ番号、横見出しなどを含まない矩形画像を連続的に切り出して、中のテキストを抽出する</a:t>
            </a:r>
            <a:r>
              <a:rPr lang="ja-JP" altLang="en-US" sz="1200" dirty="0" smtClean="0"/>
              <a:t>。（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progs</a:t>
            </a:r>
            <a:r>
              <a:rPr lang="en-US" altLang="ja-JP" sz="1200" dirty="0" smtClean="0"/>
              <a:t>\pyocr_tesseract2_main.py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228600" indent="-228600">
              <a:buAutoNum type="arabicPeriod"/>
            </a:pPr>
            <a:r>
              <a:rPr lang="ja-JP" altLang="en-US" sz="1200" dirty="0" smtClean="0"/>
              <a:t>フォルダー中の</a:t>
            </a:r>
            <a:r>
              <a:rPr lang="en-US" altLang="ja-JP" sz="1200" dirty="0" smtClean="0"/>
              <a:t>txt</a:t>
            </a:r>
            <a:r>
              <a:rPr lang="ja-JP" altLang="en-US" sz="1200" dirty="0" smtClean="0"/>
              <a:t>ファイルを読んで、</a:t>
            </a:r>
            <a:r>
              <a:rPr lang="en-US" altLang="ja-JP" sz="1200" dirty="0" smtClean="0"/>
              <a:t>WAV</a:t>
            </a:r>
            <a:r>
              <a:rPr lang="ja-JP" altLang="en-US" sz="1200" dirty="0" smtClean="0"/>
              <a:t>ファイルに書き出す</a:t>
            </a:r>
            <a:r>
              <a:rPr lang="ja-JP" altLang="en-US" sz="1200" dirty="0" smtClean="0"/>
              <a:t>。（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progs</a:t>
            </a:r>
            <a:r>
              <a:rPr lang="en-US" altLang="ja-JP" sz="1200" dirty="0" smtClean="0"/>
              <a:t>\texts2wavs.py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385048" y="62068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Tesseract</a:t>
            </a:r>
            <a:r>
              <a:rPr lang="ja-JP" altLang="en-US" sz="1200" dirty="0" smtClean="0"/>
              <a:t>のインストール</a:t>
            </a:r>
            <a:r>
              <a:rPr lang="en-US" altLang="ja-JP" sz="1200" dirty="0" smtClean="0"/>
              <a:t>:</a:t>
            </a:r>
          </a:p>
          <a:p>
            <a:r>
              <a:rPr lang="en-US" altLang="ja-JP" sz="1200" dirty="0" smtClean="0"/>
              <a:t>[</a:t>
            </a:r>
            <a:r>
              <a:rPr lang="en-US" altLang="ja-JP" sz="1200" dirty="0" smtClean="0"/>
              <a:t>Anaconda</a:t>
            </a:r>
            <a:r>
              <a:rPr lang="ja-JP" altLang="en-US" sz="1200" dirty="0" smtClean="0"/>
              <a:t>で日本語</a:t>
            </a:r>
            <a:r>
              <a:rPr lang="en-US" altLang="ja-JP" sz="1200" dirty="0" smtClean="0"/>
              <a:t>OCR</a:t>
            </a:r>
            <a:r>
              <a:rPr lang="ja-JP" altLang="en-US" sz="1200" dirty="0" smtClean="0"/>
              <a:t>環境を作る（</a:t>
            </a:r>
            <a:r>
              <a:rPr lang="en-US" altLang="ja-JP" sz="1200" dirty="0" err="1" smtClean="0"/>
              <a:t>tesseract+pyocr</a:t>
            </a:r>
            <a:r>
              <a:rPr lang="ja-JP" altLang="en-US" sz="1200" dirty="0" smtClean="0"/>
              <a:t>） </a:t>
            </a:r>
            <a:r>
              <a:rPr lang="en-US" altLang="ja-JP" sz="1200" dirty="0" smtClean="0"/>
              <a:t>- </a:t>
            </a:r>
            <a:r>
              <a:rPr lang="en-US" altLang="ja-JP" sz="1200" dirty="0" err="1" smtClean="0"/>
              <a:t>Qiita</a:t>
            </a:r>
            <a:r>
              <a:rPr lang="en-US" altLang="ja-JP" sz="1200" dirty="0" smtClean="0"/>
              <a:t>]</a:t>
            </a:r>
            <a:br>
              <a:rPr lang="en-US" altLang="ja-JP" sz="1200" dirty="0" smtClean="0"/>
            </a:br>
            <a:r>
              <a:rPr lang="en-US" altLang="ja-JP" sz="1200" dirty="0" smtClean="0"/>
              <a:t>(</a:t>
            </a:r>
            <a:r>
              <a:rPr lang="en-US" altLang="ja-JP" sz="1200" dirty="0" smtClean="0"/>
              <a:t>https://qiita.com/kamome885/items/d048ad10c4bf7f56c748)</a:t>
            </a:r>
            <a:endParaRPr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0"/>
            <a:ext cx="931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70C0"/>
                </a:solidFill>
              </a:rPr>
              <a:t>PDF</a:t>
            </a:r>
            <a:r>
              <a:rPr kumimoji="1" lang="ja-JP" altLang="en-US" sz="3200" dirty="0" smtClean="0">
                <a:solidFill>
                  <a:srgbClr val="0070C0"/>
                </a:solidFill>
              </a:rPr>
              <a:t>ファイルを元にテキストファイルを作成する（概要）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pic>
        <p:nvPicPr>
          <p:cNvPr id="1033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8824" y="3861048"/>
            <a:ext cx="360040" cy="360040"/>
          </a:xfrm>
          <a:prstGeom prst="rect">
            <a:avLst/>
          </a:prstGeom>
          <a:noFill/>
        </p:spPr>
      </p:pic>
      <p:pic>
        <p:nvPicPr>
          <p:cNvPr id="19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2880" y="3861048"/>
            <a:ext cx="360040" cy="360040"/>
          </a:xfrm>
          <a:prstGeom prst="rect">
            <a:avLst/>
          </a:prstGeom>
          <a:noFill/>
        </p:spPr>
      </p:pic>
      <p:pic>
        <p:nvPicPr>
          <p:cNvPr id="20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8944" y="3861048"/>
            <a:ext cx="360040" cy="360040"/>
          </a:xfrm>
          <a:prstGeom prst="rect">
            <a:avLst/>
          </a:prstGeom>
          <a:noFill/>
        </p:spPr>
      </p:pic>
      <p:pic>
        <p:nvPicPr>
          <p:cNvPr id="21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3861048"/>
            <a:ext cx="360040" cy="360040"/>
          </a:xfrm>
          <a:prstGeom prst="rect">
            <a:avLst/>
          </a:prstGeom>
          <a:noFill/>
        </p:spPr>
      </p:pic>
      <p:pic>
        <p:nvPicPr>
          <p:cNvPr id="22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8824" y="4437112"/>
            <a:ext cx="360040" cy="360040"/>
          </a:xfrm>
          <a:prstGeom prst="rect">
            <a:avLst/>
          </a:prstGeom>
          <a:noFill/>
        </p:spPr>
      </p:pic>
      <p:pic>
        <p:nvPicPr>
          <p:cNvPr id="23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2880" y="4437112"/>
            <a:ext cx="360040" cy="360040"/>
          </a:xfrm>
          <a:prstGeom prst="rect">
            <a:avLst/>
          </a:prstGeom>
          <a:noFill/>
        </p:spPr>
      </p:pic>
      <p:pic>
        <p:nvPicPr>
          <p:cNvPr id="24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8944" y="4437112"/>
            <a:ext cx="360040" cy="360040"/>
          </a:xfrm>
          <a:prstGeom prst="rect">
            <a:avLst/>
          </a:prstGeom>
          <a:noFill/>
        </p:spPr>
      </p:pic>
      <p:pic>
        <p:nvPicPr>
          <p:cNvPr id="25" name="Picture 9" descr="Txtファイル | 無料のアイコン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437112"/>
            <a:ext cx="360040" cy="360040"/>
          </a:xfrm>
          <a:prstGeom prst="rect">
            <a:avLst/>
          </a:prstGeom>
          <a:noFill/>
        </p:spPr>
      </p:pic>
      <p:sp>
        <p:nvSpPr>
          <p:cNvPr id="26" name="正方形/長方形 25"/>
          <p:cNvSpPr/>
          <p:nvPr/>
        </p:nvSpPr>
        <p:spPr>
          <a:xfrm>
            <a:off x="3080792" y="3573016"/>
            <a:ext cx="244827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5400000">
            <a:off x="3936466" y="2933365"/>
            <a:ext cx="736923" cy="7200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A4 210 x 297 mm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tateno</dc:creator>
  <cp:lastModifiedBy>tateno.masakazu@gmail.com</cp:lastModifiedBy>
  <cp:revision>19</cp:revision>
  <dcterms:created xsi:type="dcterms:W3CDTF">2020-07-15T01:32:17Z</dcterms:created>
  <dcterms:modified xsi:type="dcterms:W3CDTF">2021-07-09T06:44:44Z</dcterms:modified>
</cp:coreProperties>
</file>