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8" r:id="rId1"/>
  </p:sldMasterIdLst>
  <p:notesMasterIdLst>
    <p:notesMasterId r:id="rId19"/>
  </p:notesMasterIdLst>
  <p:handoutMasterIdLst>
    <p:handoutMasterId r:id="rId20"/>
  </p:handoutMasterIdLst>
  <p:sldIdLst>
    <p:sldId id="498" r:id="rId2"/>
    <p:sldId id="518" r:id="rId3"/>
    <p:sldId id="516" r:id="rId4"/>
    <p:sldId id="499" r:id="rId5"/>
    <p:sldId id="500" r:id="rId6"/>
    <p:sldId id="527" r:id="rId7"/>
    <p:sldId id="528" r:id="rId8"/>
    <p:sldId id="501" r:id="rId9"/>
    <p:sldId id="529" r:id="rId10"/>
    <p:sldId id="530" r:id="rId11"/>
    <p:sldId id="502" r:id="rId12"/>
    <p:sldId id="503" r:id="rId13"/>
    <p:sldId id="504" r:id="rId14"/>
    <p:sldId id="505" r:id="rId15"/>
    <p:sldId id="506" r:id="rId16"/>
    <p:sldId id="507" r:id="rId17"/>
    <p:sldId id="508" r:id="rId18"/>
  </p:sldIdLst>
  <p:sldSz cx="9901238" cy="7380288"/>
  <p:notesSz cx="6858000" cy="9874250"/>
  <p:defaultTextStyle>
    <a:defPPr>
      <a:defRPr lang="en-US"/>
    </a:defPPr>
    <a:lvl1pPr marL="0" algn="l" defTabSz="493730" rtl="0" eaLnBrk="1" latinLnBrk="0" hangingPunct="1">
      <a:defRPr sz="1900" kern="1200">
        <a:solidFill>
          <a:schemeClr val="tx1"/>
        </a:solidFill>
        <a:latin typeface="+mn-lt"/>
        <a:ea typeface="+mn-ea"/>
        <a:cs typeface="+mn-cs"/>
      </a:defRPr>
    </a:lvl1pPr>
    <a:lvl2pPr marL="493730" algn="l" defTabSz="493730" rtl="0" eaLnBrk="1" latinLnBrk="0" hangingPunct="1">
      <a:defRPr sz="1900" kern="1200">
        <a:solidFill>
          <a:schemeClr val="tx1"/>
        </a:solidFill>
        <a:latin typeface="+mn-lt"/>
        <a:ea typeface="+mn-ea"/>
        <a:cs typeface="+mn-cs"/>
      </a:defRPr>
    </a:lvl2pPr>
    <a:lvl3pPr marL="987461" algn="l" defTabSz="493730" rtl="0" eaLnBrk="1" latinLnBrk="0" hangingPunct="1">
      <a:defRPr sz="1900" kern="1200">
        <a:solidFill>
          <a:schemeClr val="tx1"/>
        </a:solidFill>
        <a:latin typeface="+mn-lt"/>
        <a:ea typeface="+mn-ea"/>
        <a:cs typeface="+mn-cs"/>
      </a:defRPr>
    </a:lvl3pPr>
    <a:lvl4pPr marL="1481191" algn="l" defTabSz="493730" rtl="0" eaLnBrk="1" latinLnBrk="0" hangingPunct="1">
      <a:defRPr sz="1900" kern="1200">
        <a:solidFill>
          <a:schemeClr val="tx1"/>
        </a:solidFill>
        <a:latin typeface="+mn-lt"/>
        <a:ea typeface="+mn-ea"/>
        <a:cs typeface="+mn-cs"/>
      </a:defRPr>
    </a:lvl4pPr>
    <a:lvl5pPr marL="1974921" algn="l" defTabSz="493730" rtl="0" eaLnBrk="1" latinLnBrk="0" hangingPunct="1">
      <a:defRPr sz="1900" kern="1200">
        <a:solidFill>
          <a:schemeClr val="tx1"/>
        </a:solidFill>
        <a:latin typeface="+mn-lt"/>
        <a:ea typeface="+mn-ea"/>
        <a:cs typeface="+mn-cs"/>
      </a:defRPr>
    </a:lvl5pPr>
    <a:lvl6pPr marL="2468651" algn="l" defTabSz="493730" rtl="0" eaLnBrk="1" latinLnBrk="0" hangingPunct="1">
      <a:defRPr sz="1900" kern="1200">
        <a:solidFill>
          <a:schemeClr val="tx1"/>
        </a:solidFill>
        <a:latin typeface="+mn-lt"/>
        <a:ea typeface="+mn-ea"/>
        <a:cs typeface="+mn-cs"/>
      </a:defRPr>
    </a:lvl6pPr>
    <a:lvl7pPr marL="2962382" algn="l" defTabSz="493730" rtl="0" eaLnBrk="1" latinLnBrk="0" hangingPunct="1">
      <a:defRPr sz="1900" kern="1200">
        <a:solidFill>
          <a:schemeClr val="tx1"/>
        </a:solidFill>
        <a:latin typeface="+mn-lt"/>
        <a:ea typeface="+mn-ea"/>
        <a:cs typeface="+mn-cs"/>
      </a:defRPr>
    </a:lvl7pPr>
    <a:lvl8pPr marL="3456112" algn="l" defTabSz="493730" rtl="0" eaLnBrk="1" latinLnBrk="0" hangingPunct="1">
      <a:defRPr sz="1900" kern="1200">
        <a:solidFill>
          <a:schemeClr val="tx1"/>
        </a:solidFill>
        <a:latin typeface="+mn-lt"/>
        <a:ea typeface="+mn-ea"/>
        <a:cs typeface="+mn-cs"/>
      </a:defRPr>
    </a:lvl8pPr>
    <a:lvl9pPr marL="3949842" algn="l" defTabSz="49373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38">
          <p15:clr>
            <a:srgbClr val="A4A3A4"/>
          </p15:clr>
        </p15:guide>
        <p15:guide id="2" orient="horz" pos="691">
          <p15:clr>
            <a:srgbClr val="A4A3A4"/>
          </p15:clr>
        </p15:guide>
        <p15:guide id="3" orient="horz" pos="2415">
          <p15:clr>
            <a:srgbClr val="A4A3A4"/>
          </p15:clr>
        </p15:guide>
        <p15:guide id="4" pos="306">
          <p15:clr>
            <a:srgbClr val="A4A3A4"/>
          </p15:clr>
        </p15:guide>
        <p15:guide id="5" pos="5930">
          <p15:clr>
            <a:srgbClr val="A4A3A4"/>
          </p15:clr>
        </p15:guide>
        <p15:guide id="6" pos="3118">
          <p15:clr>
            <a:srgbClr val="A4A3A4"/>
          </p15:clr>
        </p15:guide>
      </p15:sldGuideLst>
    </p:ext>
    <p:ext uri="{2D200454-40CA-4A62-9FC3-DE9A4176ACB9}">
      <p15:notesGuideLst xmlns:p15="http://schemas.microsoft.com/office/powerpoint/2012/main" xmlns="">
        <p15:guide id="1" orient="horz" pos="3131">
          <p15:clr>
            <a:srgbClr val="A4A3A4"/>
          </p15:clr>
        </p15:guide>
        <p15:guide id="2" pos="214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mp;R" initials="Y" lastIdx="1" clrIdx="0"/>
  <p:cmAuthor id="1" name="Audrey Sumberg" initials="ATS"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53AA"/>
    <a:srgbClr val="CDDDEF"/>
    <a:srgbClr val="CDD4EF"/>
    <a:srgbClr val="F8B9D4"/>
    <a:srgbClr val="D4CBE5"/>
    <a:srgbClr val="86D1D6"/>
    <a:srgbClr val="B89DCF"/>
    <a:srgbClr val="ACD9F4"/>
    <a:srgbClr val="A998CC"/>
    <a:srgbClr val="E67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4634" autoAdjust="0"/>
  </p:normalViewPr>
  <p:slideViewPr>
    <p:cSldViewPr showGuides="1">
      <p:cViewPr varScale="1">
        <p:scale>
          <a:sx n="98" d="100"/>
          <a:sy n="98" d="100"/>
        </p:scale>
        <p:origin x="-1208" y="-96"/>
      </p:cViewPr>
      <p:guideLst>
        <p:guide orient="horz" pos="4138"/>
        <p:guide orient="horz" pos="691"/>
        <p:guide orient="horz" pos="2415"/>
        <p:guide pos="306"/>
        <p:guide pos="5930"/>
        <p:guide pos="31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64" d="100"/>
          <a:sy n="64" d="100"/>
        </p:scale>
        <p:origin x="-1698" y="-120"/>
      </p:cViewPr>
      <p:guideLst>
        <p:guide orient="horz" pos="3110"/>
        <p:guide pos="2161"/>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71800" cy="493713"/>
          </a:xfrm>
          <a:prstGeom prst="rect">
            <a:avLst/>
          </a:prstGeom>
        </p:spPr>
        <p:txBody>
          <a:bodyPr vert="horz" lIns="91429" tIns="45715" rIns="91429" bIns="45715" rtlCol="0"/>
          <a:lstStyle>
            <a:lvl1pPr algn="l">
              <a:defRPr sz="1200"/>
            </a:lvl1pPr>
          </a:lstStyle>
          <a:p>
            <a:endParaRPr lang="en-US" dirty="0"/>
          </a:p>
        </p:txBody>
      </p:sp>
      <p:sp>
        <p:nvSpPr>
          <p:cNvPr id="3" name="Date Placeholder 2"/>
          <p:cNvSpPr>
            <a:spLocks noGrp="1"/>
          </p:cNvSpPr>
          <p:nvPr>
            <p:ph type="dt" sz="quarter" idx="1"/>
          </p:nvPr>
        </p:nvSpPr>
        <p:spPr>
          <a:xfrm>
            <a:off x="3884616" y="1"/>
            <a:ext cx="2971800" cy="493713"/>
          </a:xfrm>
          <a:prstGeom prst="rect">
            <a:avLst/>
          </a:prstGeom>
        </p:spPr>
        <p:txBody>
          <a:bodyPr vert="horz" lIns="91429" tIns="45715" rIns="91429" bIns="45715" rtlCol="0"/>
          <a:lstStyle>
            <a:lvl1pPr algn="r">
              <a:defRPr sz="1200"/>
            </a:lvl1pPr>
          </a:lstStyle>
          <a:p>
            <a:fld id="{BA18DBD6-B143-4204-AD63-C256CDD1E9F6}" type="datetimeFigureOut">
              <a:rPr lang="en-US" smtClean="0"/>
              <a:pPr/>
              <a:t>17/03/24</a:t>
            </a:fld>
            <a:endParaRPr lang="en-US" dirty="0"/>
          </a:p>
        </p:txBody>
      </p:sp>
      <p:sp>
        <p:nvSpPr>
          <p:cNvPr id="4" name="Footer Placeholder 3"/>
          <p:cNvSpPr>
            <a:spLocks noGrp="1"/>
          </p:cNvSpPr>
          <p:nvPr>
            <p:ph type="ftr" sz="quarter" idx="2"/>
          </p:nvPr>
        </p:nvSpPr>
        <p:spPr>
          <a:xfrm>
            <a:off x="3" y="9378826"/>
            <a:ext cx="2971800" cy="493713"/>
          </a:xfrm>
          <a:prstGeom prst="rect">
            <a:avLst/>
          </a:prstGeom>
        </p:spPr>
        <p:txBody>
          <a:bodyPr vert="horz" lIns="91429" tIns="45715" rIns="91429" bIns="457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6" y="9378826"/>
            <a:ext cx="2971800" cy="493713"/>
          </a:xfrm>
          <a:prstGeom prst="rect">
            <a:avLst/>
          </a:prstGeom>
        </p:spPr>
        <p:txBody>
          <a:bodyPr vert="horz" lIns="91429" tIns="45715" rIns="91429" bIns="45715" rtlCol="0" anchor="b"/>
          <a:lstStyle>
            <a:lvl1pPr algn="r">
              <a:defRPr sz="1200"/>
            </a:lvl1pPr>
          </a:lstStyle>
          <a:p>
            <a:fld id="{6F37887E-EE9A-4DE2-9B29-71ACAE48F5AE}" type="slidenum">
              <a:rPr lang="en-US" smtClean="0"/>
              <a:pPr/>
              <a:t>‹#›</a:t>
            </a:fld>
            <a:endParaRPr lang="en-US" dirty="0"/>
          </a:p>
        </p:txBody>
      </p:sp>
    </p:spTree>
    <p:extLst>
      <p:ext uri="{BB962C8B-B14F-4D97-AF65-F5344CB8AC3E}">
        <p14:creationId xmlns:p14="http://schemas.microsoft.com/office/powerpoint/2010/main" val="2487920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6" y="1"/>
            <a:ext cx="2971800" cy="493713"/>
          </a:xfrm>
          <a:prstGeom prst="rect">
            <a:avLst/>
          </a:prstGeom>
        </p:spPr>
        <p:txBody>
          <a:bodyPr vert="horz" lIns="91429" tIns="45715" rIns="91429" bIns="45715" rtlCol="0"/>
          <a:lstStyle>
            <a:lvl1pPr algn="r">
              <a:defRPr sz="1200"/>
            </a:lvl1pPr>
          </a:lstStyle>
          <a:p>
            <a:fld id="{87FC99B2-D4FB-42A1-A994-757C3D53E0DA}" type="datetimeFigureOut">
              <a:rPr lang="en-US" smtClean="0"/>
              <a:pPr/>
              <a:t>17/03/24</a:t>
            </a:fld>
            <a:endParaRPr lang="en-US" dirty="0"/>
          </a:p>
        </p:txBody>
      </p:sp>
      <p:sp>
        <p:nvSpPr>
          <p:cNvPr id="4" name="Slide Image Placeholder 3"/>
          <p:cNvSpPr>
            <a:spLocks noGrp="1" noRot="1" noChangeAspect="1"/>
          </p:cNvSpPr>
          <p:nvPr>
            <p:ph type="sldImg" idx="2"/>
          </p:nvPr>
        </p:nvSpPr>
        <p:spPr>
          <a:xfrm>
            <a:off x="1790700" y="741363"/>
            <a:ext cx="3276600" cy="2443162"/>
          </a:xfrm>
          <a:prstGeom prst="rect">
            <a:avLst/>
          </a:prstGeom>
          <a:noFill/>
          <a:ln w="12700">
            <a:solidFill>
              <a:prstClr val="black"/>
            </a:solidFill>
          </a:ln>
        </p:spPr>
        <p:txBody>
          <a:bodyPr vert="horz" lIns="91429" tIns="45715" rIns="91429" bIns="45715" rtlCol="0" anchor="ctr"/>
          <a:lstStyle/>
          <a:p>
            <a:endParaRPr lang="en-US" dirty="0"/>
          </a:p>
        </p:txBody>
      </p:sp>
      <p:sp>
        <p:nvSpPr>
          <p:cNvPr id="5" name="Notes Placeholder 4"/>
          <p:cNvSpPr>
            <a:spLocks noGrp="1"/>
          </p:cNvSpPr>
          <p:nvPr>
            <p:ph type="body" sz="quarter" idx="3"/>
          </p:nvPr>
        </p:nvSpPr>
        <p:spPr>
          <a:xfrm>
            <a:off x="685800" y="3660699"/>
            <a:ext cx="5486400" cy="5472984"/>
          </a:xfrm>
          <a:prstGeom prst="rect">
            <a:avLst/>
          </a:prstGeom>
        </p:spPr>
        <p:txBody>
          <a:bodyPr vert="horz" lIns="91429" tIns="45715" rIns="91429" bIns="45715"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3" y="9378826"/>
            <a:ext cx="2971800" cy="493713"/>
          </a:xfrm>
          <a:prstGeom prst="rect">
            <a:avLst/>
          </a:prstGeom>
        </p:spPr>
        <p:txBody>
          <a:bodyPr vert="horz" lIns="91429" tIns="45715" rIns="91429" bIns="457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6" y="9378826"/>
            <a:ext cx="2971800" cy="493713"/>
          </a:xfrm>
          <a:prstGeom prst="rect">
            <a:avLst/>
          </a:prstGeom>
        </p:spPr>
        <p:txBody>
          <a:bodyPr vert="horz" lIns="91429" tIns="45715" rIns="91429" bIns="45715" rtlCol="0" anchor="b"/>
          <a:lstStyle>
            <a:lvl1pPr algn="r">
              <a:defRPr sz="1200"/>
            </a:lvl1pPr>
          </a:lstStyle>
          <a:p>
            <a:fld id="{CDCA2FA1-A8F9-4A59-B139-3FDF77DBF9BF}" type="slidenum">
              <a:rPr lang="en-US" smtClean="0"/>
              <a:pPr/>
              <a:t>‹#›</a:t>
            </a:fld>
            <a:endParaRPr lang="en-US" dirty="0"/>
          </a:p>
        </p:txBody>
      </p:sp>
      <p:sp>
        <p:nvSpPr>
          <p:cNvPr id="8" name="ヘッダー プレースホルダ 7"/>
          <p:cNvSpPr>
            <a:spLocks noGrp="1"/>
          </p:cNvSpPr>
          <p:nvPr>
            <p:ph type="hdr" sz="quarter"/>
          </p:nvPr>
        </p:nvSpPr>
        <p:spPr>
          <a:xfrm>
            <a:off x="0" y="0"/>
            <a:ext cx="2971587" cy="493634"/>
          </a:xfrm>
          <a:prstGeom prst="rect">
            <a:avLst/>
          </a:prstGeom>
        </p:spPr>
        <p:txBody>
          <a:bodyPr vert="horz" lIns="91440" tIns="45720" rIns="91440" bIns="45720" rtlCol="0"/>
          <a:lstStyle>
            <a:lvl1pPr algn="l">
              <a:defRPr sz="1200"/>
            </a:lvl1pPr>
          </a:lstStyle>
          <a:p>
            <a:endParaRPr kumimoji="1" lang="ja-JP" altLang="en-US"/>
          </a:p>
        </p:txBody>
      </p:sp>
    </p:spTree>
    <p:extLst>
      <p:ext uri="{BB962C8B-B14F-4D97-AF65-F5344CB8AC3E}">
        <p14:creationId xmlns:p14="http://schemas.microsoft.com/office/powerpoint/2010/main" val="2373708834"/>
      </p:ext>
    </p:extLst>
  </p:cSld>
  <p:clrMap bg1="lt1" tx1="dk1" bg2="lt2" tx2="dk2" accent1="accent1" accent2="accent2" accent3="accent3" accent4="accent4" accent5="accent5" accent6="accent6" hlink="hlink" folHlink="folHlink"/>
  <p:notesStyle>
    <a:lvl1pPr marL="185149" indent="-185149" algn="l" defTabSz="987461" rtl="0" eaLnBrk="1" latinLnBrk="0" hangingPunct="1">
      <a:buFont typeface="Arial" pitchFamily="34" charset="0"/>
      <a:buChar char="•"/>
      <a:defRPr sz="1300" kern="1200">
        <a:solidFill>
          <a:schemeClr val="tx1"/>
        </a:solidFill>
        <a:latin typeface="+mn-lt"/>
        <a:ea typeface="+mn-ea"/>
        <a:cs typeface="+mn-cs"/>
      </a:defRPr>
    </a:lvl1pPr>
    <a:lvl2pPr marL="678879" indent="-185149" algn="l" defTabSz="987461" rtl="0" eaLnBrk="1" latinLnBrk="0" hangingPunct="1">
      <a:buFont typeface="Museo Sans For Dell" pitchFamily="2" charset="0"/>
      <a:buChar char="–"/>
      <a:defRPr sz="1300" kern="1200">
        <a:solidFill>
          <a:schemeClr val="tx1"/>
        </a:solidFill>
        <a:latin typeface="+mn-lt"/>
        <a:ea typeface="+mn-ea"/>
        <a:cs typeface="+mn-cs"/>
      </a:defRPr>
    </a:lvl2pPr>
    <a:lvl3pPr marL="987461" algn="l" defTabSz="987461" rtl="0" eaLnBrk="1" latinLnBrk="0" hangingPunct="1">
      <a:defRPr sz="1300" kern="1200">
        <a:solidFill>
          <a:schemeClr val="tx1"/>
        </a:solidFill>
        <a:latin typeface="+mn-lt"/>
        <a:ea typeface="+mn-ea"/>
        <a:cs typeface="+mn-cs"/>
      </a:defRPr>
    </a:lvl3pPr>
    <a:lvl4pPr marL="1481191" algn="l" defTabSz="987461" rtl="0" eaLnBrk="1" latinLnBrk="0" hangingPunct="1">
      <a:defRPr sz="1300" kern="1200">
        <a:solidFill>
          <a:schemeClr val="tx1"/>
        </a:solidFill>
        <a:latin typeface="+mn-lt"/>
        <a:ea typeface="+mn-ea"/>
        <a:cs typeface="+mn-cs"/>
      </a:defRPr>
    </a:lvl4pPr>
    <a:lvl5pPr marL="1974921" algn="l" defTabSz="987461" rtl="0" eaLnBrk="1" latinLnBrk="0" hangingPunct="1">
      <a:defRPr sz="1300" kern="1200">
        <a:solidFill>
          <a:schemeClr val="tx1"/>
        </a:solidFill>
        <a:latin typeface="+mn-lt"/>
        <a:ea typeface="+mn-ea"/>
        <a:cs typeface="+mn-cs"/>
      </a:defRPr>
    </a:lvl5pPr>
    <a:lvl6pPr marL="2468651" algn="l" defTabSz="987461" rtl="0" eaLnBrk="1" latinLnBrk="0" hangingPunct="1">
      <a:defRPr sz="1300" kern="1200">
        <a:solidFill>
          <a:schemeClr val="tx1"/>
        </a:solidFill>
        <a:latin typeface="+mn-lt"/>
        <a:ea typeface="+mn-ea"/>
        <a:cs typeface="+mn-cs"/>
      </a:defRPr>
    </a:lvl6pPr>
    <a:lvl7pPr marL="2962382" algn="l" defTabSz="987461" rtl="0" eaLnBrk="1" latinLnBrk="0" hangingPunct="1">
      <a:defRPr sz="1300" kern="1200">
        <a:solidFill>
          <a:schemeClr val="tx1"/>
        </a:solidFill>
        <a:latin typeface="+mn-lt"/>
        <a:ea typeface="+mn-ea"/>
        <a:cs typeface="+mn-cs"/>
      </a:defRPr>
    </a:lvl7pPr>
    <a:lvl8pPr marL="3456112" algn="l" defTabSz="987461" rtl="0" eaLnBrk="1" latinLnBrk="0" hangingPunct="1">
      <a:defRPr sz="1300" kern="1200">
        <a:solidFill>
          <a:schemeClr val="tx1"/>
        </a:solidFill>
        <a:latin typeface="+mn-lt"/>
        <a:ea typeface="+mn-ea"/>
        <a:cs typeface="+mn-cs"/>
      </a:defRPr>
    </a:lvl8pPr>
    <a:lvl9pPr marL="3949842" algn="l" defTabSz="987461"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7"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2"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1" name="コンテンツ プレースホルダ 10"/>
          <p:cNvSpPr>
            <a:spLocks noGrp="1"/>
          </p:cNvSpPr>
          <p:nvPr>
            <p:ph sz="quarter" idx="20"/>
          </p:nvPr>
        </p:nvSpPr>
        <p:spPr>
          <a:xfrm>
            <a:off x="485999" y="1385888"/>
            <a:ext cx="4032250" cy="5184775"/>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4" name="コンテンツ プレースホルダ 13"/>
          <p:cNvSpPr>
            <a:spLocks noGrp="1"/>
          </p:cNvSpPr>
          <p:nvPr>
            <p:ph sz="quarter" idx="21"/>
          </p:nvPr>
        </p:nvSpPr>
        <p:spPr>
          <a:xfrm>
            <a:off x="5383213" y="1385888"/>
            <a:ext cx="4032250" cy="5184775"/>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タイトル 7"/>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170778724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Image, White Large Title">
    <p:bg>
      <p:bgRef idx="1001">
        <a:schemeClr val="bg1"/>
      </p:bgRef>
    </p:bg>
    <p:spTree>
      <p:nvGrpSpPr>
        <p:cNvPr id="1" name=""/>
        <p:cNvGrpSpPr/>
        <p:nvPr/>
      </p:nvGrpSpPr>
      <p:grpSpPr>
        <a:xfrm>
          <a:off x="0" y="0"/>
          <a:ext cx="0" cy="0"/>
          <a:chOff x="0" y="0"/>
          <a:chExt cx="0" cy="0"/>
        </a:xfrm>
      </p:grpSpPr>
      <p:sp>
        <p:nvSpPr>
          <p:cNvPr id="10" name="コンテンツ プレースホルダ 9"/>
          <p:cNvSpPr>
            <a:spLocks noGrp="1"/>
          </p:cNvSpPr>
          <p:nvPr>
            <p:ph sz="quarter" idx="10"/>
          </p:nvPr>
        </p:nvSpPr>
        <p:spPr>
          <a:xfrm>
            <a:off x="413989" y="1241804"/>
            <a:ext cx="9073259" cy="5113338"/>
          </a:xfrm>
          <a:prstGeom prst="roundRect">
            <a:avLst>
              <a:gd name="adj" fmla="val 4497"/>
            </a:avLst>
          </a:prstGeom>
          <a:solidFill>
            <a:srgbClr val="FFFFFF">
              <a:alpha val="85098"/>
            </a:srgbClr>
          </a:solidFill>
        </p:spPr>
        <p:txBody>
          <a:bodyPr lIns="97200" tIns="97200" rIns="97200" bIns="97200"/>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タイトル 7"/>
          <p:cNvSpPr>
            <a:spLocks noGrp="1"/>
          </p:cNvSpPr>
          <p:nvPr>
            <p:ph type="title"/>
          </p:nvPr>
        </p:nvSpPr>
        <p:spPr/>
        <p:txBody>
          <a:bodyPr/>
          <a:lstStyle>
            <a:lvl1pPr>
              <a:defRPr>
                <a:solidFill>
                  <a:schemeClr val="bg1"/>
                </a:solidFill>
              </a:defRPr>
            </a:lvl1pPr>
          </a:lstStyle>
          <a:p>
            <a:r>
              <a:rPr kumimoji="1" lang="ja-JP" altLang="en-US" smtClean="0"/>
              <a:t>マスタ タイトルの書式設定</a:t>
            </a:r>
            <a:endParaRPr kumimoji="1" lang="ja-JP" altLang="en-US" dirty="0"/>
          </a:p>
        </p:txBody>
      </p:sp>
      <p:grpSp>
        <p:nvGrpSpPr>
          <p:cNvPr id="22" name="Classification of Information"/>
          <p:cNvGrpSpPr/>
          <p:nvPr userDrawn="1"/>
        </p:nvGrpSpPr>
        <p:grpSpPr>
          <a:xfrm>
            <a:off x="7544400" y="246059"/>
            <a:ext cx="1980600" cy="555769"/>
            <a:chOff x="7544400" y="188913"/>
            <a:chExt cx="1980600" cy="555769"/>
          </a:xfrm>
        </p:grpSpPr>
        <p:sp>
          <p:nvSpPr>
            <p:cNvPr id="23" name="テキスト ボックス 22"/>
            <p:cNvSpPr txBox="1"/>
            <p:nvPr/>
          </p:nvSpPr>
          <p:spPr>
            <a:xfrm>
              <a:off x="7544400" y="188913"/>
              <a:ext cx="1980000" cy="140400"/>
            </a:xfrm>
            <a:prstGeom prst="rect">
              <a:avLst/>
            </a:prstGeom>
            <a:noFill/>
            <a:ln w="9525">
              <a:noFill/>
              <a:miter lim="800000"/>
              <a:headEnd/>
              <a:tailEnd/>
            </a:ln>
            <a:effectLst/>
          </p:spPr>
          <p:txBody>
            <a:bodyPr lIns="0" tIns="0" rIns="0" bIns="0" anchor="b"/>
            <a:lstStyle/>
            <a:p>
              <a:pPr defTabSz="914400" fontAlgn="base">
                <a:spcBef>
                  <a:spcPct val="0"/>
                </a:spcBef>
                <a:spcAft>
                  <a:spcPct val="0"/>
                </a:spcAft>
                <a:defRPr/>
              </a:pPr>
              <a:r>
                <a:rPr lang="en-US" altLang="ja-JP" sz="900" dirty="0" smtClean="0">
                  <a:solidFill>
                    <a:schemeClr val="bg1"/>
                  </a:solidFill>
                  <a:latin typeface="Arial" pitchFamily="34" charset="0"/>
                  <a:ea typeface="HG丸ｺﾞｼｯｸM-PRO" pitchFamily="50" charset="-128"/>
                  <a:cs typeface="Arial" pitchFamily="34" charset="0"/>
                </a:rPr>
                <a:t>Fuji Xerox Internal Use Only</a:t>
              </a:r>
              <a:endParaRPr lang="en-US" altLang="ja-JP" sz="900" dirty="0">
                <a:solidFill>
                  <a:schemeClr val="bg1"/>
                </a:solidFill>
                <a:latin typeface="Arial" pitchFamily="34" charset="0"/>
                <a:ea typeface="HG丸ｺﾞｼｯｸM-PRO" pitchFamily="50" charset="-128"/>
                <a:cs typeface="Arial" pitchFamily="34" charset="0"/>
              </a:endParaRPr>
            </a:p>
          </p:txBody>
        </p:sp>
        <p:sp>
          <p:nvSpPr>
            <p:cNvPr id="24" name="テキスト ボックス 23"/>
            <p:cNvSpPr txBox="1"/>
            <p:nvPr/>
          </p:nvSpPr>
          <p:spPr>
            <a:xfrm>
              <a:off x="7544400" y="375350"/>
              <a:ext cx="608400" cy="369332"/>
            </a:xfrm>
            <a:prstGeom prst="rect">
              <a:avLst/>
            </a:prstGeom>
            <a:noFill/>
            <a:ln w="3175" algn="ctr">
              <a:noFill/>
              <a:miter lim="800000"/>
              <a:headEnd/>
              <a:tailEnd/>
            </a:ln>
            <a:effectLst/>
          </p:spPr>
          <p:txBody>
            <a:bodyPr lIns="0" tIns="0" rIns="0" bIns="0">
              <a:spAutoFit/>
            </a:bodyPr>
            <a:lstStyle/>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開 示 範 囲	：</a:t>
              </a:r>
            </a:p>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指 定 期 間	：</a:t>
              </a:r>
            </a:p>
            <a:p>
              <a:pPr defTabSz="914400" eaLnBrk="0" fontAlgn="base" hangingPunct="0">
                <a:spcBef>
                  <a:spcPct val="0"/>
                </a:spcBef>
                <a:spcAft>
                  <a:spcPct val="0"/>
                </a:spcAft>
                <a:tabLst>
                  <a:tab pos="388800" algn="l"/>
                </a:tabLst>
                <a:defRPr/>
              </a:pPr>
              <a:r>
                <a:rPr kumimoji="0" lang="ja-JP" altLang="en-US" sz="600" dirty="0" smtClean="0">
                  <a:solidFill>
                    <a:schemeClr val="bg1"/>
                  </a:solidFill>
                  <a:latin typeface="HG丸ｺﾞｼｯｸM-PRO" pitchFamily="50" charset="-128"/>
                  <a:ea typeface="HG丸ｺﾞｼｯｸM-PRO" pitchFamily="50" charset="-128"/>
                </a:rPr>
                <a:t>作成</a:t>
              </a:r>
              <a:r>
                <a:rPr kumimoji="0" lang="ja-JP" altLang="en-US" sz="600" dirty="0">
                  <a:solidFill>
                    <a:schemeClr val="bg1"/>
                  </a:solidFill>
                  <a:latin typeface="HG丸ｺﾞｼｯｸM-PRO" pitchFamily="50" charset="-128"/>
                  <a:ea typeface="HG丸ｺﾞｼｯｸM-PRO" pitchFamily="50" charset="-128"/>
                </a:rPr>
                <a:t>責任者	：</a:t>
              </a:r>
            </a:p>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作　成　日	：</a:t>
              </a:r>
            </a:p>
          </p:txBody>
        </p:sp>
        <p:sp>
          <p:nvSpPr>
            <p:cNvPr id="25" name="テキスト ボックス 24"/>
            <p:cNvSpPr txBox="1"/>
            <p:nvPr/>
          </p:nvSpPr>
          <p:spPr>
            <a:xfrm>
              <a:off x="8077800" y="375350"/>
              <a:ext cx="1447200" cy="369332"/>
            </a:xfrm>
            <a:prstGeom prst="rect">
              <a:avLst/>
            </a:prstGeom>
            <a:noFill/>
            <a:ln w="3175" algn="ctr">
              <a:noFill/>
              <a:miter lim="800000"/>
              <a:headEnd/>
              <a:tailEnd/>
            </a:ln>
            <a:effectLst/>
          </p:spPr>
          <p:txBody>
            <a:bodyPr lIns="0" tIns="0" rIns="0" bIns="0">
              <a:spAutoFit/>
            </a:bodyPr>
            <a:lstStyle/>
            <a:p>
              <a:pPr defTabSz="914400" eaLnBrk="0" fontAlgn="base" hangingPunct="0">
                <a:spcBef>
                  <a:spcPct val="0"/>
                </a:spcBef>
                <a:spcAft>
                  <a:spcPct val="0"/>
                </a:spcAft>
                <a:defRPr/>
              </a:pPr>
              <a:r>
                <a:rPr kumimoji="0" lang="ja-JP" altLang="en-US" sz="600" dirty="0" smtClean="0">
                  <a:solidFill>
                    <a:schemeClr val="bg1"/>
                  </a:solidFill>
                  <a:latin typeface="HG丸ｺﾞｼｯｸM-PRO" pitchFamily="50" charset="-128"/>
                  <a:ea typeface="HG丸ｺﾞｼｯｸM-PRO" pitchFamily="50" charset="-128"/>
                </a:rPr>
                <a:t>オール</a:t>
              </a:r>
              <a:r>
                <a:rPr kumimoji="0" lang="en-US" altLang="ja-JP" sz="600" dirty="0" smtClean="0">
                  <a:solidFill>
                    <a:schemeClr val="bg1"/>
                  </a:solidFill>
                  <a:latin typeface="HG丸ｺﾞｼｯｸM-PRO" pitchFamily="50" charset="-128"/>
                  <a:ea typeface="HG丸ｺﾞｼｯｸM-PRO" pitchFamily="50" charset="-128"/>
                </a:rPr>
                <a:t>FX</a:t>
              </a:r>
              <a:endParaRPr kumimoji="0" lang="ja-JP" altLang="en-US" sz="600" dirty="0">
                <a:solidFill>
                  <a:schemeClr val="bg1"/>
                </a:solidFill>
                <a:latin typeface="HG丸ｺﾞｼｯｸM-PRO" pitchFamily="50" charset="-128"/>
                <a:ea typeface="HG丸ｺﾞｼｯｸM-PRO" pitchFamily="50" charset="-128"/>
              </a:endParaRPr>
            </a:p>
            <a:p>
              <a:pPr defTabSz="914400" eaLnBrk="0" fontAlgn="base" hangingPunct="0">
                <a:spcBef>
                  <a:spcPct val="0"/>
                </a:spcBef>
                <a:spcAft>
                  <a:spcPct val="0"/>
                </a:spcAft>
                <a:defRPr/>
              </a:pPr>
              <a:r>
                <a:rPr kumimoji="0" lang="en-US" altLang="ja-JP" sz="600" dirty="0">
                  <a:solidFill>
                    <a:schemeClr val="bg1"/>
                  </a:solidFill>
                  <a:latin typeface="HG丸ｺﾞｼｯｸM-PRO" pitchFamily="50" charset="-128"/>
                  <a:ea typeface="HG丸ｺﾞｼｯｸM-PRO" pitchFamily="50" charset="-128"/>
                </a:rPr>
                <a:t>2</a:t>
              </a:r>
              <a:r>
                <a:rPr kumimoji="0" lang="ja-JP" altLang="en-US" sz="600" dirty="0">
                  <a:solidFill>
                    <a:schemeClr val="bg1"/>
                  </a:solidFill>
                  <a:latin typeface="HG丸ｺﾞｼｯｸM-PRO" pitchFamily="50" charset="-128"/>
                  <a:ea typeface="HG丸ｺﾞｼｯｸM-PRO" pitchFamily="50" charset="-128"/>
                </a:rPr>
                <a:t>年</a:t>
              </a:r>
            </a:p>
            <a:p>
              <a:pPr defTabSz="914400" eaLnBrk="0" fontAlgn="base" hangingPunct="0">
                <a:spcBef>
                  <a:spcPct val="0"/>
                </a:spcBef>
                <a:spcAft>
                  <a:spcPct val="0"/>
                </a:spcAft>
                <a:defRPr/>
              </a:pPr>
              <a:r>
                <a:rPr kumimoji="0" lang="ja-JP" altLang="en-US" sz="600" dirty="0" smtClean="0">
                  <a:solidFill>
                    <a:schemeClr val="bg1"/>
                  </a:solidFill>
                  <a:latin typeface="HG丸ｺﾞｼｯｸM-PRO" pitchFamily="50" charset="-128"/>
                  <a:ea typeface="HG丸ｺﾞｼｯｸM-PRO" pitchFamily="50" charset="-128"/>
                </a:rPr>
                <a:t>□</a:t>
              </a:r>
              <a:r>
                <a:rPr kumimoji="0" lang="ja-JP" altLang="en-US" sz="600" dirty="0">
                  <a:solidFill>
                    <a:schemeClr val="bg1"/>
                  </a:solidFill>
                  <a:latin typeface="HG丸ｺﾞｼｯｸM-PRO" pitchFamily="50" charset="-128"/>
                  <a:ea typeface="HG丸ｺﾞｼｯｸM-PRO" pitchFamily="50" charset="-128"/>
                </a:rPr>
                <a:t>□□部　□□□□ □□□□ □□□□</a:t>
              </a:r>
            </a:p>
            <a:p>
              <a:pPr defTabSz="914400" eaLnBrk="0" fontAlgn="base" hangingPunct="0">
                <a:spcBef>
                  <a:spcPct val="0"/>
                </a:spcBef>
                <a:spcAft>
                  <a:spcPct val="0"/>
                </a:spcAft>
                <a:defRPr/>
              </a:pPr>
              <a:r>
                <a:rPr kumimoji="0" lang="en-US" altLang="ja-JP" sz="600" dirty="0" err="1" smtClean="0">
                  <a:solidFill>
                    <a:schemeClr val="bg1"/>
                  </a:solidFill>
                  <a:latin typeface="HG丸ｺﾞｼｯｸM-PRO" pitchFamily="50" charset="-128"/>
                  <a:ea typeface="HG丸ｺﾞｼｯｸM-PRO" pitchFamily="50" charset="-128"/>
                </a:rPr>
                <a:t>xxxx</a:t>
              </a:r>
              <a:r>
                <a:rPr kumimoji="0" lang="ja-JP" altLang="en-US" sz="600" dirty="0" smtClean="0">
                  <a:solidFill>
                    <a:schemeClr val="bg1"/>
                  </a:solidFill>
                  <a:latin typeface="HG丸ｺﾞｼｯｸM-PRO" pitchFamily="50" charset="-128"/>
                  <a:ea typeface="HG丸ｺﾞｼｯｸM-PRO" pitchFamily="50" charset="-128"/>
                </a:rPr>
                <a:t>年</a:t>
              </a:r>
              <a:r>
                <a:rPr kumimoji="0" lang="en-US" altLang="ja-JP" sz="600" dirty="0" smtClean="0">
                  <a:solidFill>
                    <a:schemeClr val="bg1"/>
                  </a:solidFill>
                  <a:latin typeface="HG丸ｺﾞｼｯｸM-PRO" pitchFamily="50" charset="-128"/>
                  <a:ea typeface="HG丸ｺﾞｼｯｸM-PRO" pitchFamily="50" charset="-128"/>
                </a:rPr>
                <a:t>xx</a:t>
              </a:r>
              <a:r>
                <a:rPr kumimoji="0" lang="ja-JP" altLang="en-US" sz="600" dirty="0" smtClean="0">
                  <a:solidFill>
                    <a:schemeClr val="bg1"/>
                  </a:solidFill>
                  <a:latin typeface="HG丸ｺﾞｼｯｸM-PRO" pitchFamily="50" charset="-128"/>
                  <a:ea typeface="HG丸ｺﾞｼｯｸM-PRO" pitchFamily="50" charset="-128"/>
                </a:rPr>
                <a:t>月</a:t>
              </a:r>
              <a:r>
                <a:rPr kumimoji="0" lang="en-US" altLang="ja-JP" sz="600" dirty="0" smtClean="0">
                  <a:solidFill>
                    <a:schemeClr val="bg1"/>
                  </a:solidFill>
                  <a:latin typeface="HG丸ｺﾞｼｯｸM-PRO" pitchFamily="50" charset="-128"/>
                  <a:ea typeface="HG丸ｺﾞｼｯｸM-PRO" pitchFamily="50" charset="-128"/>
                </a:rPr>
                <a:t>xx</a:t>
              </a:r>
              <a:r>
                <a:rPr kumimoji="0" lang="ja-JP" altLang="en-US" sz="600" dirty="0" smtClean="0">
                  <a:solidFill>
                    <a:schemeClr val="bg1"/>
                  </a:solidFill>
                  <a:latin typeface="HG丸ｺﾞｼｯｸM-PRO" pitchFamily="50" charset="-128"/>
                  <a:ea typeface="HG丸ｺﾞｼｯｸM-PRO" pitchFamily="50" charset="-128"/>
                </a:rPr>
                <a:t>日</a:t>
              </a:r>
              <a:endParaRPr kumimoji="0" lang="en-US" altLang="ja-JP" sz="600" dirty="0">
                <a:solidFill>
                  <a:schemeClr val="bg1"/>
                </a:solidFill>
                <a:latin typeface="HG丸ｺﾞｼｯｸM-PRO" pitchFamily="50" charset="-128"/>
                <a:ea typeface="HG丸ｺﾞｼｯｸM-PRO" pitchFamily="50" charset="-128"/>
              </a:endParaRPr>
            </a:p>
          </p:txBody>
        </p:sp>
      </p:grpSp>
    </p:spTree>
    <p:extLst>
      <p:ext uri="{BB962C8B-B14F-4D97-AF65-F5344CB8AC3E}">
        <p14:creationId xmlns:p14="http://schemas.microsoft.com/office/powerpoint/2010/main" val="296926024"/>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White Small Title">
    <p:bg>
      <p:bgRef idx="1001">
        <a:schemeClr val="bg1"/>
      </p:bgRef>
    </p:bg>
    <p:spTree>
      <p:nvGrpSpPr>
        <p:cNvPr id="1" name=""/>
        <p:cNvGrpSpPr/>
        <p:nvPr/>
      </p:nvGrpSpPr>
      <p:grpSpPr>
        <a:xfrm>
          <a:off x="0" y="0"/>
          <a:ext cx="0" cy="0"/>
          <a:chOff x="0" y="0"/>
          <a:chExt cx="0" cy="0"/>
        </a:xfrm>
      </p:grpSpPr>
      <p:sp>
        <p:nvSpPr>
          <p:cNvPr id="10" name="コンテンツ プレースホルダ 9"/>
          <p:cNvSpPr>
            <a:spLocks noGrp="1"/>
          </p:cNvSpPr>
          <p:nvPr>
            <p:ph sz="quarter" idx="10"/>
          </p:nvPr>
        </p:nvSpPr>
        <p:spPr>
          <a:xfrm>
            <a:off x="413989" y="1241804"/>
            <a:ext cx="9073259" cy="4392610"/>
          </a:xfrm>
          <a:prstGeom prst="roundRect">
            <a:avLst>
              <a:gd name="adj" fmla="val 4497"/>
            </a:avLst>
          </a:prstGeom>
          <a:solidFill>
            <a:srgbClr val="FFFFFF">
              <a:alpha val="85098"/>
            </a:srgbClr>
          </a:solidFill>
        </p:spPr>
        <p:txBody>
          <a:bodyPr lIns="97200" tIns="97200" rIns="97200" bIns="97200"/>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タイトル 7"/>
          <p:cNvSpPr>
            <a:spLocks noGrp="1"/>
          </p:cNvSpPr>
          <p:nvPr>
            <p:ph type="title"/>
          </p:nvPr>
        </p:nvSpPr>
        <p:spPr/>
        <p:txBody>
          <a:bodyPr/>
          <a:lstStyle>
            <a:lvl1pPr>
              <a:defRPr sz="2000">
                <a:solidFill>
                  <a:schemeClr val="bg1"/>
                </a:solidFill>
              </a:defRPr>
            </a:lvl1pPr>
          </a:lstStyle>
          <a:p>
            <a:r>
              <a:rPr kumimoji="1" lang="ja-JP" altLang="en-US" smtClean="0"/>
              <a:t>マスタ タイトルの書式設定</a:t>
            </a:r>
            <a:endParaRPr kumimoji="1" lang="ja-JP" altLang="en-US" dirty="0"/>
          </a:p>
        </p:txBody>
      </p:sp>
      <p:grpSp>
        <p:nvGrpSpPr>
          <p:cNvPr id="9" name="Classification of Information"/>
          <p:cNvGrpSpPr/>
          <p:nvPr userDrawn="1"/>
        </p:nvGrpSpPr>
        <p:grpSpPr>
          <a:xfrm>
            <a:off x="7544400" y="246059"/>
            <a:ext cx="1980600" cy="555769"/>
            <a:chOff x="7544400" y="188913"/>
            <a:chExt cx="1980600" cy="555769"/>
          </a:xfrm>
        </p:grpSpPr>
        <p:sp>
          <p:nvSpPr>
            <p:cNvPr id="14" name="テキスト ボックス 13"/>
            <p:cNvSpPr txBox="1"/>
            <p:nvPr/>
          </p:nvSpPr>
          <p:spPr>
            <a:xfrm>
              <a:off x="7544400" y="188913"/>
              <a:ext cx="1980000" cy="140400"/>
            </a:xfrm>
            <a:prstGeom prst="rect">
              <a:avLst/>
            </a:prstGeom>
            <a:noFill/>
            <a:ln w="9525">
              <a:noFill/>
              <a:miter lim="800000"/>
              <a:headEnd/>
              <a:tailEnd/>
            </a:ln>
            <a:effectLst/>
          </p:spPr>
          <p:txBody>
            <a:bodyPr lIns="0" tIns="0" rIns="0" bIns="0" anchor="b"/>
            <a:lstStyle/>
            <a:p>
              <a:pPr defTabSz="914400" fontAlgn="base">
                <a:spcBef>
                  <a:spcPct val="0"/>
                </a:spcBef>
                <a:spcAft>
                  <a:spcPct val="0"/>
                </a:spcAft>
                <a:defRPr/>
              </a:pPr>
              <a:r>
                <a:rPr lang="en-US" altLang="ja-JP" sz="900" dirty="0" smtClean="0">
                  <a:solidFill>
                    <a:schemeClr val="bg1"/>
                  </a:solidFill>
                  <a:latin typeface="Arial" pitchFamily="34" charset="0"/>
                  <a:ea typeface="HG丸ｺﾞｼｯｸM-PRO" pitchFamily="50" charset="-128"/>
                  <a:cs typeface="Arial" pitchFamily="34" charset="0"/>
                </a:rPr>
                <a:t>Fuji Xerox Internal Use Only</a:t>
              </a:r>
              <a:endParaRPr lang="en-US" altLang="ja-JP" sz="900" dirty="0">
                <a:solidFill>
                  <a:schemeClr val="bg1"/>
                </a:solidFill>
                <a:latin typeface="Arial" pitchFamily="34" charset="0"/>
                <a:ea typeface="HG丸ｺﾞｼｯｸM-PRO" pitchFamily="50" charset="-128"/>
                <a:cs typeface="Arial" pitchFamily="34" charset="0"/>
              </a:endParaRPr>
            </a:p>
          </p:txBody>
        </p:sp>
        <p:sp>
          <p:nvSpPr>
            <p:cNvPr id="15" name="テキスト ボックス 14"/>
            <p:cNvSpPr txBox="1"/>
            <p:nvPr/>
          </p:nvSpPr>
          <p:spPr>
            <a:xfrm>
              <a:off x="7544400" y="375350"/>
              <a:ext cx="608400" cy="369332"/>
            </a:xfrm>
            <a:prstGeom prst="rect">
              <a:avLst/>
            </a:prstGeom>
            <a:noFill/>
            <a:ln w="3175" algn="ctr">
              <a:noFill/>
              <a:miter lim="800000"/>
              <a:headEnd/>
              <a:tailEnd/>
            </a:ln>
            <a:effectLst/>
          </p:spPr>
          <p:txBody>
            <a:bodyPr lIns="0" tIns="0" rIns="0" bIns="0">
              <a:spAutoFit/>
            </a:bodyPr>
            <a:lstStyle/>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開 示 範 囲	：</a:t>
              </a:r>
            </a:p>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指 定 期 間	：</a:t>
              </a:r>
            </a:p>
            <a:p>
              <a:pPr defTabSz="914400" eaLnBrk="0" fontAlgn="base" hangingPunct="0">
                <a:spcBef>
                  <a:spcPct val="0"/>
                </a:spcBef>
                <a:spcAft>
                  <a:spcPct val="0"/>
                </a:spcAft>
                <a:tabLst>
                  <a:tab pos="388800" algn="l"/>
                </a:tabLst>
                <a:defRPr/>
              </a:pPr>
              <a:r>
                <a:rPr kumimoji="0" lang="ja-JP" altLang="en-US" sz="600" dirty="0" smtClean="0">
                  <a:solidFill>
                    <a:schemeClr val="bg1"/>
                  </a:solidFill>
                  <a:latin typeface="HG丸ｺﾞｼｯｸM-PRO" pitchFamily="50" charset="-128"/>
                  <a:ea typeface="HG丸ｺﾞｼｯｸM-PRO" pitchFamily="50" charset="-128"/>
                </a:rPr>
                <a:t>作成</a:t>
              </a:r>
              <a:r>
                <a:rPr kumimoji="0" lang="ja-JP" altLang="en-US" sz="600" dirty="0">
                  <a:solidFill>
                    <a:schemeClr val="bg1"/>
                  </a:solidFill>
                  <a:latin typeface="HG丸ｺﾞｼｯｸM-PRO" pitchFamily="50" charset="-128"/>
                  <a:ea typeface="HG丸ｺﾞｼｯｸM-PRO" pitchFamily="50" charset="-128"/>
                </a:rPr>
                <a:t>責任者	：</a:t>
              </a:r>
            </a:p>
            <a:p>
              <a:pPr defTabSz="914400" eaLnBrk="0" fontAlgn="base" hangingPunct="0">
                <a:spcBef>
                  <a:spcPct val="0"/>
                </a:spcBef>
                <a:spcAft>
                  <a:spcPct val="0"/>
                </a:spcAft>
                <a:tabLst>
                  <a:tab pos="388800" algn="l"/>
                </a:tabLst>
                <a:defRPr/>
              </a:pPr>
              <a:r>
                <a:rPr kumimoji="0" lang="ja-JP" altLang="en-US" sz="600" dirty="0">
                  <a:solidFill>
                    <a:schemeClr val="bg1"/>
                  </a:solidFill>
                  <a:latin typeface="HG丸ｺﾞｼｯｸM-PRO" pitchFamily="50" charset="-128"/>
                  <a:ea typeface="HG丸ｺﾞｼｯｸM-PRO" pitchFamily="50" charset="-128"/>
                </a:rPr>
                <a:t>作　成　日	：</a:t>
              </a:r>
            </a:p>
          </p:txBody>
        </p:sp>
        <p:sp>
          <p:nvSpPr>
            <p:cNvPr id="17" name="テキスト ボックス 16"/>
            <p:cNvSpPr txBox="1"/>
            <p:nvPr/>
          </p:nvSpPr>
          <p:spPr>
            <a:xfrm>
              <a:off x="8077800" y="375350"/>
              <a:ext cx="1447200" cy="369332"/>
            </a:xfrm>
            <a:prstGeom prst="rect">
              <a:avLst/>
            </a:prstGeom>
            <a:noFill/>
            <a:ln w="3175" algn="ctr">
              <a:noFill/>
              <a:miter lim="800000"/>
              <a:headEnd/>
              <a:tailEnd/>
            </a:ln>
            <a:effectLst/>
          </p:spPr>
          <p:txBody>
            <a:bodyPr lIns="0" tIns="0" rIns="0" bIns="0">
              <a:spAutoFit/>
            </a:bodyPr>
            <a:lstStyle/>
            <a:p>
              <a:pPr defTabSz="914400" eaLnBrk="0" fontAlgn="base" hangingPunct="0">
                <a:spcBef>
                  <a:spcPct val="0"/>
                </a:spcBef>
                <a:spcAft>
                  <a:spcPct val="0"/>
                </a:spcAft>
                <a:defRPr/>
              </a:pPr>
              <a:r>
                <a:rPr kumimoji="0" lang="ja-JP" altLang="en-US" sz="600" dirty="0" smtClean="0">
                  <a:solidFill>
                    <a:schemeClr val="bg1"/>
                  </a:solidFill>
                  <a:latin typeface="HG丸ｺﾞｼｯｸM-PRO" pitchFamily="50" charset="-128"/>
                  <a:ea typeface="HG丸ｺﾞｼｯｸM-PRO" pitchFamily="50" charset="-128"/>
                </a:rPr>
                <a:t>オール</a:t>
              </a:r>
              <a:r>
                <a:rPr kumimoji="0" lang="en-US" altLang="ja-JP" sz="600" dirty="0" smtClean="0">
                  <a:solidFill>
                    <a:schemeClr val="bg1"/>
                  </a:solidFill>
                  <a:latin typeface="HG丸ｺﾞｼｯｸM-PRO" pitchFamily="50" charset="-128"/>
                  <a:ea typeface="HG丸ｺﾞｼｯｸM-PRO" pitchFamily="50" charset="-128"/>
                </a:rPr>
                <a:t>FX</a:t>
              </a:r>
              <a:endParaRPr kumimoji="0" lang="ja-JP" altLang="en-US" sz="600" dirty="0">
                <a:solidFill>
                  <a:schemeClr val="bg1"/>
                </a:solidFill>
                <a:latin typeface="HG丸ｺﾞｼｯｸM-PRO" pitchFamily="50" charset="-128"/>
                <a:ea typeface="HG丸ｺﾞｼｯｸM-PRO" pitchFamily="50" charset="-128"/>
              </a:endParaRPr>
            </a:p>
            <a:p>
              <a:pPr defTabSz="914400" eaLnBrk="0" fontAlgn="base" hangingPunct="0">
                <a:spcBef>
                  <a:spcPct val="0"/>
                </a:spcBef>
                <a:spcAft>
                  <a:spcPct val="0"/>
                </a:spcAft>
                <a:defRPr/>
              </a:pPr>
              <a:r>
                <a:rPr kumimoji="0" lang="en-US" altLang="ja-JP" sz="600" dirty="0">
                  <a:solidFill>
                    <a:schemeClr val="bg1"/>
                  </a:solidFill>
                  <a:latin typeface="HG丸ｺﾞｼｯｸM-PRO" pitchFamily="50" charset="-128"/>
                  <a:ea typeface="HG丸ｺﾞｼｯｸM-PRO" pitchFamily="50" charset="-128"/>
                </a:rPr>
                <a:t>2</a:t>
              </a:r>
              <a:r>
                <a:rPr kumimoji="0" lang="ja-JP" altLang="en-US" sz="600" dirty="0">
                  <a:solidFill>
                    <a:schemeClr val="bg1"/>
                  </a:solidFill>
                  <a:latin typeface="HG丸ｺﾞｼｯｸM-PRO" pitchFamily="50" charset="-128"/>
                  <a:ea typeface="HG丸ｺﾞｼｯｸM-PRO" pitchFamily="50" charset="-128"/>
                </a:rPr>
                <a:t>年</a:t>
              </a:r>
            </a:p>
            <a:p>
              <a:pPr defTabSz="914400" eaLnBrk="0" fontAlgn="base" hangingPunct="0">
                <a:spcBef>
                  <a:spcPct val="0"/>
                </a:spcBef>
                <a:spcAft>
                  <a:spcPct val="0"/>
                </a:spcAft>
                <a:defRPr/>
              </a:pPr>
              <a:r>
                <a:rPr kumimoji="0" lang="ja-JP" altLang="en-US" sz="600" dirty="0" smtClean="0">
                  <a:solidFill>
                    <a:schemeClr val="bg1"/>
                  </a:solidFill>
                  <a:latin typeface="HG丸ｺﾞｼｯｸM-PRO" pitchFamily="50" charset="-128"/>
                  <a:ea typeface="HG丸ｺﾞｼｯｸM-PRO" pitchFamily="50" charset="-128"/>
                </a:rPr>
                <a:t>□</a:t>
              </a:r>
              <a:r>
                <a:rPr kumimoji="0" lang="ja-JP" altLang="en-US" sz="600" dirty="0">
                  <a:solidFill>
                    <a:schemeClr val="bg1"/>
                  </a:solidFill>
                  <a:latin typeface="HG丸ｺﾞｼｯｸM-PRO" pitchFamily="50" charset="-128"/>
                  <a:ea typeface="HG丸ｺﾞｼｯｸM-PRO" pitchFamily="50" charset="-128"/>
                </a:rPr>
                <a:t>□□部　□□□□ □□□□ □□□□</a:t>
              </a:r>
            </a:p>
            <a:p>
              <a:pPr defTabSz="914400" eaLnBrk="0" fontAlgn="base" hangingPunct="0">
                <a:spcBef>
                  <a:spcPct val="0"/>
                </a:spcBef>
                <a:spcAft>
                  <a:spcPct val="0"/>
                </a:spcAft>
                <a:defRPr/>
              </a:pPr>
              <a:r>
                <a:rPr kumimoji="0" lang="en-US" altLang="ja-JP" sz="600" dirty="0" err="1" smtClean="0">
                  <a:solidFill>
                    <a:schemeClr val="bg1"/>
                  </a:solidFill>
                  <a:latin typeface="HG丸ｺﾞｼｯｸM-PRO" pitchFamily="50" charset="-128"/>
                  <a:ea typeface="HG丸ｺﾞｼｯｸM-PRO" pitchFamily="50" charset="-128"/>
                </a:rPr>
                <a:t>xxxx</a:t>
              </a:r>
              <a:r>
                <a:rPr kumimoji="0" lang="ja-JP" altLang="en-US" sz="600" dirty="0" smtClean="0">
                  <a:solidFill>
                    <a:schemeClr val="bg1"/>
                  </a:solidFill>
                  <a:latin typeface="HG丸ｺﾞｼｯｸM-PRO" pitchFamily="50" charset="-128"/>
                  <a:ea typeface="HG丸ｺﾞｼｯｸM-PRO" pitchFamily="50" charset="-128"/>
                </a:rPr>
                <a:t>年</a:t>
              </a:r>
              <a:r>
                <a:rPr kumimoji="0" lang="en-US" altLang="ja-JP" sz="600" dirty="0" smtClean="0">
                  <a:solidFill>
                    <a:schemeClr val="bg1"/>
                  </a:solidFill>
                  <a:latin typeface="HG丸ｺﾞｼｯｸM-PRO" pitchFamily="50" charset="-128"/>
                  <a:ea typeface="HG丸ｺﾞｼｯｸM-PRO" pitchFamily="50" charset="-128"/>
                </a:rPr>
                <a:t>xx</a:t>
              </a:r>
              <a:r>
                <a:rPr kumimoji="0" lang="ja-JP" altLang="en-US" sz="600" dirty="0" smtClean="0">
                  <a:solidFill>
                    <a:schemeClr val="bg1"/>
                  </a:solidFill>
                  <a:latin typeface="HG丸ｺﾞｼｯｸM-PRO" pitchFamily="50" charset="-128"/>
                  <a:ea typeface="HG丸ｺﾞｼｯｸM-PRO" pitchFamily="50" charset="-128"/>
                </a:rPr>
                <a:t>月</a:t>
              </a:r>
              <a:r>
                <a:rPr kumimoji="0" lang="en-US" altLang="ja-JP" sz="600" dirty="0" smtClean="0">
                  <a:solidFill>
                    <a:schemeClr val="bg1"/>
                  </a:solidFill>
                  <a:latin typeface="HG丸ｺﾞｼｯｸM-PRO" pitchFamily="50" charset="-128"/>
                  <a:ea typeface="HG丸ｺﾞｼｯｸM-PRO" pitchFamily="50" charset="-128"/>
                </a:rPr>
                <a:t>xx</a:t>
              </a:r>
              <a:r>
                <a:rPr kumimoji="0" lang="ja-JP" altLang="en-US" sz="600" dirty="0" smtClean="0">
                  <a:solidFill>
                    <a:schemeClr val="bg1"/>
                  </a:solidFill>
                  <a:latin typeface="HG丸ｺﾞｼｯｸM-PRO" pitchFamily="50" charset="-128"/>
                  <a:ea typeface="HG丸ｺﾞｼｯｸM-PRO" pitchFamily="50" charset="-128"/>
                </a:rPr>
                <a:t>日</a:t>
              </a:r>
              <a:endParaRPr kumimoji="0" lang="en-US" altLang="ja-JP" sz="600" dirty="0">
                <a:solidFill>
                  <a:schemeClr val="bg1"/>
                </a:solidFill>
                <a:latin typeface="HG丸ｺﾞｼｯｸM-PRO" pitchFamily="50" charset="-128"/>
                <a:ea typeface="HG丸ｺﾞｼｯｸM-PRO" pitchFamily="50" charset="-128"/>
              </a:endParaRPr>
            </a:p>
          </p:txBody>
        </p:sp>
      </p:grpSp>
    </p:spTree>
    <p:extLst>
      <p:ext uri="{BB962C8B-B14F-4D97-AF65-F5344CB8AC3E}">
        <p14:creationId xmlns:p14="http://schemas.microsoft.com/office/powerpoint/2010/main" val="166235978"/>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9"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6" name="タイトル 5"/>
          <p:cNvSpPr>
            <a:spLocks noGrp="1"/>
          </p:cNvSpPr>
          <p:nvPr>
            <p:ph type="title"/>
          </p:nvPr>
        </p:nvSpPr>
        <p:spPr/>
        <p:txBody>
          <a:bodyPr/>
          <a:lstStyle/>
          <a:p>
            <a:r>
              <a:rPr kumimoji="1" lang="ja-JP" altLang="en-US" smtClean="0"/>
              <a:t>マスタ タイトルの書式設定</a:t>
            </a:r>
            <a:endParaRPr kumimoji="1" lang="ja-JP" altLang="en-US" dirty="0"/>
          </a:p>
        </p:txBody>
      </p:sp>
    </p:spTree>
    <p:extLst>
      <p:ext uri="{BB962C8B-B14F-4D97-AF65-F5344CB8AC3E}">
        <p14:creationId xmlns:p14="http://schemas.microsoft.com/office/powerpoint/2010/main" val="1043641614"/>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 Box Slide">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85999" y="1673865"/>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4" name="Text Placeholder 3"/>
          <p:cNvSpPr>
            <a:spLocks noGrp="1"/>
          </p:cNvSpPr>
          <p:nvPr>
            <p:ph type="body" sz="quarter" idx="10"/>
          </p:nvPr>
        </p:nvSpPr>
        <p:spPr>
          <a:xfrm>
            <a:off x="486000" y="5562404"/>
            <a:ext cx="8929240" cy="720100"/>
          </a:xfrm>
        </p:spPr>
        <p:txBody>
          <a:bodyPr lIns="29624">
            <a:normAutofit/>
          </a:bodyPr>
          <a:lstStyle>
            <a:lvl1pPr>
              <a:defRPr sz="1400"/>
            </a:lvl1pPr>
          </a:lstStyle>
          <a:p>
            <a:pPr lvl="0"/>
            <a:r>
              <a:rPr kumimoji="1" lang="ja-JP" altLang="en-US" smtClean="0"/>
              <a:t>マスタ テキストの書式設定</a:t>
            </a:r>
          </a:p>
        </p:txBody>
      </p:sp>
      <p:sp>
        <p:nvSpPr>
          <p:cNvPr id="26"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27"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24" name="タイトル 23"/>
          <p:cNvSpPr>
            <a:spLocks noGrp="1"/>
          </p:cNvSpPr>
          <p:nvPr>
            <p:ph type="title"/>
          </p:nvPr>
        </p:nvSpPr>
        <p:spPr/>
        <p:txBody>
          <a:bodyPr/>
          <a:lstStyle/>
          <a:p>
            <a:r>
              <a:rPr kumimoji="1" lang="ja-JP" altLang="en-US" smtClean="0"/>
              <a:t>マスタ タイトルの書式設定</a:t>
            </a:r>
            <a:endParaRPr kumimoji="1" lang="ja-JP" altLang="en-US"/>
          </a:p>
        </p:txBody>
      </p:sp>
      <p:sp>
        <p:nvSpPr>
          <p:cNvPr id="15" name="Content Placeholder 4"/>
          <p:cNvSpPr>
            <a:spLocks noGrp="1"/>
          </p:cNvSpPr>
          <p:nvPr>
            <p:ph sz="quarter" idx="30"/>
          </p:nvPr>
        </p:nvSpPr>
        <p:spPr>
          <a:xfrm>
            <a:off x="485999" y="297004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25" name="Content Placeholder 4"/>
          <p:cNvSpPr>
            <a:spLocks noGrp="1"/>
          </p:cNvSpPr>
          <p:nvPr>
            <p:ph sz="quarter" idx="31"/>
          </p:nvPr>
        </p:nvSpPr>
        <p:spPr>
          <a:xfrm>
            <a:off x="485999" y="426622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28" name="Content Placeholder 4"/>
          <p:cNvSpPr>
            <a:spLocks noGrp="1"/>
          </p:cNvSpPr>
          <p:nvPr>
            <p:ph sz="quarter" idx="32"/>
          </p:nvPr>
        </p:nvSpPr>
        <p:spPr>
          <a:xfrm>
            <a:off x="3510419" y="1673865"/>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29" name="Content Placeholder 4"/>
          <p:cNvSpPr>
            <a:spLocks noGrp="1"/>
          </p:cNvSpPr>
          <p:nvPr>
            <p:ph sz="quarter" idx="33"/>
          </p:nvPr>
        </p:nvSpPr>
        <p:spPr>
          <a:xfrm>
            <a:off x="3510419" y="297004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30" name="Content Placeholder 4"/>
          <p:cNvSpPr>
            <a:spLocks noGrp="1"/>
          </p:cNvSpPr>
          <p:nvPr>
            <p:ph sz="quarter" idx="34"/>
          </p:nvPr>
        </p:nvSpPr>
        <p:spPr>
          <a:xfrm>
            <a:off x="3510419" y="426622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31" name="Content Placeholder 4"/>
          <p:cNvSpPr>
            <a:spLocks noGrp="1"/>
          </p:cNvSpPr>
          <p:nvPr>
            <p:ph sz="quarter" idx="35"/>
          </p:nvPr>
        </p:nvSpPr>
        <p:spPr>
          <a:xfrm>
            <a:off x="6534839" y="1673865"/>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32" name="Content Placeholder 4"/>
          <p:cNvSpPr>
            <a:spLocks noGrp="1"/>
          </p:cNvSpPr>
          <p:nvPr>
            <p:ph sz="quarter" idx="36"/>
          </p:nvPr>
        </p:nvSpPr>
        <p:spPr>
          <a:xfrm>
            <a:off x="6534839" y="297004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
        <p:nvSpPr>
          <p:cNvPr id="33" name="Content Placeholder 4"/>
          <p:cNvSpPr>
            <a:spLocks noGrp="1"/>
          </p:cNvSpPr>
          <p:nvPr>
            <p:ph sz="quarter" idx="37"/>
          </p:nvPr>
        </p:nvSpPr>
        <p:spPr>
          <a:xfrm>
            <a:off x="6534839" y="4266224"/>
            <a:ext cx="2894347" cy="1152159"/>
          </a:xfrm>
          <a:prstGeom prst="roundRect">
            <a:avLst>
              <a:gd name="adj" fmla="val 9022"/>
            </a:avLst>
          </a:prstGeom>
          <a:solidFill>
            <a:schemeClr val="accent1"/>
          </a:solidFill>
        </p:spPr>
        <p:txBody>
          <a:bodyPr lIns="98746" tIns="98746">
            <a:noAutofit/>
          </a:bodyPr>
          <a:lstStyle>
            <a:lvl1pPr>
              <a:spcBef>
                <a:spcPts val="0"/>
              </a:spcBef>
              <a:spcAft>
                <a:spcPts val="400"/>
              </a:spcAft>
              <a:defRPr sz="1200" b="1">
                <a:solidFill>
                  <a:schemeClr val="bg1"/>
                </a:solidFill>
              </a:defRPr>
            </a:lvl1pPr>
            <a:lvl2pPr>
              <a:spcBef>
                <a:spcPts val="0"/>
              </a:spcBef>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p:txBody>
      </p:sp>
    </p:spTree>
    <p:extLst>
      <p:ext uri="{BB962C8B-B14F-4D97-AF65-F5344CB8AC3E}">
        <p14:creationId xmlns:p14="http://schemas.microsoft.com/office/powerpoint/2010/main" val="222131124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Boxes">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485999" y="1673864"/>
            <a:ext cx="2880400" cy="3600500"/>
          </a:xfrm>
          <a:prstGeom prst="roundRect">
            <a:avLst>
              <a:gd name="adj" fmla="val 4329"/>
            </a:avLst>
          </a:prstGeom>
          <a:solidFill>
            <a:schemeClr val="accent1"/>
          </a:solidFill>
        </p:spPr>
        <p:txBody>
          <a:bodyPr lIns="98746" tIns="98746" rIns="98746" bIns="98746">
            <a:normAutofit/>
          </a:bodyPr>
          <a:lstStyle>
            <a:lvl1pPr>
              <a:spcAft>
                <a:spcPts val="400"/>
              </a:spcAft>
              <a:defRPr sz="1200" b="1">
                <a:solidFill>
                  <a:schemeClr val="bg1"/>
                </a:solidFill>
              </a:defRPr>
            </a:lvl1pPr>
            <a:lvl2pPr>
              <a:spcAft>
                <a:spcPts val="400"/>
              </a:spcAft>
              <a:defRPr sz="1200">
                <a:solidFill>
                  <a:schemeClr val="bg1"/>
                </a:solidFill>
              </a:defRPr>
            </a:lvl2pPr>
            <a:lvl3pPr>
              <a:spcAft>
                <a:spcPts val="400"/>
              </a:spcAft>
              <a:defRPr>
                <a:solidFill>
                  <a:schemeClr val="bg1"/>
                </a:solidFill>
              </a:defRPr>
            </a:lvl3pPr>
            <a:lvl4pPr>
              <a:spcAft>
                <a:spcPts val="400"/>
              </a:spcAft>
              <a:defRPr>
                <a:solidFill>
                  <a:schemeClr val="bg1"/>
                </a:solidFill>
              </a:defRPr>
            </a:lvl4pPr>
            <a:lvl5pPr>
              <a:spcAft>
                <a:spcPts val="400"/>
              </a:spcAft>
              <a:defRPr>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4" name="Text Placeholder 3"/>
          <p:cNvSpPr>
            <a:spLocks noGrp="1"/>
          </p:cNvSpPr>
          <p:nvPr>
            <p:ph type="body" sz="quarter" idx="10"/>
          </p:nvPr>
        </p:nvSpPr>
        <p:spPr>
          <a:xfrm>
            <a:off x="486000" y="5418385"/>
            <a:ext cx="8929240" cy="576080"/>
          </a:xfrm>
        </p:spPr>
        <p:txBody>
          <a:bodyPr lIns="29624">
            <a:normAutofit/>
          </a:bodyPr>
          <a:lstStyle>
            <a:lvl1pPr>
              <a:defRPr sz="1400"/>
            </a:lvl1pPr>
          </a:lstStyle>
          <a:p>
            <a:pPr lvl="0"/>
            <a:r>
              <a:rPr kumimoji="1" lang="ja-JP" altLang="en-US" smtClean="0"/>
              <a:t>マスタ テキストの書式設定</a:t>
            </a:r>
          </a:p>
        </p:txBody>
      </p:sp>
      <p:sp>
        <p:nvSpPr>
          <p:cNvPr id="14"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5"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3" name="タイトル 12"/>
          <p:cNvSpPr>
            <a:spLocks noGrp="1"/>
          </p:cNvSpPr>
          <p:nvPr>
            <p:ph type="title"/>
          </p:nvPr>
        </p:nvSpPr>
        <p:spPr/>
        <p:txBody>
          <a:bodyPr/>
          <a:lstStyle/>
          <a:p>
            <a:r>
              <a:rPr kumimoji="1" lang="ja-JP" altLang="en-US" smtClean="0"/>
              <a:t>マスタ タイトルの書式設定</a:t>
            </a:r>
            <a:endParaRPr kumimoji="1" lang="ja-JP" altLang="en-US"/>
          </a:p>
        </p:txBody>
      </p:sp>
      <p:sp>
        <p:nvSpPr>
          <p:cNvPr id="16" name="Content Placeholder 4"/>
          <p:cNvSpPr>
            <a:spLocks noGrp="1"/>
          </p:cNvSpPr>
          <p:nvPr>
            <p:ph sz="quarter" idx="24"/>
          </p:nvPr>
        </p:nvSpPr>
        <p:spPr>
          <a:xfrm>
            <a:off x="3510419" y="1673864"/>
            <a:ext cx="2880400" cy="3600500"/>
          </a:xfrm>
          <a:prstGeom prst="roundRect">
            <a:avLst>
              <a:gd name="adj" fmla="val 4329"/>
            </a:avLst>
          </a:prstGeom>
          <a:solidFill>
            <a:schemeClr val="accent1"/>
          </a:solidFill>
        </p:spPr>
        <p:txBody>
          <a:bodyPr lIns="98746" tIns="98746" rIns="98746" bIns="98746">
            <a:normAutofit/>
          </a:bodyPr>
          <a:lstStyle>
            <a:lvl1pPr>
              <a:spcAft>
                <a:spcPts val="400"/>
              </a:spcAft>
              <a:defRPr sz="1200" b="1">
                <a:solidFill>
                  <a:schemeClr val="bg1"/>
                </a:solidFill>
              </a:defRPr>
            </a:lvl1pPr>
            <a:lvl2pPr>
              <a:spcAft>
                <a:spcPts val="400"/>
              </a:spcAft>
              <a:defRPr sz="1200">
                <a:solidFill>
                  <a:schemeClr val="bg1"/>
                </a:solidFill>
              </a:defRPr>
            </a:lvl2pPr>
            <a:lvl3pPr>
              <a:spcAft>
                <a:spcPts val="400"/>
              </a:spcAft>
              <a:defRPr>
                <a:solidFill>
                  <a:schemeClr val="bg1"/>
                </a:solidFill>
              </a:defRPr>
            </a:lvl3pPr>
            <a:lvl4pPr>
              <a:spcAft>
                <a:spcPts val="400"/>
              </a:spcAft>
              <a:defRPr>
                <a:solidFill>
                  <a:schemeClr val="bg1"/>
                </a:solidFill>
              </a:defRPr>
            </a:lvl4pPr>
            <a:lvl5pPr>
              <a:spcAft>
                <a:spcPts val="400"/>
              </a:spcAft>
              <a:defRPr>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7" name="Content Placeholder 4"/>
          <p:cNvSpPr>
            <a:spLocks noGrp="1"/>
          </p:cNvSpPr>
          <p:nvPr>
            <p:ph sz="quarter" idx="25"/>
          </p:nvPr>
        </p:nvSpPr>
        <p:spPr>
          <a:xfrm>
            <a:off x="6534839" y="1673864"/>
            <a:ext cx="2880400" cy="3600500"/>
          </a:xfrm>
          <a:prstGeom prst="roundRect">
            <a:avLst>
              <a:gd name="adj" fmla="val 4329"/>
            </a:avLst>
          </a:prstGeom>
          <a:solidFill>
            <a:schemeClr val="accent1"/>
          </a:solidFill>
        </p:spPr>
        <p:txBody>
          <a:bodyPr lIns="98746" tIns="98746" rIns="98746" bIns="98746">
            <a:normAutofit/>
          </a:bodyPr>
          <a:lstStyle>
            <a:lvl1pPr>
              <a:spcAft>
                <a:spcPts val="400"/>
              </a:spcAft>
              <a:defRPr sz="1200" b="1">
                <a:solidFill>
                  <a:schemeClr val="bg1"/>
                </a:solidFill>
              </a:defRPr>
            </a:lvl1pPr>
            <a:lvl2pPr>
              <a:spcAft>
                <a:spcPts val="400"/>
              </a:spcAft>
              <a:defRPr sz="1200">
                <a:solidFill>
                  <a:schemeClr val="bg1"/>
                </a:solidFill>
              </a:defRPr>
            </a:lvl2pPr>
            <a:lvl3pPr>
              <a:spcAft>
                <a:spcPts val="400"/>
              </a:spcAft>
              <a:defRPr>
                <a:solidFill>
                  <a:schemeClr val="bg1"/>
                </a:solidFill>
              </a:defRPr>
            </a:lvl3pPr>
            <a:lvl4pPr>
              <a:spcAft>
                <a:spcPts val="400"/>
              </a:spcAft>
              <a:defRPr>
                <a:solidFill>
                  <a:schemeClr val="bg1"/>
                </a:solidFill>
              </a:defRPr>
            </a:lvl4pPr>
            <a:lvl5pPr>
              <a:spcAft>
                <a:spcPts val="400"/>
              </a:spcAft>
              <a:defRPr>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Tree>
    <p:extLst>
      <p:ext uri="{BB962C8B-B14F-4D97-AF65-F5344CB8AC3E}">
        <p14:creationId xmlns:p14="http://schemas.microsoft.com/office/powerpoint/2010/main" val="28122328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Multi Content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999" y="1673865"/>
            <a:ext cx="4392610" cy="1728240"/>
          </a:xfrm>
          <a:prstGeom prst="roundRect">
            <a:avLst>
              <a:gd name="adj" fmla="val 7940"/>
            </a:avLst>
          </a:prstGeom>
          <a:ln>
            <a:solidFill>
              <a:schemeClr val="accent1"/>
            </a:solidFill>
          </a:ln>
        </p:spPr>
        <p:txBody>
          <a:bodyPr lIns="98746" tIns="98746" rIns="98746" bIns="98746">
            <a:normAutofit/>
          </a:bodyPr>
          <a:lstStyle>
            <a:lvl1pPr>
              <a:spcAft>
                <a:spcPts val="400"/>
              </a:spcAft>
              <a:defRPr sz="1400" b="1">
                <a:solidFill>
                  <a:schemeClr val="tx2"/>
                </a:solidFill>
              </a:defRPr>
            </a:lvl1pPr>
            <a:lvl2pPr>
              <a:spcAft>
                <a:spcPts val="400"/>
              </a:spcAft>
              <a:defRPr sz="1200"/>
            </a:lvl2pPr>
            <a:lvl3pPr>
              <a:spcAft>
                <a:spcPts val="400"/>
              </a:spcAft>
              <a:defRPr sz="1200"/>
            </a:lvl3pPr>
            <a:lvl4pPr>
              <a:spcAft>
                <a:spcPts val="400"/>
              </a:spcAft>
              <a:defRPr sz="1200"/>
            </a:lvl4pPr>
            <a:lvl5pPr>
              <a:spcAft>
                <a:spcPts val="400"/>
              </a:spcAft>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1"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4"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2" name="タイトル 11"/>
          <p:cNvSpPr>
            <a:spLocks noGrp="1"/>
          </p:cNvSpPr>
          <p:nvPr>
            <p:ph type="title"/>
          </p:nvPr>
        </p:nvSpPr>
        <p:spPr/>
        <p:txBody>
          <a:bodyPr/>
          <a:lstStyle/>
          <a:p>
            <a:r>
              <a:rPr kumimoji="1" lang="ja-JP" altLang="en-US" smtClean="0"/>
              <a:t>マスタ タイトルの書式設定</a:t>
            </a:r>
            <a:endParaRPr kumimoji="1" lang="ja-JP" altLang="en-US" dirty="0"/>
          </a:p>
        </p:txBody>
      </p:sp>
      <p:sp>
        <p:nvSpPr>
          <p:cNvPr id="13" name="Text Placeholder 3"/>
          <p:cNvSpPr>
            <a:spLocks noGrp="1"/>
          </p:cNvSpPr>
          <p:nvPr>
            <p:ph type="body" sz="quarter" idx="10"/>
          </p:nvPr>
        </p:nvSpPr>
        <p:spPr>
          <a:xfrm>
            <a:off x="486000" y="5418385"/>
            <a:ext cx="8929240" cy="576080"/>
          </a:xfrm>
        </p:spPr>
        <p:txBody>
          <a:bodyPr lIns="29624">
            <a:normAutofit/>
          </a:bodyPr>
          <a:lstStyle>
            <a:lvl1pPr>
              <a:defRPr sz="1400"/>
            </a:lvl1pPr>
          </a:lstStyle>
          <a:p>
            <a:pPr lvl="0"/>
            <a:r>
              <a:rPr kumimoji="1" lang="ja-JP" altLang="en-US" smtClean="0"/>
              <a:t>マスタ テキストの書式設定</a:t>
            </a:r>
          </a:p>
        </p:txBody>
      </p:sp>
      <p:sp>
        <p:nvSpPr>
          <p:cNvPr id="15" name="Content Placeholder 2"/>
          <p:cNvSpPr>
            <a:spLocks noGrp="1"/>
          </p:cNvSpPr>
          <p:nvPr>
            <p:ph idx="19"/>
          </p:nvPr>
        </p:nvSpPr>
        <p:spPr>
          <a:xfrm>
            <a:off x="485999" y="3546124"/>
            <a:ext cx="4392610" cy="1728240"/>
          </a:xfrm>
          <a:prstGeom prst="roundRect">
            <a:avLst>
              <a:gd name="adj" fmla="val 7940"/>
            </a:avLst>
          </a:prstGeom>
          <a:ln>
            <a:solidFill>
              <a:schemeClr val="accent1"/>
            </a:solidFill>
          </a:ln>
        </p:spPr>
        <p:txBody>
          <a:bodyPr lIns="98746" tIns="98746" rIns="98746" bIns="98746">
            <a:normAutofit/>
          </a:bodyPr>
          <a:lstStyle>
            <a:lvl1pPr>
              <a:spcAft>
                <a:spcPts val="400"/>
              </a:spcAft>
              <a:defRPr sz="1400" b="1">
                <a:solidFill>
                  <a:schemeClr val="tx2"/>
                </a:solidFill>
              </a:defRPr>
            </a:lvl1pPr>
            <a:lvl2pPr>
              <a:spcAft>
                <a:spcPts val="400"/>
              </a:spcAft>
              <a:defRPr sz="1200"/>
            </a:lvl2pPr>
            <a:lvl3pPr>
              <a:spcAft>
                <a:spcPts val="400"/>
              </a:spcAft>
              <a:defRPr sz="1200"/>
            </a:lvl3pPr>
            <a:lvl4pPr>
              <a:spcAft>
                <a:spcPts val="400"/>
              </a:spcAft>
              <a:defRPr sz="1200"/>
            </a:lvl4pPr>
            <a:lvl5pPr>
              <a:spcAft>
                <a:spcPts val="400"/>
              </a:spcAft>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6" name="Content Placeholder 2"/>
          <p:cNvSpPr>
            <a:spLocks noGrp="1"/>
          </p:cNvSpPr>
          <p:nvPr>
            <p:ph idx="20"/>
          </p:nvPr>
        </p:nvSpPr>
        <p:spPr>
          <a:xfrm>
            <a:off x="5022629" y="1673865"/>
            <a:ext cx="4392610" cy="1728240"/>
          </a:xfrm>
          <a:prstGeom prst="roundRect">
            <a:avLst>
              <a:gd name="adj" fmla="val 7940"/>
            </a:avLst>
          </a:prstGeom>
          <a:ln>
            <a:solidFill>
              <a:schemeClr val="accent1"/>
            </a:solidFill>
          </a:ln>
        </p:spPr>
        <p:txBody>
          <a:bodyPr lIns="98746" tIns="98746" rIns="98746" bIns="98746">
            <a:normAutofit/>
          </a:bodyPr>
          <a:lstStyle>
            <a:lvl1pPr>
              <a:spcAft>
                <a:spcPts val="400"/>
              </a:spcAft>
              <a:defRPr sz="1400" b="1">
                <a:solidFill>
                  <a:schemeClr val="tx2"/>
                </a:solidFill>
              </a:defRPr>
            </a:lvl1pPr>
            <a:lvl2pPr>
              <a:spcAft>
                <a:spcPts val="400"/>
              </a:spcAft>
              <a:defRPr sz="1200"/>
            </a:lvl2pPr>
            <a:lvl3pPr>
              <a:spcAft>
                <a:spcPts val="400"/>
              </a:spcAft>
              <a:defRPr sz="1200"/>
            </a:lvl3pPr>
            <a:lvl4pPr>
              <a:spcAft>
                <a:spcPts val="400"/>
              </a:spcAft>
              <a:defRPr sz="1200"/>
            </a:lvl4pPr>
            <a:lvl5pPr>
              <a:spcAft>
                <a:spcPts val="400"/>
              </a:spcAft>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7" name="Content Placeholder 2"/>
          <p:cNvSpPr>
            <a:spLocks noGrp="1"/>
          </p:cNvSpPr>
          <p:nvPr>
            <p:ph idx="21"/>
          </p:nvPr>
        </p:nvSpPr>
        <p:spPr>
          <a:xfrm>
            <a:off x="5022629" y="3546124"/>
            <a:ext cx="4392610" cy="1728240"/>
          </a:xfrm>
          <a:prstGeom prst="roundRect">
            <a:avLst>
              <a:gd name="adj" fmla="val 7940"/>
            </a:avLst>
          </a:prstGeom>
          <a:ln>
            <a:solidFill>
              <a:schemeClr val="accent1"/>
            </a:solidFill>
          </a:ln>
        </p:spPr>
        <p:txBody>
          <a:bodyPr lIns="98746" tIns="98746" rIns="98746" bIns="98746">
            <a:normAutofit/>
          </a:bodyPr>
          <a:lstStyle>
            <a:lvl1pPr>
              <a:spcAft>
                <a:spcPts val="400"/>
              </a:spcAft>
              <a:defRPr sz="1400" b="1">
                <a:solidFill>
                  <a:schemeClr val="tx2"/>
                </a:solidFill>
              </a:defRPr>
            </a:lvl1pPr>
            <a:lvl2pPr>
              <a:spcAft>
                <a:spcPts val="400"/>
              </a:spcAft>
              <a:defRPr sz="1200"/>
            </a:lvl2pPr>
            <a:lvl3pPr>
              <a:spcAft>
                <a:spcPts val="400"/>
              </a:spcAft>
              <a:defRPr sz="1200"/>
            </a:lvl3pPr>
            <a:lvl4pPr>
              <a:spcAft>
                <a:spcPts val="400"/>
              </a:spcAft>
              <a:defRPr sz="1200"/>
            </a:lvl4pPr>
            <a:lvl5pPr>
              <a:spcAft>
                <a:spcPts val="400"/>
              </a:spcAft>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0" name="正方形/長方形 9"/>
          <p:cNvSpPr/>
          <p:nvPr userDrawn="1"/>
        </p:nvSpPr>
        <p:spPr bwMode="auto">
          <a:xfrm>
            <a:off x="7920949" y="6795489"/>
            <a:ext cx="180020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extLst>
      <p:ext uri="{BB962C8B-B14F-4D97-AF65-F5344CB8AC3E}">
        <p14:creationId xmlns:p14="http://schemas.microsoft.com/office/powerpoint/2010/main" val="231694077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423597"/>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中扉 スライド">
    <p:spTree>
      <p:nvGrpSpPr>
        <p:cNvPr id="1" name=""/>
        <p:cNvGrpSpPr/>
        <p:nvPr/>
      </p:nvGrpSpPr>
      <p:grpSpPr>
        <a:xfrm>
          <a:off x="0" y="0"/>
          <a:ext cx="0" cy="0"/>
          <a:chOff x="0" y="0"/>
          <a:chExt cx="0" cy="0"/>
        </a:xfrm>
      </p:grpSpPr>
      <p:sp>
        <p:nvSpPr>
          <p:cNvPr id="8" name="Round Same Side Corner Rectangle 7"/>
          <p:cNvSpPr/>
          <p:nvPr userDrawn="1"/>
        </p:nvSpPr>
        <p:spPr>
          <a:xfrm rot="5400000">
            <a:off x="2367296" y="-1125489"/>
            <a:ext cx="1440200" cy="6174786"/>
          </a:xfrm>
          <a:prstGeom prst="round2SameRect">
            <a:avLst>
              <a:gd name="adj1" fmla="val 9097"/>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8746" tIns="49373" rIns="98746" bIns="49373" rtlCol="0" anchor="ctr"/>
          <a:lstStyle/>
          <a:p>
            <a:pPr algn="ctr"/>
            <a:endParaRPr lang="en-US" dirty="0">
              <a:solidFill>
                <a:srgbClr val="FFFFFF"/>
              </a:solidFill>
            </a:endParaRPr>
          </a:p>
        </p:txBody>
      </p:sp>
      <p:sp>
        <p:nvSpPr>
          <p:cNvPr id="4" name="Title 1"/>
          <p:cNvSpPr>
            <a:spLocks noGrp="1"/>
          </p:cNvSpPr>
          <p:nvPr>
            <p:ph type="ctrTitle"/>
          </p:nvPr>
        </p:nvSpPr>
        <p:spPr>
          <a:xfrm>
            <a:off x="485776" y="1493839"/>
            <a:ext cx="5617003" cy="936130"/>
          </a:xfrm>
          <a:prstGeom prst="rect">
            <a:avLst/>
          </a:prstGeom>
        </p:spPr>
        <p:txBody>
          <a:bodyPr bIns="0" anchor="ctr" anchorCtr="0">
            <a:noAutofit/>
          </a:bodyPr>
          <a:lstStyle>
            <a:lvl1pPr marL="0" marR="0" indent="0" algn="l" defTabSz="493730" rtl="0" eaLnBrk="1" fontAlgn="auto" latinLnBrk="0" hangingPunct="1">
              <a:lnSpc>
                <a:spcPct val="100000"/>
              </a:lnSpc>
              <a:spcBef>
                <a:spcPct val="0"/>
              </a:spcBef>
              <a:spcAft>
                <a:spcPts val="0"/>
              </a:spcAft>
              <a:buClrTx/>
              <a:buSzTx/>
              <a:buFontTx/>
              <a:buNone/>
              <a:tabLst/>
              <a:defRPr sz="2400" b="0">
                <a:solidFill>
                  <a:schemeClr val="bg1"/>
                </a:solidFill>
              </a:defRPr>
            </a:lvl1pPr>
          </a:lstStyle>
          <a:p>
            <a:r>
              <a:rPr lang="ja-JP" altLang="en-US" smtClean="0"/>
              <a:t>マスタ タイトルの書式設定</a:t>
            </a:r>
            <a:endParaRPr lang="en-US" dirty="0"/>
          </a:p>
        </p:txBody>
      </p:sp>
      <p:sp>
        <p:nvSpPr>
          <p:cNvPr id="5" name="Subtitle 2"/>
          <p:cNvSpPr>
            <a:spLocks noGrp="1"/>
          </p:cNvSpPr>
          <p:nvPr>
            <p:ph type="subTitle" idx="1"/>
          </p:nvPr>
        </p:nvSpPr>
        <p:spPr>
          <a:xfrm>
            <a:off x="485775" y="3402104"/>
            <a:ext cx="5617004" cy="360050"/>
          </a:xfrm>
        </p:spPr>
        <p:txBody>
          <a:bodyPr>
            <a:noAutofit/>
          </a:bodyPr>
          <a:lstStyle>
            <a:lvl1pPr marL="0" marR="0" indent="0" algn="l" defTabSz="493730" rtl="0" eaLnBrk="1" fontAlgn="auto" latinLnBrk="0" hangingPunct="1">
              <a:lnSpc>
                <a:spcPct val="100000"/>
              </a:lnSpc>
              <a:spcBef>
                <a:spcPts val="0"/>
              </a:spcBef>
              <a:spcAft>
                <a:spcPts val="0"/>
              </a:spcAft>
              <a:buClrTx/>
              <a:buSzTx/>
              <a:buFont typeface="Arial"/>
              <a:buNone/>
              <a:tabLst/>
              <a:defRPr sz="2000">
                <a:solidFill>
                  <a:schemeClr val="tx2"/>
                </a:solidFill>
              </a:defRPr>
            </a:lvl1pPr>
            <a:lvl2pPr marL="493730" indent="0" algn="ctr">
              <a:buNone/>
              <a:defRPr>
                <a:solidFill>
                  <a:schemeClr val="tx1">
                    <a:tint val="75000"/>
                  </a:schemeClr>
                </a:solidFill>
              </a:defRPr>
            </a:lvl2pPr>
            <a:lvl3pPr marL="987461" indent="0" algn="ctr">
              <a:buNone/>
              <a:defRPr>
                <a:solidFill>
                  <a:schemeClr val="tx1">
                    <a:tint val="75000"/>
                  </a:schemeClr>
                </a:solidFill>
              </a:defRPr>
            </a:lvl3pPr>
            <a:lvl4pPr marL="1481191" indent="0" algn="ctr">
              <a:buNone/>
              <a:defRPr>
                <a:solidFill>
                  <a:schemeClr val="tx1">
                    <a:tint val="75000"/>
                  </a:schemeClr>
                </a:solidFill>
              </a:defRPr>
            </a:lvl4pPr>
            <a:lvl5pPr marL="1974921" indent="0" algn="ctr">
              <a:buNone/>
              <a:defRPr>
                <a:solidFill>
                  <a:schemeClr val="tx1">
                    <a:tint val="75000"/>
                  </a:schemeClr>
                </a:solidFill>
              </a:defRPr>
            </a:lvl5pPr>
            <a:lvl6pPr marL="2468651" indent="0" algn="ctr">
              <a:buNone/>
              <a:defRPr>
                <a:solidFill>
                  <a:schemeClr val="tx1">
                    <a:tint val="75000"/>
                  </a:schemeClr>
                </a:solidFill>
              </a:defRPr>
            </a:lvl6pPr>
            <a:lvl7pPr marL="2962382" indent="0" algn="ctr">
              <a:buNone/>
              <a:defRPr>
                <a:solidFill>
                  <a:schemeClr val="tx1">
                    <a:tint val="75000"/>
                  </a:schemeClr>
                </a:solidFill>
              </a:defRPr>
            </a:lvl7pPr>
            <a:lvl8pPr marL="3456112" indent="0" algn="ctr">
              <a:buNone/>
              <a:defRPr>
                <a:solidFill>
                  <a:schemeClr val="tx1">
                    <a:tint val="75000"/>
                  </a:schemeClr>
                </a:solidFill>
              </a:defRPr>
            </a:lvl8pPr>
            <a:lvl9pPr marL="3949842" indent="0" algn="ctr">
              <a:buNone/>
              <a:defRPr>
                <a:solidFill>
                  <a:schemeClr val="tx1">
                    <a:tint val="75000"/>
                  </a:schemeClr>
                </a:solidFill>
              </a:defRPr>
            </a:lvl9pPr>
          </a:lstStyle>
          <a:p>
            <a:r>
              <a:rPr lang="ja-JP" altLang="en-US" smtClean="0"/>
              <a:t>マスタ サブタイトルの書式設定</a:t>
            </a:r>
            <a:endParaRPr lang="en-US" dirty="0"/>
          </a:p>
        </p:txBody>
      </p:sp>
      <p:sp>
        <p:nvSpPr>
          <p:cNvPr id="11" name="スライド番号プレースホルダ 10"/>
          <p:cNvSpPr>
            <a:spLocks noGrp="1"/>
          </p:cNvSpPr>
          <p:nvPr>
            <p:ph type="sldNum" sz="quarter" idx="10"/>
          </p:nvPr>
        </p:nvSpPr>
        <p:spPr/>
        <p:txBody>
          <a:body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6" name="フッター プレースホルダ 15"/>
          <p:cNvSpPr>
            <a:spLocks noGrp="1"/>
          </p:cNvSpPr>
          <p:nvPr>
            <p:ph type="ftr" sz="quarter" idx="11"/>
          </p:nvPr>
        </p:nvSpPr>
        <p:spPr>
          <a:xfrm>
            <a:off x="485775" y="7024292"/>
            <a:ext cx="3135313" cy="123111"/>
          </a:xfrm>
        </p:spPr>
        <p:txBody>
          <a:bodyPr/>
          <a:lstStyle/>
          <a:p>
            <a:pPr defTabSz="987425" fontAlgn="base">
              <a:spcBef>
                <a:spcPct val="0"/>
              </a:spcBef>
              <a:spcAft>
                <a:spcPct val="0"/>
              </a:spcAft>
              <a:defRPr/>
            </a:pPr>
            <a:endParaRPr lang="en-US" altLang="ja-JP" kern="0" dirty="0"/>
          </a:p>
        </p:txBody>
      </p:sp>
    </p:spTree>
    <p:extLst>
      <p:ext uri="{BB962C8B-B14F-4D97-AF65-F5344CB8AC3E}">
        <p14:creationId xmlns:p14="http://schemas.microsoft.com/office/powerpoint/2010/main" val="2441441648"/>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表紙 スライド">
    <p:spTree>
      <p:nvGrpSpPr>
        <p:cNvPr id="1" name=""/>
        <p:cNvGrpSpPr/>
        <p:nvPr/>
      </p:nvGrpSpPr>
      <p:grpSpPr>
        <a:xfrm>
          <a:off x="0" y="0"/>
          <a:ext cx="0" cy="0"/>
          <a:chOff x="0" y="0"/>
          <a:chExt cx="0" cy="0"/>
        </a:xfrm>
      </p:grpSpPr>
      <p:sp>
        <p:nvSpPr>
          <p:cNvPr id="22" name="フッター プレースホルダ 4"/>
          <p:cNvSpPr>
            <a:spLocks noGrp="1"/>
          </p:cNvSpPr>
          <p:nvPr>
            <p:ph type="ftr" sz="quarter" idx="3"/>
          </p:nvPr>
        </p:nvSpPr>
        <p:spPr>
          <a:xfrm>
            <a:off x="485999"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24" name="Title 1"/>
          <p:cNvSpPr>
            <a:spLocks noGrp="1"/>
          </p:cNvSpPr>
          <p:nvPr>
            <p:ph type="ctrTitle"/>
          </p:nvPr>
        </p:nvSpPr>
        <p:spPr>
          <a:xfrm>
            <a:off x="485775" y="1026000"/>
            <a:ext cx="8928099" cy="720099"/>
          </a:xfrm>
          <a:prstGeom prst="rect">
            <a:avLst/>
          </a:prstGeom>
        </p:spPr>
        <p:txBody>
          <a:bodyPr anchor="t">
            <a:noAutofit/>
          </a:bodyPr>
          <a:lstStyle>
            <a:lvl1pPr marL="0" marR="0" indent="0" algn="l" defTabSz="493730" rtl="0" eaLnBrk="1" fontAlgn="auto" latinLnBrk="0" hangingPunct="1">
              <a:lnSpc>
                <a:spcPct val="100000"/>
              </a:lnSpc>
              <a:spcBef>
                <a:spcPct val="0"/>
              </a:spcBef>
              <a:spcAft>
                <a:spcPts val="0"/>
              </a:spcAft>
              <a:buClrTx/>
              <a:buSzTx/>
              <a:buFontTx/>
              <a:buNone/>
              <a:tabLst/>
              <a:defRPr sz="3200" b="0">
                <a:solidFill>
                  <a:schemeClr val="tx2"/>
                </a:solidFill>
              </a:defRPr>
            </a:lvl1pPr>
          </a:lstStyle>
          <a:p>
            <a:r>
              <a:rPr lang="ja-JP" altLang="en-US" smtClean="0"/>
              <a:t>マスタ タイトルの書式設定</a:t>
            </a:r>
            <a:endParaRPr lang="en-US" dirty="0"/>
          </a:p>
        </p:txBody>
      </p:sp>
      <p:sp>
        <p:nvSpPr>
          <p:cNvPr id="25" name="Subtitle 2"/>
          <p:cNvSpPr>
            <a:spLocks noGrp="1"/>
          </p:cNvSpPr>
          <p:nvPr>
            <p:ph type="subTitle" idx="1"/>
          </p:nvPr>
        </p:nvSpPr>
        <p:spPr>
          <a:xfrm>
            <a:off x="485775" y="2178000"/>
            <a:ext cx="8928100" cy="360050"/>
          </a:xfrm>
        </p:spPr>
        <p:txBody>
          <a:bodyPr tIns="36000">
            <a:noAutofit/>
          </a:bodyPr>
          <a:lstStyle>
            <a:lvl1pPr marL="0" indent="0" algn="l">
              <a:lnSpc>
                <a:spcPct val="100000"/>
              </a:lnSpc>
              <a:spcAft>
                <a:spcPts val="0"/>
              </a:spcAft>
              <a:buNone/>
              <a:defRPr sz="1600">
                <a:solidFill>
                  <a:schemeClr val="tx1"/>
                </a:solidFill>
              </a:defRPr>
            </a:lvl1pPr>
            <a:lvl2pPr marL="493730" indent="0" algn="ctr">
              <a:buNone/>
              <a:defRPr>
                <a:solidFill>
                  <a:schemeClr val="tx1">
                    <a:tint val="75000"/>
                  </a:schemeClr>
                </a:solidFill>
              </a:defRPr>
            </a:lvl2pPr>
            <a:lvl3pPr marL="987461" indent="0" algn="ctr">
              <a:buNone/>
              <a:defRPr>
                <a:solidFill>
                  <a:schemeClr val="tx1">
                    <a:tint val="75000"/>
                  </a:schemeClr>
                </a:solidFill>
              </a:defRPr>
            </a:lvl3pPr>
            <a:lvl4pPr marL="1481191" indent="0" algn="ctr">
              <a:buNone/>
              <a:defRPr>
                <a:solidFill>
                  <a:schemeClr val="tx1">
                    <a:tint val="75000"/>
                  </a:schemeClr>
                </a:solidFill>
              </a:defRPr>
            </a:lvl4pPr>
            <a:lvl5pPr marL="1974921" indent="0" algn="ctr">
              <a:buNone/>
              <a:defRPr>
                <a:solidFill>
                  <a:schemeClr val="tx1">
                    <a:tint val="75000"/>
                  </a:schemeClr>
                </a:solidFill>
              </a:defRPr>
            </a:lvl5pPr>
            <a:lvl6pPr marL="2468651" indent="0" algn="ctr">
              <a:buNone/>
              <a:defRPr>
                <a:solidFill>
                  <a:schemeClr val="tx1">
                    <a:tint val="75000"/>
                  </a:schemeClr>
                </a:solidFill>
              </a:defRPr>
            </a:lvl6pPr>
            <a:lvl7pPr marL="2962382" indent="0" algn="ctr">
              <a:buNone/>
              <a:defRPr>
                <a:solidFill>
                  <a:schemeClr val="tx1">
                    <a:tint val="75000"/>
                  </a:schemeClr>
                </a:solidFill>
              </a:defRPr>
            </a:lvl7pPr>
            <a:lvl8pPr marL="3456112" indent="0" algn="ctr">
              <a:buNone/>
              <a:defRPr>
                <a:solidFill>
                  <a:schemeClr val="tx1">
                    <a:tint val="75000"/>
                  </a:schemeClr>
                </a:solidFill>
              </a:defRPr>
            </a:lvl8pPr>
            <a:lvl9pPr marL="3949842" indent="0" algn="ctr">
              <a:buNone/>
              <a:defRPr>
                <a:solidFill>
                  <a:schemeClr val="tx1">
                    <a:tint val="75000"/>
                  </a:schemeClr>
                </a:solidFill>
              </a:defRPr>
            </a:lvl9pPr>
          </a:lstStyle>
          <a:p>
            <a:r>
              <a:rPr lang="ja-JP" altLang="en-US" smtClean="0"/>
              <a:t>マスタ サブタイトルの書式設定</a:t>
            </a:r>
            <a:endParaRPr lang="en-US" altLang="ja-JP" dirty="0"/>
          </a:p>
        </p:txBody>
      </p:sp>
      <p:sp>
        <p:nvSpPr>
          <p:cNvPr id="37" name="テキスト ボックス 36"/>
          <p:cNvSpPr txBox="1"/>
          <p:nvPr userDrawn="1"/>
        </p:nvSpPr>
        <p:spPr>
          <a:xfrm>
            <a:off x="485775" y="2618374"/>
            <a:ext cx="65" cy="215444"/>
          </a:xfrm>
          <a:prstGeom prst="rect">
            <a:avLst/>
          </a:prstGeom>
          <a:noFill/>
          <a:ln w="3175">
            <a:noFill/>
            <a:miter lim="800000"/>
            <a:headEnd/>
            <a:tailEnd/>
          </a:ln>
        </p:spPr>
        <p:txBody>
          <a:bodyPr wrap="none" lIns="0" tIns="0" rIns="0" bIns="0">
            <a:spAutoFit/>
          </a:bodyPr>
          <a:lstStyle/>
          <a:p>
            <a:pPr defTabSz="914400" eaLnBrk="0" fontAlgn="base" hangingPunct="0">
              <a:spcBef>
                <a:spcPct val="0"/>
              </a:spcBef>
              <a:spcAft>
                <a:spcPct val="0"/>
              </a:spcAft>
            </a:pPr>
            <a:endParaRPr lang="ja-JP" altLang="en-US" sz="1400" baseline="0" dirty="0" smtClean="0">
              <a:solidFill>
                <a:srgbClr val="000000"/>
              </a:solidFill>
              <a:latin typeface="+mn-lt"/>
              <a:cs typeface="Arial" pitchFamily="34" charset="0"/>
            </a:endParaRPr>
          </a:p>
        </p:txBody>
      </p:sp>
    </p:spTree>
    <p:extLst>
      <p:ext uri="{BB962C8B-B14F-4D97-AF65-F5344CB8AC3E}">
        <p14:creationId xmlns:p14="http://schemas.microsoft.com/office/powerpoint/2010/main" val="3311836450"/>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as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34766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0"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2" name="コンテンツ プレースホルダ 11"/>
          <p:cNvSpPr>
            <a:spLocks noGrp="1"/>
          </p:cNvSpPr>
          <p:nvPr>
            <p:ph sz="quarter" idx="10"/>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7" name="タイトル 6"/>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521618052"/>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Line Title and Content">
    <p:spTree>
      <p:nvGrpSpPr>
        <p:cNvPr id="1" name=""/>
        <p:cNvGrpSpPr/>
        <p:nvPr/>
      </p:nvGrpSpPr>
      <p:grpSpPr>
        <a:xfrm>
          <a:off x="0" y="0"/>
          <a:ext cx="0" cy="0"/>
          <a:chOff x="0" y="0"/>
          <a:chExt cx="0" cy="0"/>
        </a:xfrm>
      </p:grpSpPr>
      <p:sp>
        <p:nvSpPr>
          <p:cNvPr id="6"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0"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1" name="コンテンツ プレースホルダ 10"/>
          <p:cNvSpPr>
            <a:spLocks noGrp="1"/>
          </p:cNvSpPr>
          <p:nvPr>
            <p:ph sz="quarter" idx="10"/>
          </p:nvPr>
        </p:nvSpPr>
        <p:spPr>
          <a:xfrm>
            <a:off x="486000" y="1313814"/>
            <a:ext cx="8929240" cy="5256730"/>
          </a:xfrm>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タイトル 7"/>
          <p:cNvSpPr>
            <a:spLocks noGrp="1"/>
          </p:cNvSpPr>
          <p:nvPr>
            <p:ph type="title" hasCustomPrompt="1"/>
          </p:nvPr>
        </p:nvSpPr>
        <p:spPr>
          <a:xfrm>
            <a:off x="495300" y="233664"/>
            <a:ext cx="6903659" cy="432060"/>
          </a:xfrm>
        </p:spPr>
        <p:txBody>
          <a:bodyPr anchor="t" anchorCtr="0"/>
          <a:lstStyle/>
          <a:p>
            <a:r>
              <a:rPr kumimoji="1" lang="ja-JP" altLang="en-US" dirty="0" smtClean="0"/>
              <a:t>マスタ タイトルの</a:t>
            </a:r>
            <a:r>
              <a:rPr kumimoji="1" lang="en-US" altLang="ja-JP" dirty="0" smtClean="0"/>
              <a:t/>
            </a:r>
            <a:br>
              <a:rPr kumimoji="1" lang="en-US" altLang="ja-JP" dirty="0" smtClean="0"/>
            </a:br>
            <a:r>
              <a:rPr kumimoji="1" lang="ja-JP" altLang="en-US" dirty="0" smtClean="0"/>
              <a:t>書式設定</a:t>
            </a:r>
            <a:endParaRPr kumimoji="1" lang="ja-JP" altLang="en-US" dirty="0"/>
          </a:p>
        </p:txBody>
      </p:sp>
    </p:spTree>
    <p:extLst>
      <p:ext uri="{BB962C8B-B14F-4D97-AF65-F5344CB8AC3E}">
        <p14:creationId xmlns:p14="http://schemas.microsoft.com/office/powerpoint/2010/main" val="3896260533"/>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Line Title and Mutli Content">
    <p:spTree>
      <p:nvGrpSpPr>
        <p:cNvPr id="1" name=""/>
        <p:cNvGrpSpPr/>
        <p:nvPr/>
      </p:nvGrpSpPr>
      <p:grpSpPr>
        <a:xfrm>
          <a:off x="0" y="0"/>
          <a:ext cx="0" cy="0"/>
          <a:chOff x="0" y="0"/>
          <a:chExt cx="0" cy="0"/>
        </a:xfrm>
      </p:grpSpPr>
      <p:sp>
        <p:nvSpPr>
          <p:cNvPr id="10" name="Text Placeholder 9"/>
          <p:cNvSpPr>
            <a:spLocks noGrp="1"/>
          </p:cNvSpPr>
          <p:nvPr>
            <p:ph type="body" sz="quarter" idx="16"/>
          </p:nvPr>
        </p:nvSpPr>
        <p:spPr>
          <a:xfrm>
            <a:off x="485999" y="1673864"/>
            <a:ext cx="8929240" cy="526635"/>
          </a:xfrm>
        </p:spPr>
        <p:txBody>
          <a:bodyPr/>
          <a:lstStyle/>
          <a:p>
            <a:pPr lvl="0"/>
            <a:r>
              <a:rPr lang="ja-JP" altLang="en-US" smtClean="0"/>
              <a:t>マスタ テキストの書式設定</a:t>
            </a:r>
          </a:p>
        </p:txBody>
      </p:sp>
      <p:sp>
        <p:nvSpPr>
          <p:cNvPr id="9"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3"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5" name="タイトル 14"/>
          <p:cNvSpPr>
            <a:spLocks noGrp="1"/>
          </p:cNvSpPr>
          <p:nvPr>
            <p:ph type="title" hasCustomPrompt="1"/>
          </p:nvPr>
        </p:nvSpPr>
        <p:spPr>
          <a:xfrm>
            <a:off x="495300" y="233664"/>
            <a:ext cx="6903659" cy="432060"/>
          </a:xfrm>
        </p:spPr>
        <p:txBody>
          <a:bodyPr anchor="t" anchorCtr="0"/>
          <a:lstStyle/>
          <a:p>
            <a:r>
              <a:rPr kumimoji="1" lang="ja-JP" altLang="en-US" dirty="0" smtClean="0"/>
              <a:t>マスタ タイトルの</a:t>
            </a:r>
            <a:r>
              <a:rPr kumimoji="1" lang="en-US" altLang="ja-JP" dirty="0" smtClean="0"/>
              <a:t/>
            </a:r>
            <a:br>
              <a:rPr kumimoji="1" lang="en-US" altLang="ja-JP" dirty="0" smtClean="0"/>
            </a:br>
            <a:r>
              <a:rPr kumimoji="1" lang="ja-JP" altLang="en-US" dirty="0" smtClean="0"/>
              <a:t>書式設定</a:t>
            </a:r>
            <a:endParaRPr kumimoji="1" lang="ja-JP" altLang="en-US" dirty="0"/>
          </a:p>
        </p:txBody>
      </p:sp>
      <p:sp>
        <p:nvSpPr>
          <p:cNvPr id="16" name="コンテンツ プレースホルダ 15"/>
          <p:cNvSpPr>
            <a:spLocks noGrp="1"/>
          </p:cNvSpPr>
          <p:nvPr>
            <p:ph sz="quarter" idx="19"/>
          </p:nvPr>
        </p:nvSpPr>
        <p:spPr>
          <a:xfrm>
            <a:off x="485999" y="2393950"/>
            <a:ext cx="2881313" cy="3744913"/>
          </a:xfrm>
        </p:spPr>
        <p:txBody>
          <a:bodyPr/>
          <a:lstStyle>
            <a:lvl1pPr>
              <a:defRPr sz="1400" b="1"/>
            </a:lvl1pPr>
            <a:lvl2pPr>
              <a:defRPr sz="1200"/>
            </a:lvl2pPr>
            <a:lvl3pPr>
              <a:defRPr sz="1200"/>
            </a:lvl3pPr>
            <a:lvl4pPr>
              <a:defRPr sz="1200"/>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7" name="コンテンツ プレースホルダ 15"/>
          <p:cNvSpPr>
            <a:spLocks noGrp="1"/>
          </p:cNvSpPr>
          <p:nvPr>
            <p:ph sz="quarter" idx="20"/>
          </p:nvPr>
        </p:nvSpPr>
        <p:spPr>
          <a:xfrm>
            <a:off x="3510419" y="2393950"/>
            <a:ext cx="2881313" cy="3744913"/>
          </a:xfrm>
        </p:spPr>
        <p:txBody>
          <a:bodyPr/>
          <a:lstStyle>
            <a:lvl1pPr>
              <a:defRPr sz="1400" b="1"/>
            </a:lvl1pPr>
            <a:lvl2pPr>
              <a:defRPr sz="1200"/>
            </a:lvl2pPr>
            <a:lvl3pPr>
              <a:defRPr sz="1200"/>
            </a:lvl3pPr>
            <a:lvl4pPr>
              <a:defRPr sz="1200"/>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8" name="コンテンツ プレースホルダ 15"/>
          <p:cNvSpPr>
            <a:spLocks noGrp="1"/>
          </p:cNvSpPr>
          <p:nvPr>
            <p:ph sz="quarter" idx="21"/>
          </p:nvPr>
        </p:nvSpPr>
        <p:spPr>
          <a:xfrm>
            <a:off x="6534839" y="2393950"/>
            <a:ext cx="2881313" cy="3744913"/>
          </a:xfrm>
        </p:spPr>
        <p:txBody>
          <a:bodyPr/>
          <a:lstStyle>
            <a:lvl1pPr>
              <a:defRPr sz="1400" b="1"/>
            </a:lvl1pPr>
            <a:lvl2pPr>
              <a:defRPr sz="1200"/>
            </a:lvl2pPr>
            <a:lvl3pPr>
              <a:defRPr sz="1200"/>
            </a:lvl3pPr>
            <a:lvl4pPr>
              <a:defRPr sz="1200"/>
            </a:lvl4pPr>
            <a:lvl5pPr>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Tree>
    <p:extLst>
      <p:ext uri="{BB962C8B-B14F-4D97-AF65-F5344CB8AC3E}">
        <p14:creationId xmlns:p14="http://schemas.microsoft.com/office/powerpoint/2010/main" val="94870381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all Out Slide">
    <p:spTree>
      <p:nvGrpSpPr>
        <p:cNvPr id="1" name=""/>
        <p:cNvGrpSpPr/>
        <p:nvPr/>
      </p:nvGrpSpPr>
      <p:grpSpPr>
        <a:xfrm>
          <a:off x="0" y="0"/>
          <a:ext cx="0" cy="0"/>
          <a:chOff x="0" y="0"/>
          <a:chExt cx="0" cy="0"/>
        </a:xfrm>
      </p:grpSpPr>
      <p:sp>
        <p:nvSpPr>
          <p:cNvPr id="3" name="Content Placeholder 2"/>
          <p:cNvSpPr>
            <a:spLocks noGrp="1"/>
          </p:cNvSpPr>
          <p:nvPr>
            <p:ph idx="1"/>
          </p:nvPr>
        </p:nvSpPr>
        <p:spPr>
          <a:xfrm rot="16200000">
            <a:off x="6849849" y="1502876"/>
            <a:ext cx="2880401" cy="3222378"/>
          </a:xfrm>
          <a:prstGeom prst="round2SameRect">
            <a:avLst>
              <a:gd name="adj1" fmla="val 4727"/>
              <a:gd name="adj2" fmla="val 0"/>
            </a:avLst>
          </a:prstGeom>
        </p:spPr>
        <p:txBody>
          <a:bodyPr vert="vert" lIns="98746" tIns="98746" rIns="98746" bIns="394984">
            <a:normAutofit/>
          </a:bodyPr>
          <a:lstStyle>
            <a:lvl1pPr>
              <a:spcAft>
                <a:spcPts val="400"/>
              </a:spcAft>
              <a:defRPr sz="1400" b="1">
                <a:solidFill>
                  <a:schemeClr val="tx1"/>
                </a:solidFill>
              </a:defRPr>
            </a:lvl1pPr>
            <a:lvl2pPr>
              <a:spcAft>
                <a:spcPts val="400"/>
              </a:spcAft>
              <a:defRPr sz="1200"/>
            </a:lvl2pPr>
            <a:lvl3pPr>
              <a:spcAft>
                <a:spcPts val="400"/>
              </a:spcAft>
              <a:defRPr sz="1200"/>
            </a:lvl3pPr>
            <a:lvl4pPr>
              <a:spcAft>
                <a:spcPts val="400"/>
              </a:spcAft>
              <a:defRPr sz="1200"/>
            </a:lvl4pPr>
            <a:lvl5pPr>
              <a:spcAft>
                <a:spcPts val="400"/>
              </a:spcAft>
              <a:defRPr sz="1200"/>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Content Placeholder 5"/>
          <p:cNvSpPr>
            <a:spLocks noGrp="1"/>
          </p:cNvSpPr>
          <p:nvPr>
            <p:ph sz="quarter" idx="10"/>
          </p:nvPr>
        </p:nvSpPr>
        <p:spPr>
          <a:xfrm>
            <a:off x="485999" y="1673864"/>
            <a:ext cx="5904820" cy="4896680"/>
          </a:xfrm>
          <a:prstGeom prst="roundRect">
            <a:avLst>
              <a:gd name="adj" fmla="val 3211"/>
            </a:avLst>
          </a:prstGeom>
          <a:solidFill>
            <a:schemeClr val="accent1"/>
          </a:solidFill>
        </p:spPr>
        <p:txBody>
          <a:bodyPr lIns="98746" tIns="98746" rIns="98746" bIns="98746"/>
          <a:lstStyle>
            <a:lvl1pPr>
              <a:spcAft>
                <a:spcPts val="600"/>
              </a:spcAft>
              <a:defRPr>
                <a:solidFill>
                  <a:schemeClr val="bg1"/>
                </a:solidFill>
              </a:defRPr>
            </a:lvl1pPr>
            <a:lvl2pPr>
              <a:spcAft>
                <a:spcPts val="600"/>
              </a:spcAft>
              <a:defRPr>
                <a:solidFill>
                  <a:schemeClr val="bg1"/>
                </a:solidFill>
              </a:defRPr>
            </a:lvl2pPr>
            <a:lvl3pPr>
              <a:spcAft>
                <a:spcPts val="600"/>
              </a:spcAft>
              <a:defRPr>
                <a:solidFill>
                  <a:schemeClr val="bg1"/>
                </a:solidFill>
              </a:defRPr>
            </a:lvl3pPr>
            <a:lvl4pPr>
              <a:spcAft>
                <a:spcPts val="600"/>
              </a:spcAft>
              <a:defRPr>
                <a:solidFill>
                  <a:schemeClr val="bg1"/>
                </a:solidFill>
              </a:defRPr>
            </a:lvl4pPr>
            <a:lvl5pPr>
              <a:spcAft>
                <a:spcPts val="600"/>
              </a:spcAft>
              <a:defRPr>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1"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3" name="タイトル 12"/>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208533741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all Out Slide">
    <p:spTree>
      <p:nvGrpSpPr>
        <p:cNvPr id="1" name=""/>
        <p:cNvGrpSpPr/>
        <p:nvPr/>
      </p:nvGrpSpPr>
      <p:grpSpPr>
        <a:xfrm>
          <a:off x="0" y="0"/>
          <a:ext cx="0" cy="0"/>
          <a:chOff x="0" y="0"/>
          <a:chExt cx="0" cy="0"/>
        </a:xfrm>
      </p:grpSpPr>
      <p:sp>
        <p:nvSpPr>
          <p:cNvPr id="4" name="Round Same Side Corner Rectangle 3"/>
          <p:cNvSpPr/>
          <p:nvPr userDrawn="1"/>
        </p:nvSpPr>
        <p:spPr>
          <a:xfrm rot="16200000">
            <a:off x="6827893" y="1524829"/>
            <a:ext cx="2920617" cy="3218684"/>
          </a:xfrm>
          <a:prstGeom prst="round2SameRect">
            <a:avLst>
              <a:gd name="adj1" fmla="val 522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8746" tIns="49373" rIns="98746" bIns="49373" rtlCol="0" anchor="ctr"/>
          <a:lstStyle/>
          <a:p>
            <a:pPr algn="ctr"/>
            <a:endParaRPr lang="en-US" dirty="0"/>
          </a:p>
        </p:txBody>
      </p:sp>
      <p:sp>
        <p:nvSpPr>
          <p:cNvPr id="3" name="Content Placeholder 2"/>
          <p:cNvSpPr>
            <a:spLocks noGrp="1"/>
          </p:cNvSpPr>
          <p:nvPr>
            <p:ph idx="1"/>
          </p:nvPr>
        </p:nvSpPr>
        <p:spPr>
          <a:xfrm>
            <a:off x="6750870" y="1745875"/>
            <a:ext cx="2664370" cy="2808390"/>
          </a:xfrm>
          <a:prstGeom prst="rect">
            <a:avLst/>
          </a:prstGeom>
          <a:noFill/>
        </p:spPr>
        <p:txBody>
          <a:bodyPr vert="horz" lIns="98746" tIns="98746" rIns="98746" bIns="394984">
            <a:normAutofit/>
          </a:bodyPr>
          <a:lstStyle>
            <a:lvl1pPr>
              <a:spcAft>
                <a:spcPts val="400"/>
              </a:spcAft>
              <a:defRPr sz="1400" b="1">
                <a:solidFill>
                  <a:schemeClr val="bg1"/>
                </a:solidFill>
              </a:defRPr>
            </a:lvl1pPr>
            <a:lvl2pPr>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6" name="Content Placeholder 5"/>
          <p:cNvSpPr>
            <a:spLocks noGrp="1"/>
          </p:cNvSpPr>
          <p:nvPr>
            <p:ph sz="quarter" idx="10"/>
          </p:nvPr>
        </p:nvSpPr>
        <p:spPr>
          <a:xfrm>
            <a:off x="485999" y="1673863"/>
            <a:ext cx="5904820" cy="4896681"/>
          </a:xfrm>
          <a:prstGeom prst="roundRect">
            <a:avLst>
              <a:gd name="adj" fmla="val 3211"/>
            </a:avLst>
          </a:prstGeom>
          <a:noFill/>
        </p:spPr>
        <p:txBody>
          <a:bodyPr lIns="98746" tIns="98746" rIns="98746" bIns="98746"/>
          <a:lstStyle>
            <a:lvl1pPr>
              <a:spcAft>
                <a:spcPts val="400"/>
              </a:spcAft>
              <a:defRPr>
                <a:solidFill>
                  <a:schemeClr val="tx2"/>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2"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1" name="タイトル 10"/>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686064838"/>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all Out Slide">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485999" y="1673863"/>
            <a:ext cx="5904820" cy="4896681"/>
          </a:xfrm>
          <a:prstGeom prst="roundRect">
            <a:avLst>
              <a:gd name="adj" fmla="val 3211"/>
            </a:avLst>
          </a:prstGeom>
          <a:noFill/>
        </p:spPr>
        <p:txBody>
          <a:bodyPr lIns="98746" tIns="98746" rIns="98746" bIns="98746"/>
          <a:lstStyle>
            <a:lvl1pPr>
              <a:spcAft>
                <a:spcPts val="400"/>
              </a:spcAft>
              <a:defRPr>
                <a:solidFill>
                  <a:schemeClr val="tx2"/>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8"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1"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3" name="図プレースホルダ 12"/>
          <p:cNvSpPr>
            <a:spLocks noGrp="1"/>
          </p:cNvSpPr>
          <p:nvPr>
            <p:ph type="pic" sz="quarter" idx="12"/>
          </p:nvPr>
        </p:nvSpPr>
        <p:spPr>
          <a:xfrm>
            <a:off x="6678859" y="1673864"/>
            <a:ext cx="3456480" cy="2880400"/>
          </a:xfrm>
          <a:prstGeom prst="roundRect">
            <a:avLst>
              <a:gd name="adj" fmla="val 5556"/>
            </a:avLst>
          </a:prstGeom>
        </p:spPr>
        <p:txBody>
          <a:bodyPr/>
          <a:lstStyle/>
          <a:p>
            <a:r>
              <a:rPr kumimoji="1" lang="ja-JP" altLang="en-US" smtClean="0"/>
              <a:t>アイコンをクリックして図を追加</a:t>
            </a:r>
            <a:endParaRPr kumimoji="1" lang="ja-JP" altLang="en-US"/>
          </a:p>
        </p:txBody>
      </p:sp>
      <p:sp>
        <p:nvSpPr>
          <p:cNvPr id="15" name="タイトル 14"/>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272140987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all Out Slide">
    <p:spTree>
      <p:nvGrpSpPr>
        <p:cNvPr id="1" name=""/>
        <p:cNvGrpSpPr/>
        <p:nvPr/>
      </p:nvGrpSpPr>
      <p:grpSpPr>
        <a:xfrm>
          <a:off x="0" y="0"/>
          <a:ext cx="0" cy="0"/>
          <a:chOff x="0" y="0"/>
          <a:chExt cx="0" cy="0"/>
        </a:xfrm>
      </p:grpSpPr>
      <p:sp>
        <p:nvSpPr>
          <p:cNvPr id="4" name="Round Same Side Corner Rectangle 3"/>
          <p:cNvSpPr/>
          <p:nvPr userDrawn="1"/>
        </p:nvSpPr>
        <p:spPr>
          <a:xfrm rot="16200000">
            <a:off x="6055892" y="2296830"/>
            <a:ext cx="4464622" cy="3218683"/>
          </a:xfrm>
          <a:prstGeom prst="round2SameRect">
            <a:avLst>
              <a:gd name="adj1" fmla="val 5224"/>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8746" tIns="49373" rIns="98746" bIns="49373" rtlCol="0" anchor="ctr"/>
          <a:lstStyle/>
          <a:p>
            <a:pPr algn="ctr"/>
            <a:endParaRPr lang="en-US" dirty="0"/>
          </a:p>
        </p:txBody>
      </p:sp>
      <p:sp>
        <p:nvSpPr>
          <p:cNvPr id="3" name="Content Placeholder 2"/>
          <p:cNvSpPr>
            <a:spLocks noGrp="1"/>
          </p:cNvSpPr>
          <p:nvPr>
            <p:ph idx="1"/>
          </p:nvPr>
        </p:nvSpPr>
        <p:spPr>
          <a:xfrm>
            <a:off x="6750870" y="1745875"/>
            <a:ext cx="2664370" cy="4320600"/>
          </a:xfrm>
          <a:prstGeom prst="rect">
            <a:avLst/>
          </a:prstGeom>
          <a:noFill/>
        </p:spPr>
        <p:txBody>
          <a:bodyPr vert="horz" lIns="98746" tIns="98746" rIns="98746" bIns="394984">
            <a:normAutofit/>
          </a:bodyPr>
          <a:lstStyle>
            <a:lvl1pPr>
              <a:spcAft>
                <a:spcPts val="400"/>
              </a:spcAft>
              <a:defRPr sz="1400" b="1">
                <a:solidFill>
                  <a:schemeClr val="bg1"/>
                </a:solidFill>
              </a:defRPr>
            </a:lvl1pPr>
            <a:lvl2pPr>
              <a:spcAft>
                <a:spcPts val="400"/>
              </a:spcAft>
              <a:defRPr sz="1200">
                <a:solidFill>
                  <a:schemeClr val="bg1"/>
                </a:solidFill>
              </a:defRPr>
            </a:lvl2pPr>
            <a:lvl3pPr>
              <a:spcAft>
                <a:spcPts val="400"/>
              </a:spcAft>
              <a:defRPr sz="1200">
                <a:solidFill>
                  <a:schemeClr val="bg1"/>
                </a:solidFill>
              </a:defRPr>
            </a:lvl3pPr>
            <a:lvl4pPr>
              <a:spcAft>
                <a:spcPts val="400"/>
              </a:spcAft>
              <a:defRPr sz="1200">
                <a:solidFill>
                  <a:schemeClr val="bg1"/>
                </a:solidFill>
              </a:defRPr>
            </a:lvl4pPr>
            <a:lvl5pPr>
              <a:spcAft>
                <a:spcPts val="400"/>
              </a:spcAft>
              <a:defRPr sz="1200">
                <a:solidFill>
                  <a:schemeClr val="bg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9"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2"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0" name="Content Placeholder 5"/>
          <p:cNvSpPr>
            <a:spLocks noGrp="1"/>
          </p:cNvSpPr>
          <p:nvPr>
            <p:ph sz="quarter" idx="10"/>
          </p:nvPr>
        </p:nvSpPr>
        <p:spPr>
          <a:xfrm>
            <a:off x="485999" y="1673863"/>
            <a:ext cx="5904820" cy="4896681"/>
          </a:xfrm>
          <a:prstGeom prst="roundRect">
            <a:avLst>
              <a:gd name="adj" fmla="val 3211"/>
            </a:avLst>
          </a:prstGeom>
          <a:noFill/>
        </p:spPr>
        <p:txBody>
          <a:bodyPr lIns="98746" tIns="98746" rIns="98746" bIns="98746"/>
          <a:lstStyle>
            <a:lvl1pPr>
              <a:spcAft>
                <a:spcPts val="400"/>
              </a:spcAft>
              <a:defRPr>
                <a:solidFill>
                  <a:schemeClr val="tx2"/>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
        <p:nvSpPr>
          <p:cNvPr id="13" name="タイトル 12"/>
          <p:cNvSpPr>
            <a:spLocks noGrp="1"/>
          </p:cNvSpPr>
          <p:nvPr>
            <p:ph type="title"/>
          </p:nvPr>
        </p:nvSpPr>
        <p:spPr/>
        <p:txBody>
          <a:bodyPr/>
          <a:lstStyle/>
          <a:p>
            <a:r>
              <a:rPr kumimoji="1" lang="ja-JP" altLang="en-US" smtClean="0"/>
              <a:t>マスタ タイトルの書式設定</a:t>
            </a:r>
            <a:endParaRPr kumimoji="1" lang="ja-JP" altLang="en-US"/>
          </a:p>
        </p:txBody>
      </p:sp>
    </p:spTree>
    <p:extLst>
      <p:ext uri="{BB962C8B-B14F-4D97-AF65-F5344CB8AC3E}">
        <p14:creationId xmlns:p14="http://schemas.microsoft.com/office/powerpoint/2010/main" val="3345633316"/>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and Content">
    <p:spTree>
      <p:nvGrpSpPr>
        <p:cNvPr id="1" name=""/>
        <p:cNvGrpSpPr/>
        <p:nvPr/>
      </p:nvGrpSpPr>
      <p:grpSpPr>
        <a:xfrm>
          <a:off x="0" y="0"/>
          <a:ext cx="0" cy="0"/>
          <a:chOff x="0" y="0"/>
          <a:chExt cx="0" cy="0"/>
        </a:xfrm>
      </p:grpSpPr>
      <p:sp>
        <p:nvSpPr>
          <p:cNvPr id="6"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10"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7" name="タイトル 6"/>
          <p:cNvSpPr>
            <a:spLocks noGrp="1"/>
          </p:cNvSpPr>
          <p:nvPr>
            <p:ph type="title"/>
          </p:nvPr>
        </p:nvSpPr>
        <p:spPr/>
        <p:txBody>
          <a:bodyPr/>
          <a:lstStyle>
            <a:lvl1pPr>
              <a:defRPr sz="2000"/>
            </a:lvl1pPr>
          </a:lstStyle>
          <a:p>
            <a:r>
              <a:rPr kumimoji="1" lang="ja-JP" altLang="en-US" smtClean="0"/>
              <a:t>マスタ タイトルの書式設定</a:t>
            </a:r>
            <a:endParaRPr kumimoji="1" lang="ja-JP" altLang="en-US" dirty="0"/>
          </a:p>
        </p:txBody>
      </p:sp>
      <p:sp>
        <p:nvSpPr>
          <p:cNvPr id="11" name="コンテンツ プレースホルダ 10"/>
          <p:cNvSpPr>
            <a:spLocks noGrp="1"/>
          </p:cNvSpPr>
          <p:nvPr>
            <p:ph sz="quarter" idx="10"/>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dirty="0"/>
          </a:p>
        </p:txBody>
      </p:sp>
    </p:spTree>
    <p:extLst>
      <p:ext uri="{BB962C8B-B14F-4D97-AF65-F5344CB8AC3E}">
        <p14:creationId xmlns:p14="http://schemas.microsoft.com/office/powerpoint/2010/main" val="147159794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FUJI XEROX Grid2007" hidden="1"/>
          <p:cNvGrpSpPr/>
          <p:nvPr/>
        </p:nvGrpSpPr>
        <p:grpSpPr>
          <a:xfrm>
            <a:off x="486123" y="1097856"/>
            <a:ext cx="8928992" cy="5472608"/>
            <a:chOff x="486123" y="1097856"/>
            <a:chExt cx="8928992" cy="5472608"/>
          </a:xfrm>
        </p:grpSpPr>
        <p:grpSp>
          <p:nvGrpSpPr>
            <p:cNvPr id="5" name="グループ化 171"/>
            <p:cNvGrpSpPr/>
            <p:nvPr/>
          </p:nvGrpSpPr>
          <p:grpSpPr>
            <a:xfrm>
              <a:off x="630138" y="1097856"/>
              <a:ext cx="8640964" cy="5472608"/>
              <a:chOff x="630138" y="1097856"/>
              <a:chExt cx="8640964" cy="5472608"/>
            </a:xfrm>
          </p:grpSpPr>
          <p:cxnSp>
            <p:nvCxnSpPr>
              <p:cNvPr id="63" name="直線コネクタ 62"/>
              <p:cNvCxnSpPr/>
              <p:nvPr/>
            </p:nvCxnSpPr>
            <p:spPr>
              <a:xfrm rot="5400000">
                <a:off x="-2106166" y="3834160"/>
                <a:ext cx="5472608" cy="0"/>
              </a:xfrm>
              <a:prstGeom prst="line">
                <a:avLst/>
              </a:prstGeom>
              <a:noFill/>
              <a:ln w="9525">
                <a:solidFill>
                  <a:srgbClr val="EAEAEA"/>
                </a:solidFill>
                <a:round/>
                <a:headEnd/>
                <a:tailEnd/>
              </a:ln>
              <a:effectLst/>
            </p:spPr>
          </p:cxnSp>
          <p:cxnSp>
            <p:nvCxnSpPr>
              <p:cNvPr id="64" name="直線コネクタ 63"/>
              <p:cNvCxnSpPr/>
              <p:nvPr/>
            </p:nvCxnSpPr>
            <p:spPr>
              <a:xfrm rot="5400000">
                <a:off x="-1962149" y="3834160"/>
                <a:ext cx="5472608" cy="0"/>
              </a:xfrm>
              <a:prstGeom prst="line">
                <a:avLst/>
              </a:prstGeom>
              <a:noFill/>
              <a:ln w="9525">
                <a:solidFill>
                  <a:srgbClr val="EAEAEA"/>
                </a:solidFill>
                <a:round/>
                <a:headEnd/>
                <a:tailEnd/>
              </a:ln>
              <a:effectLst/>
            </p:spPr>
          </p:cxnSp>
          <p:cxnSp>
            <p:nvCxnSpPr>
              <p:cNvPr id="65" name="直線コネクタ 64"/>
              <p:cNvCxnSpPr/>
              <p:nvPr/>
            </p:nvCxnSpPr>
            <p:spPr>
              <a:xfrm rot="5400000">
                <a:off x="-1818133" y="3834160"/>
                <a:ext cx="5472608" cy="0"/>
              </a:xfrm>
              <a:prstGeom prst="line">
                <a:avLst/>
              </a:prstGeom>
              <a:noFill/>
              <a:ln w="9525">
                <a:solidFill>
                  <a:srgbClr val="EAEAEA"/>
                </a:solidFill>
                <a:round/>
                <a:headEnd/>
                <a:tailEnd/>
              </a:ln>
              <a:effectLst/>
            </p:spPr>
          </p:cxnSp>
          <p:cxnSp>
            <p:nvCxnSpPr>
              <p:cNvPr id="66" name="直線コネクタ 65"/>
              <p:cNvCxnSpPr/>
              <p:nvPr/>
            </p:nvCxnSpPr>
            <p:spPr>
              <a:xfrm rot="5400000">
                <a:off x="-1674116" y="3834160"/>
                <a:ext cx="5472608" cy="0"/>
              </a:xfrm>
              <a:prstGeom prst="line">
                <a:avLst/>
              </a:prstGeom>
              <a:noFill/>
              <a:ln w="9525">
                <a:solidFill>
                  <a:srgbClr val="EAEAEA"/>
                </a:solidFill>
                <a:round/>
                <a:headEnd/>
                <a:tailEnd/>
              </a:ln>
              <a:effectLst/>
            </p:spPr>
          </p:cxnSp>
          <p:cxnSp>
            <p:nvCxnSpPr>
              <p:cNvPr id="67" name="直線コネクタ 66"/>
              <p:cNvCxnSpPr/>
              <p:nvPr/>
            </p:nvCxnSpPr>
            <p:spPr>
              <a:xfrm rot="5400000">
                <a:off x="-1530101" y="3834160"/>
                <a:ext cx="5472608" cy="0"/>
              </a:xfrm>
              <a:prstGeom prst="line">
                <a:avLst/>
              </a:prstGeom>
              <a:noFill/>
              <a:ln w="9525">
                <a:solidFill>
                  <a:srgbClr val="EAEAEA"/>
                </a:solidFill>
                <a:round/>
                <a:headEnd/>
                <a:tailEnd/>
              </a:ln>
              <a:effectLst/>
            </p:spPr>
          </p:cxnSp>
          <p:cxnSp>
            <p:nvCxnSpPr>
              <p:cNvPr id="68" name="直線コネクタ 67"/>
              <p:cNvCxnSpPr/>
              <p:nvPr/>
            </p:nvCxnSpPr>
            <p:spPr>
              <a:xfrm rot="5400000">
                <a:off x="-1386084" y="3834160"/>
                <a:ext cx="5472608" cy="0"/>
              </a:xfrm>
              <a:prstGeom prst="line">
                <a:avLst/>
              </a:prstGeom>
              <a:noFill/>
              <a:ln w="9525">
                <a:solidFill>
                  <a:srgbClr val="EAEAEA"/>
                </a:solidFill>
                <a:round/>
                <a:headEnd/>
                <a:tailEnd/>
              </a:ln>
              <a:effectLst/>
            </p:spPr>
          </p:cxnSp>
          <p:cxnSp>
            <p:nvCxnSpPr>
              <p:cNvPr id="69" name="直線コネクタ 68"/>
              <p:cNvCxnSpPr/>
              <p:nvPr/>
            </p:nvCxnSpPr>
            <p:spPr>
              <a:xfrm rot="5400000">
                <a:off x="-1242068" y="3834160"/>
                <a:ext cx="5472608" cy="0"/>
              </a:xfrm>
              <a:prstGeom prst="line">
                <a:avLst/>
              </a:prstGeom>
              <a:noFill/>
              <a:ln w="9525">
                <a:solidFill>
                  <a:srgbClr val="EAEAEA"/>
                </a:solidFill>
                <a:round/>
                <a:headEnd/>
                <a:tailEnd/>
              </a:ln>
              <a:effectLst/>
            </p:spPr>
          </p:cxnSp>
          <p:cxnSp>
            <p:nvCxnSpPr>
              <p:cNvPr id="70" name="直線コネクタ 69"/>
              <p:cNvCxnSpPr/>
              <p:nvPr/>
            </p:nvCxnSpPr>
            <p:spPr>
              <a:xfrm rot="5400000">
                <a:off x="-1098051" y="3834160"/>
                <a:ext cx="5472608" cy="0"/>
              </a:xfrm>
              <a:prstGeom prst="line">
                <a:avLst/>
              </a:prstGeom>
              <a:noFill/>
              <a:ln w="9525">
                <a:solidFill>
                  <a:srgbClr val="EAEAEA"/>
                </a:solidFill>
                <a:round/>
                <a:headEnd/>
                <a:tailEnd/>
              </a:ln>
              <a:effectLst/>
            </p:spPr>
          </p:cxnSp>
          <p:cxnSp>
            <p:nvCxnSpPr>
              <p:cNvPr id="71" name="直線コネクタ 70"/>
              <p:cNvCxnSpPr/>
              <p:nvPr/>
            </p:nvCxnSpPr>
            <p:spPr>
              <a:xfrm rot="5400000">
                <a:off x="-954037" y="3834160"/>
                <a:ext cx="5472608" cy="0"/>
              </a:xfrm>
              <a:prstGeom prst="line">
                <a:avLst/>
              </a:prstGeom>
              <a:noFill/>
              <a:ln w="9525">
                <a:solidFill>
                  <a:srgbClr val="EAEAEA"/>
                </a:solidFill>
                <a:round/>
                <a:headEnd/>
                <a:tailEnd/>
              </a:ln>
              <a:effectLst/>
            </p:spPr>
          </p:cxnSp>
          <p:cxnSp>
            <p:nvCxnSpPr>
              <p:cNvPr id="72" name="直線コネクタ 71"/>
              <p:cNvCxnSpPr/>
              <p:nvPr/>
            </p:nvCxnSpPr>
            <p:spPr>
              <a:xfrm rot="5400000">
                <a:off x="-810020" y="3834160"/>
                <a:ext cx="5472608" cy="0"/>
              </a:xfrm>
              <a:prstGeom prst="line">
                <a:avLst/>
              </a:prstGeom>
              <a:noFill/>
              <a:ln w="9525">
                <a:solidFill>
                  <a:srgbClr val="EAEAEA"/>
                </a:solidFill>
                <a:round/>
                <a:headEnd/>
                <a:tailEnd/>
              </a:ln>
              <a:effectLst/>
            </p:spPr>
          </p:cxnSp>
          <p:cxnSp>
            <p:nvCxnSpPr>
              <p:cNvPr id="73" name="直線コネクタ 72"/>
              <p:cNvCxnSpPr/>
              <p:nvPr/>
            </p:nvCxnSpPr>
            <p:spPr>
              <a:xfrm rot="5400000">
                <a:off x="-666004" y="3834160"/>
                <a:ext cx="5472608" cy="0"/>
              </a:xfrm>
              <a:prstGeom prst="line">
                <a:avLst/>
              </a:prstGeom>
              <a:noFill/>
              <a:ln w="9525">
                <a:solidFill>
                  <a:srgbClr val="EAEAEA"/>
                </a:solidFill>
                <a:round/>
                <a:headEnd/>
                <a:tailEnd/>
              </a:ln>
              <a:effectLst/>
            </p:spPr>
          </p:cxnSp>
          <p:cxnSp>
            <p:nvCxnSpPr>
              <p:cNvPr id="74" name="直線コネクタ 73"/>
              <p:cNvCxnSpPr/>
              <p:nvPr/>
            </p:nvCxnSpPr>
            <p:spPr>
              <a:xfrm rot="5400000">
                <a:off x="-521987" y="3834160"/>
                <a:ext cx="5472608" cy="0"/>
              </a:xfrm>
              <a:prstGeom prst="line">
                <a:avLst/>
              </a:prstGeom>
              <a:noFill/>
              <a:ln w="9525">
                <a:solidFill>
                  <a:srgbClr val="EAEAEA"/>
                </a:solidFill>
                <a:round/>
                <a:headEnd/>
                <a:tailEnd/>
              </a:ln>
              <a:effectLst/>
            </p:spPr>
          </p:cxnSp>
          <p:cxnSp>
            <p:nvCxnSpPr>
              <p:cNvPr id="75" name="直線コネクタ 74"/>
              <p:cNvCxnSpPr/>
              <p:nvPr/>
            </p:nvCxnSpPr>
            <p:spPr>
              <a:xfrm rot="5400000">
                <a:off x="-377972" y="3834160"/>
                <a:ext cx="5472608" cy="0"/>
              </a:xfrm>
              <a:prstGeom prst="line">
                <a:avLst/>
              </a:prstGeom>
              <a:noFill/>
              <a:ln w="9525">
                <a:solidFill>
                  <a:srgbClr val="EAEAEA"/>
                </a:solidFill>
                <a:round/>
                <a:headEnd/>
                <a:tailEnd/>
              </a:ln>
              <a:effectLst/>
            </p:spPr>
          </p:cxnSp>
          <p:cxnSp>
            <p:nvCxnSpPr>
              <p:cNvPr id="76" name="直線コネクタ 75"/>
              <p:cNvCxnSpPr/>
              <p:nvPr/>
            </p:nvCxnSpPr>
            <p:spPr>
              <a:xfrm rot="5400000">
                <a:off x="-233955" y="3834160"/>
                <a:ext cx="5472608" cy="0"/>
              </a:xfrm>
              <a:prstGeom prst="line">
                <a:avLst/>
              </a:prstGeom>
              <a:noFill/>
              <a:ln w="9525">
                <a:solidFill>
                  <a:srgbClr val="EAEAEA"/>
                </a:solidFill>
                <a:round/>
                <a:headEnd/>
                <a:tailEnd/>
              </a:ln>
              <a:effectLst/>
            </p:spPr>
          </p:cxnSp>
          <p:cxnSp>
            <p:nvCxnSpPr>
              <p:cNvPr id="77" name="直線コネクタ 76"/>
              <p:cNvCxnSpPr/>
              <p:nvPr/>
            </p:nvCxnSpPr>
            <p:spPr>
              <a:xfrm rot="5400000">
                <a:off x="-89939" y="3834160"/>
                <a:ext cx="5472608" cy="0"/>
              </a:xfrm>
              <a:prstGeom prst="line">
                <a:avLst/>
              </a:prstGeom>
              <a:noFill/>
              <a:ln w="9525">
                <a:solidFill>
                  <a:srgbClr val="EAEAEA"/>
                </a:solidFill>
                <a:round/>
                <a:headEnd/>
                <a:tailEnd/>
              </a:ln>
              <a:effectLst/>
            </p:spPr>
          </p:cxnSp>
          <p:cxnSp>
            <p:nvCxnSpPr>
              <p:cNvPr id="78" name="直線コネクタ 77"/>
              <p:cNvCxnSpPr/>
              <p:nvPr/>
            </p:nvCxnSpPr>
            <p:spPr>
              <a:xfrm rot="5400000">
                <a:off x="54078" y="3834160"/>
                <a:ext cx="5472608" cy="0"/>
              </a:xfrm>
              <a:prstGeom prst="line">
                <a:avLst/>
              </a:prstGeom>
              <a:noFill/>
              <a:ln w="9525">
                <a:solidFill>
                  <a:srgbClr val="EAEAEA"/>
                </a:solidFill>
                <a:round/>
                <a:headEnd/>
                <a:tailEnd/>
              </a:ln>
              <a:effectLst/>
            </p:spPr>
          </p:cxnSp>
          <p:cxnSp>
            <p:nvCxnSpPr>
              <p:cNvPr id="79" name="直線コネクタ 78"/>
              <p:cNvCxnSpPr/>
              <p:nvPr/>
            </p:nvCxnSpPr>
            <p:spPr>
              <a:xfrm rot="5400000">
                <a:off x="198091" y="3834160"/>
                <a:ext cx="5472608" cy="0"/>
              </a:xfrm>
              <a:prstGeom prst="line">
                <a:avLst/>
              </a:prstGeom>
              <a:noFill/>
              <a:ln w="9525">
                <a:solidFill>
                  <a:srgbClr val="EAEAEA"/>
                </a:solidFill>
                <a:round/>
                <a:headEnd/>
                <a:tailEnd/>
              </a:ln>
              <a:effectLst/>
            </p:spPr>
          </p:cxnSp>
          <p:cxnSp>
            <p:nvCxnSpPr>
              <p:cNvPr id="80" name="直線コネクタ 79"/>
              <p:cNvCxnSpPr/>
              <p:nvPr/>
            </p:nvCxnSpPr>
            <p:spPr>
              <a:xfrm rot="5400000">
                <a:off x="342108" y="3834160"/>
                <a:ext cx="5472608" cy="0"/>
              </a:xfrm>
              <a:prstGeom prst="line">
                <a:avLst/>
              </a:prstGeom>
              <a:noFill/>
              <a:ln w="9525">
                <a:solidFill>
                  <a:srgbClr val="EAEAEA"/>
                </a:solidFill>
                <a:round/>
                <a:headEnd/>
                <a:tailEnd/>
              </a:ln>
              <a:effectLst/>
            </p:spPr>
          </p:cxnSp>
          <p:cxnSp>
            <p:nvCxnSpPr>
              <p:cNvPr id="81" name="直線コネクタ 80"/>
              <p:cNvCxnSpPr/>
              <p:nvPr/>
            </p:nvCxnSpPr>
            <p:spPr>
              <a:xfrm rot="5400000">
                <a:off x="486124" y="3834160"/>
                <a:ext cx="5472608" cy="0"/>
              </a:xfrm>
              <a:prstGeom prst="line">
                <a:avLst/>
              </a:prstGeom>
              <a:noFill/>
              <a:ln w="9525">
                <a:solidFill>
                  <a:srgbClr val="EAEAEA"/>
                </a:solidFill>
                <a:round/>
                <a:headEnd/>
                <a:tailEnd/>
              </a:ln>
              <a:effectLst/>
            </p:spPr>
          </p:cxnSp>
          <p:cxnSp>
            <p:nvCxnSpPr>
              <p:cNvPr id="82" name="直線コネクタ 81"/>
              <p:cNvCxnSpPr/>
              <p:nvPr/>
            </p:nvCxnSpPr>
            <p:spPr>
              <a:xfrm rot="5400000">
                <a:off x="630141" y="3834160"/>
                <a:ext cx="5472608" cy="0"/>
              </a:xfrm>
              <a:prstGeom prst="line">
                <a:avLst/>
              </a:prstGeom>
              <a:noFill/>
              <a:ln w="9525">
                <a:solidFill>
                  <a:srgbClr val="EAEAEA"/>
                </a:solidFill>
                <a:round/>
                <a:headEnd/>
                <a:tailEnd/>
              </a:ln>
              <a:effectLst/>
            </p:spPr>
          </p:cxnSp>
          <p:cxnSp>
            <p:nvCxnSpPr>
              <p:cNvPr id="83" name="直線コネクタ 82"/>
              <p:cNvCxnSpPr/>
              <p:nvPr/>
            </p:nvCxnSpPr>
            <p:spPr>
              <a:xfrm rot="5400000">
                <a:off x="774156" y="3834160"/>
                <a:ext cx="5472608" cy="0"/>
              </a:xfrm>
              <a:prstGeom prst="line">
                <a:avLst/>
              </a:prstGeom>
              <a:noFill/>
              <a:ln w="9525">
                <a:solidFill>
                  <a:srgbClr val="EAEAEA"/>
                </a:solidFill>
                <a:round/>
                <a:headEnd/>
                <a:tailEnd/>
              </a:ln>
              <a:effectLst/>
            </p:spPr>
          </p:cxnSp>
          <p:cxnSp>
            <p:nvCxnSpPr>
              <p:cNvPr id="84" name="直線コネクタ 83"/>
              <p:cNvCxnSpPr/>
              <p:nvPr/>
            </p:nvCxnSpPr>
            <p:spPr>
              <a:xfrm rot="5400000">
                <a:off x="918173" y="3834160"/>
                <a:ext cx="5472608" cy="0"/>
              </a:xfrm>
              <a:prstGeom prst="line">
                <a:avLst/>
              </a:prstGeom>
              <a:noFill/>
              <a:ln w="9525">
                <a:solidFill>
                  <a:srgbClr val="EAEAEA"/>
                </a:solidFill>
                <a:round/>
                <a:headEnd/>
                <a:tailEnd/>
              </a:ln>
              <a:effectLst/>
            </p:spPr>
          </p:cxnSp>
          <p:cxnSp>
            <p:nvCxnSpPr>
              <p:cNvPr id="85" name="直線コネクタ 84"/>
              <p:cNvCxnSpPr/>
              <p:nvPr/>
            </p:nvCxnSpPr>
            <p:spPr>
              <a:xfrm rot="5400000">
                <a:off x="1062189" y="3834160"/>
                <a:ext cx="5472608" cy="0"/>
              </a:xfrm>
              <a:prstGeom prst="line">
                <a:avLst/>
              </a:prstGeom>
              <a:noFill/>
              <a:ln w="9525">
                <a:solidFill>
                  <a:srgbClr val="EAEAEA"/>
                </a:solidFill>
                <a:round/>
                <a:headEnd/>
                <a:tailEnd/>
              </a:ln>
              <a:effectLst/>
            </p:spPr>
          </p:cxnSp>
          <p:cxnSp>
            <p:nvCxnSpPr>
              <p:cNvPr id="86" name="直線コネクタ 85"/>
              <p:cNvCxnSpPr/>
              <p:nvPr/>
            </p:nvCxnSpPr>
            <p:spPr>
              <a:xfrm rot="5400000">
                <a:off x="1206206" y="3834160"/>
                <a:ext cx="5472608" cy="0"/>
              </a:xfrm>
              <a:prstGeom prst="line">
                <a:avLst/>
              </a:prstGeom>
              <a:noFill/>
              <a:ln w="9525">
                <a:solidFill>
                  <a:srgbClr val="EAEAEA"/>
                </a:solidFill>
                <a:round/>
                <a:headEnd/>
                <a:tailEnd/>
              </a:ln>
              <a:effectLst/>
            </p:spPr>
          </p:cxnSp>
          <p:cxnSp>
            <p:nvCxnSpPr>
              <p:cNvPr id="87" name="直線コネクタ 86"/>
              <p:cNvCxnSpPr/>
              <p:nvPr/>
            </p:nvCxnSpPr>
            <p:spPr>
              <a:xfrm rot="5400000">
                <a:off x="1350220" y="3834160"/>
                <a:ext cx="5472608" cy="0"/>
              </a:xfrm>
              <a:prstGeom prst="line">
                <a:avLst/>
              </a:prstGeom>
              <a:noFill/>
              <a:ln w="9525">
                <a:solidFill>
                  <a:srgbClr val="EAEAEA"/>
                </a:solidFill>
                <a:round/>
                <a:headEnd/>
                <a:tailEnd/>
              </a:ln>
              <a:effectLst/>
            </p:spPr>
          </p:cxnSp>
          <p:cxnSp>
            <p:nvCxnSpPr>
              <p:cNvPr id="88" name="直線コネクタ 87"/>
              <p:cNvCxnSpPr/>
              <p:nvPr/>
            </p:nvCxnSpPr>
            <p:spPr>
              <a:xfrm rot="5400000">
                <a:off x="1494237" y="3834160"/>
                <a:ext cx="5472608" cy="0"/>
              </a:xfrm>
              <a:prstGeom prst="line">
                <a:avLst/>
              </a:prstGeom>
              <a:noFill/>
              <a:ln w="9525">
                <a:solidFill>
                  <a:srgbClr val="EAEAEA"/>
                </a:solidFill>
                <a:round/>
                <a:headEnd/>
                <a:tailEnd/>
              </a:ln>
              <a:effectLst/>
            </p:spPr>
          </p:cxnSp>
          <p:cxnSp>
            <p:nvCxnSpPr>
              <p:cNvPr id="89" name="直線コネクタ 88"/>
              <p:cNvCxnSpPr/>
              <p:nvPr/>
            </p:nvCxnSpPr>
            <p:spPr>
              <a:xfrm rot="5400000">
                <a:off x="1638253" y="3834160"/>
                <a:ext cx="5472608" cy="0"/>
              </a:xfrm>
              <a:prstGeom prst="line">
                <a:avLst/>
              </a:prstGeom>
              <a:noFill/>
              <a:ln w="9525">
                <a:solidFill>
                  <a:srgbClr val="EAEAEA"/>
                </a:solidFill>
                <a:round/>
                <a:headEnd/>
                <a:tailEnd/>
              </a:ln>
              <a:effectLst/>
            </p:spPr>
          </p:cxnSp>
          <p:cxnSp>
            <p:nvCxnSpPr>
              <p:cNvPr id="90" name="直線コネクタ 89"/>
              <p:cNvCxnSpPr/>
              <p:nvPr/>
            </p:nvCxnSpPr>
            <p:spPr>
              <a:xfrm rot="5400000">
                <a:off x="1782270" y="3834160"/>
                <a:ext cx="5472608" cy="0"/>
              </a:xfrm>
              <a:prstGeom prst="line">
                <a:avLst/>
              </a:prstGeom>
              <a:noFill/>
              <a:ln w="9525">
                <a:solidFill>
                  <a:srgbClr val="EAEAEA"/>
                </a:solidFill>
                <a:round/>
                <a:headEnd/>
                <a:tailEnd/>
              </a:ln>
              <a:effectLst/>
            </p:spPr>
          </p:cxnSp>
          <p:cxnSp>
            <p:nvCxnSpPr>
              <p:cNvPr id="91" name="直線コネクタ 90"/>
              <p:cNvCxnSpPr/>
              <p:nvPr/>
            </p:nvCxnSpPr>
            <p:spPr>
              <a:xfrm rot="5400000">
                <a:off x="1926285" y="3834160"/>
                <a:ext cx="5472608" cy="0"/>
              </a:xfrm>
              <a:prstGeom prst="line">
                <a:avLst/>
              </a:prstGeom>
              <a:noFill/>
              <a:ln w="9525">
                <a:solidFill>
                  <a:srgbClr val="EAEAEA"/>
                </a:solidFill>
                <a:round/>
                <a:headEnd/>
                <a:tailEnd/>
              </a:ln>
              <a:effectLst/>
            </p:spPr>
          </p:cxnSp>
          <p:cxnSp>
            <p:nvCxnSpPr>
              <p:cNvPr id="92" name="直線コネクタ 91"/>
              <p:cNvCxnSpPr/>
              <p:nvPr/>
            </p:nvCxnSpPr>
            <p:spPr>
              <a:xfrm rot="5400000">
                <a:off x="2070302" y="3834160"/>
                <a:ext cx="5472608" cy="0"/>
              </a:xfrm>
              <a:prstGeom prst="line">
                <a:avLst/>
              </a:prstGeom>
              <a:noFill/>
              <a:ln w="9525">
                <a:solidFill>
                  <a:srgbClr val="EAEAEA"/>
                </a:solidFill>
                <a:round/>
                <a:headEnd/>
                <a:tailEnd/>
              </a:ln>
              <a:effectLst/>
            </p:spPr>
          </p:cxnSp>
          <p:cxnSp>
            <p:nvCxnSpPr>
              <p:cNvPr id="93" name="直線コネクタ 92"/>
              <p:cNvCxnSpPr/>
              <p:nvPr/>
            </p:nvCxnSpPr>
            <p:spPr>
              <a:xfrm rot="5400000">
                <a:off x="2358330" y="3834160"/>
                <a:ext cx="5472608" cy="0"/>
              </a:xfrm>
              <a:prstGeom prst="line">
                <a:avLst/>
              </a:prstGeom>
              <a:noFill/>
              <a:ln w="9525">
                <a:solidFill>
                  <a:srgbClr val="EAEAEA"/>
                </a:solidFill>
                <a:round/>
                <a:headEnd/>
                <a:tailEnd/>
              </a:ln>
              <a:effectLst/>
            </p:spPr>
          </p:cxnSp>
          <p:cxnSp>
            <p:nvCxnSpPr>
              <p:cNvPr id="94" name="直線コネクタ 93"/>
              <p:cNvCxnSpPr/>
              <p:nvPr/>
            </p:nvCxnSpPr>
            <p:spPr>
              <a:xfrm rot="5400000">
                <a:off x="2502347" y="3834160"/>
                <a:ext cx="5472608" cy="0"/>
              </a:xfrm>
              <a:prstGeom prst="line">
                <a:avLst/>
              </a:prstGeom>
              <a:noFill/>
              <a:ln w="9525">
                <a:solidFill>
                  <a:srgbClr val="EAEAEA"/>
                </a:solidFill>
                <a:round/>
                <a:headEnd/>
                <a:tailEnd/>
              </a:ln>
              <a:effectLst/>
            </p:spPr>
          </p:cxnSp>
          <p:cxnSp>
            <p:nvCxnSpPr>
              <p:cNvPr id="95" name="直線コネクタ 94"/>
              <p:cNvCxnSpPr/>
              <p:nvPr/>
            </p:nvCxnSpPr>
            <p:spPr>
              <a:xfrm rot="5400000">
                <a:off x="2646363" y="3834160"/>
                <a:ext cx="5472608" cy="0"/>
              </a:xfrm>
              <a:prstGeom prst="line">
                <a:avLst/>
              </a:prstGeom>
              <a:noFill/>
              <a:ln w="9525">
                <a:solidFill>
                  <a:srgbClr val="EAEAEA"/>
                </a:solidFill>
                <a:round/>
                <a:headEnd/>
                <a:tailEnd/>
              </a:ln>
              <a:effectLst/>
            </p:spPr>
          </p:cxnSp>
          <p:cxnSp>
            <p:nvCxnSpPr>
              <p:cNvPr id="96" name="直線コネクタ 95"/>
              <p:cNvCxnSpPr/>
              <p:nvPr/>
            </p:nvCxnSpPr>
            <p:spPr>
              <a:xfrm rot="5400000">
                <a:off x="2790380" y="3834160"/>
                <a:ext cx="5472608" cy="0"/>
              </a:xfrm>
              <a:prstGeom prst="line">
                <a:avLst/>
              </a:prstGeom>
              <a:noFill/>
              <a:ln w="9525">
                <a:solidFill>
                  <a:srgbClr val="EAEAEA"/>
                </a:solidFill>
                <a:round/>
                <a:headEnd/>
                <a:tailEnd/>
              </a:ln>
              <a:effectLst/>
            </p:spPr>
          </p:cxnSp>
          <p:cxnSp>
            <p:nvCxnSpPr>
              <p:cNvPr id="97" name="直線コネクタ 96"/>
              <p:cNvCxnSpPr/>
              <p:nvPr/>
            </p:nvCxnSpPr>
            <p:spPr>
              <a:xfrm rot="5400000">
                <a:off x="2934395" y="3834160"/>
                <a:ext cx="5472608" cy="0"/>
              </a:xfrm>
              <a:prstGeom prst="line">
                <a:avLst/>
              </a:prstGeom>
              <a:noFill/>
              <a:ln w="9525">
                <a:solidFill>
                  <a:srgbClr val="EAEAEA"/>
                </a:solidFill>
                <a:round/>
                <a:headEnd/>
                <a:tailEnd/>
              </a:ln>
              <a:effectLst/>
            </p:spPr>
          </p:cxnSp>
          <p:cxnSp>
            <p:nvCxnSpPr>
              <p:cNvPr id="98" name="直線コネクタ 97"/>
              <p:cNvCxnSpPr/>
              <p:nvPr/>
            </p:nvCxnSpPr>
            <p:spPr>
              <a:xfrm rot="5400000">
                <a:off x="3078412" y="3834160"/>
                <a:ext cx="5472608" cy="0"/>
              </a:xfrm>
              <a:prstGeom prst="line">
                <a:avLst/>
              </a:prstGeom>
              <a:noFill/>
              <a:ln w="9525">
                <a:solidFill>
                  <a:srgbClr val="EAEAEA"/>
                </a:solidFill>
                <a:round/>
                <a:headEnd/>
                <a:tailEnd/>
              </a:ln>
              <a:effectLst/>
            </p:spPr>
          </p:cxnSp>
          <p:cxnSp>
            <p:nvCxnSpPr>
              <p:cNvPr id="99" name="直線コネクタ 98"/>
              <p:cNvCxnSpPr/>
              <p:nvPr/>
            </p:nvCxnSpPr>
            <p:spPr>
              <a:xfrm rot="5400000">
                <a:off x="3222428" y="3834160"/>
                <a:ext cx="5472608" cy="0"/>
              </a:xfrm>
              <a:prstGeom prst="line">
                <a:avLst/>
              </a:prstGeom>
              <a:noFill/>
              <a:ln w="9525">
                <a:solidFill>
                  <a:srgbClr val="EAEAEA"/>
                </a:solidFill>
                <a:round/>
                <a:headEnd/>
                <a:tailEnd/>
              </a:ln>
              <a:effectLst/>
            </p:spPr>
          </p:cxnSp>
          <p:cxnSp>
            <p:nvCxnSpPr>
              <p:cNvPr id="100" name="直線コネクタ 99"/>
              <p:cNvCxnSpPr/>
              <p:nvPr/>
            </p:nvCxnSpPr>
            <p:spPr>
              <a:xfrm rot="5400000">
                <a:off x="3366445" y="3834160"/>
                <a:ext cx="5472608" cy="0"/>
              </a:xfrm>
              <a:prstGeom prst="line">
                <a:avLst/>
              </a:prstGeom>
              <a:noFill/>
              <a:ln w="9525">
                <a:solidFill>
                  <a:srgbClr val="EAEAEA"/>
                </a:solidFill>
                <a:round/>
                <a:headEnd/>
                <a:tailEnd/>
              </a:ln>
              <a:effectLst/>
            </p:spPr>
          </p:cxnSp>
          <p:cxnSp>
            <p:nvCxnSpPr>
              <p:cNvPr id="101" name="直線コネクタ 100"/>
              <p:cNvCxnSpPr/>
              <p:nvPr/>
            </p:nvCxnSpPr>
            <p:spPr>
              <a:xfrm rot="5400000">
                <a:off x="3510459" y="3834160"/>
                <a:ext cx="5472608" cy="0"/>
              </a:xfrm>
              <a:prstGeom prst="line">
                <a:avLst/>
              </a:prstGeom>
              <a:noFill/>
              <a:ln w="9525">
                <a:solidFill>
                  <a:srgbClr val="EAEAEA"/>
                </a:solidFill>
                <a:round/>
                <a:headEnd/>
                <a:tailEnd/>
              </a:ln>
              <a:effectLst/>
            </p:spPr>
          </p:cxnSp>
          <p:cxnSp>
            <p:nvCxnSpPr>
              <p:cNvPr id="102" name="直線コネクタ 101"/>
              <p:cNvCxnSpPr/>
              <p:nvPr/>
            </p:nvCxnSpPr>
            <p:spPr>
              <a:xfrm rot="5400000">
                <a:off x="3654476" y="3834160"/>
                <a:ext cx="5472608" cy="0"/>
              </a:xfrm>
              <a:prstGeom prst="line">
                <a:avLst/>
              </a:prstGeom>
              <a:noFill/>
              <a:ln w="9525">
                <a:solidFill>
                  <a:srgbClr val="EAEAEA"/>
                </a:solidFill>
                <a:round/>
                <a:headEnd/>
                <a:tailEnd/>
              </a:ln>
              <a:effectLst/>
            </p:spPr>
          </p:cxnSp>
          <p:cxnSp>
            <p:nvCxnSpPr>
              <p:cNvPr id="103" name="直線コネクタ 102"/>
              <p:cNvCxnSpPr/>
              <p:nvPr/>
            </p:nvCxnSpPr>
            <p:spPr>
              <a:xfrm rot="5400000">
                <a:off x="3798492" y="3834160"/>
                <a:ext cx="5472608" cy="0"/>
              </a:xfrm>
              <a:prstGeom prst="line">
                <a:avLst/>
              </a:prstGeom>
              <a:noFill/>
              <a:ln w="9525">
                <a:solidFill>
                  <a:srgbClr val="EAEAEA"/>
                </a:solidFill>
                <a:round/>
                <a:headEnd/>
                <a:tailEnd/>
              </a:ln>
              <a:effectLst/>
            </p:spPr>
          </p:cxnSp>
          <p:cxnSp>
            <p:nvCxnSpPr>
              <p:cNvPr id="104" name="直線コネクタ 103"/>
              <p:cNvCxnSpPr/>
              <p:nvPr/>
            </p:nvCxnSpPr>
            <p:spPr>
              <a:xfrm rot="5400000">
                <a:off x="3942509" y="3834160"/>
                <a:ext cx="5472608" cy="0"/>
              </a:xfrm>
              <a:prstGeom prst="line">
                <a:avLst/>
              </a:prstGeom>
              <a:noFill/>
              <a:ln w="9525">
                <a:solidFill>
                  <a:srgbClr val="EAEAEA"/>
                </a:solidFill>
                <a:round/>
                <a:headEnd/>
                <a:tailEnd/>
              </a:ln>
              <a:effectLst/>
            </p:spPr>
          </p:cxnSp>
          <p:cxnSp>
            <p:nvCxnSpPr>
              <p:cNvPr id="105" name="直線コネクタ 104"/>
              <p:cNvCxnSpPr/>
              <p:nvPr/>
            </p:nvCxnSpPr>
            <p:spPr>
              <a:xfrm rot="5400000">
                <a:off x="4086524" y="3834160"/>
                <a:ext cx="5472608" cy="0"/>
              </a:xfrm>
              <a:prstGeom prst="line">
                <a:avLst/>
              </a:prstGeom>
              <a:noFill/>
              <a:ln w="9525">
                <a:solidFill>
                  <a:srgbClr val="EAEAEA"/>
                </a:solidFill>
                <a:round/>
                <a:headEnd/>
                <a:tailEnd/>
              </a:ln>
              <a:effectLst/>
            </p:spPr>
          </p:cxnSp>
          <p:cxnSp>
            <p:nvCxnSpPr>
              <p:cNvPr id="106" name="直線コネクタ 105"/>
              <p:cNvCxnSpPr/>
              <p:nvPr/>
            </p:nvCxnSpPr>
            <p:spPr>
              <a:xfrm rot="5400000">
                <a:off x="4230541" y="3834160"/>
                <a:ext cx="5472608" cy="0"/>
              </a:xfrm>
              <a:prstGeom prst="line">
                <a:avLst/>
              </a:prstGeom>
              <a:noFill/>
              <a:ln w="9525">
                <a:solidFill>
                  <a:srgbClr val="EAEAEA"/>
                </a:solidFill>
                <a:round/>
                <a:headEnd/>
                <a:tailEnd/>
              </a:ln>
              <a:effectLst/>
            </p:spPr>
          </p:cxnSp>
          <p:cxnSp>
            <p:nvCxnSpPr>
              <p:cNvPr id="107" name="直線コネクタ 106"/>
              <p:cNvCxnSpPr/>
              <p:nvPr/>
            </p:nvCxnSpPr>
            <p:spPr>
              <a:xfrm rot="5400000">
                <a:off x="4374557" y="3834160"/>
                <a:ext cx="5472608" cy="0"/>
              </a:xfrm>
              <a:prstGeom prst="line">
                <a:avLst/>
              </a:prstGeom>
              <a:noFill/>
              <a:ln w="9525">
                <a:solidFill>
                  <a:srgbClr val="EAEAEA"/>
                </a:solidFill>
                <a:round/>
                <a:headEnd/>
                <a:tailEnd/>
              </a:ln>
              <a:effectLst/>
            </p:spPr>
          </p:cxnSp>
          <p:cxnSp>
            <p:nvCxnSpPr>
              <p:cNvPr id="108" name="直線コネクタ 107"/>
              <p:cNvCxnSpPr/>
              <p:nvPr/>
            </p:nvCxnSpPr>
            <p:spPr>
              <a:xfrm rot="5400000">
                <a:off x="4518574" y="3834160"/>
                <a:ext cx="5472608" cy="0"/>
              </a:xfrm>
              <a:prstGeom prst="line">
                <a:avLst/>
              </a:prstGeom>
              <a:noFill/>
              <a:ln w="9525">
                <a:solidFill>
                  <a:srgbClr val="EAEAEA"/>
                </a:solidFill>
                <a:round/>
                <a:headEnd/>
                <a:tailEnd/>
              </a:ln>
              <a:effectLst/>
            </p:spPr>
          </p:cxnSp>
          <p:cxnSp>
            <p:nvCxnSpPr>
              <p:cNvPr id="109" name="直線コネクタ 108"/>
              <p:cNvCxnSpPr/>
              <p:nvPr/>
            </p:nvCxnSpPr>
            <p:spPr>
              <a:xfrm rot="5400000">
                <a:off x="4662587" y="3834160"/>
                <a:ext cx="5472608" cy="0"/>
              </a:xfrm>
              <a:prstGeom prst="line">
                <a:avLst/>
              </a:prstGeom>
              <a:noFill/>
              <a:ln w="9525">
                <a:solidFill>
                  <a:srgbClr val="EAEAEA"/>
                </a:solidFill>
                <a:round/>
                <a:headEnd/>
                <a:tailEnd/>
              </a:ln>
              <a:effectLst/>
            </p:spPr>
          </p:cxnSp>
          <p:cxnSp>
            <p:nvCxnSpPr>
              <p:cNvPr id="110" name="直線コネクタ 109"/>
              <p:cNvCxnSpPr/>
              <p:nvPr/>
            </p:nvCxnSpPr>
            <p:spPr>
              <a:xfrm rot="5400000">
                <a:off x="4806604" y="3834160"/>
                <a:ext cx="5472608" cy="0"/>
              </a:xfrm>
              <a:prstGeom prst="line">
                <a:avLst/>
              </a:prstGeom>
              <a:noFill/>
              <a:ln w="9525">
                <a:solidFill>
                  <a:srgbClr val="EAEAEA"/>
                </a:solidFill>
                <a:round/>
                <a:headEnd/>
                <a:tailEnd/>
              </a:ln>
              <a:effectLst/>
            </p:spPr>
          </p:cxnSp>
          <p:cxnSp>
            <p:nvCxnSpPr>
              <p:cNvPr id="111" name="直線コネクタ 110"/>
              <p:cNvCxnSpPr/>
              <p:nvPr/>
            </p:nvCxnSpPr>
            <p:spPr>
              <a:xfrm rot="5400000">
                <a:off x="4950620" y="3834160"/>
                <a:ext cx="5472608" cy="0"/>
              </a:xfrm>
              <a:prstGeom prst="line">
                <a:avLst/>
              </a:prstGeom>
              <a:noFill/>
              <a:ln w="9525">
                <a:solidFill>
                  <a:srgbClr val="EAEAEA"/>
                </a:solidFill>
                <a:round/>
                <a:headEnd/>
                <a:tailEnd/>
              </a:ln>
              <a:effectLst/>
            </p:spPr>
          </p:cxnSp>
          <p:cxnSp>
            <p:nvCxnSpPr>
              <p:cNvPr id="112" name="直線コネクタ 111"/>
              <p:cNvCxnSpPr/>
              <p:nvPr/>
            </p:nvCxnSpPr>
            <p:spPr>
              <a:xfrm rot="5400000">
                <a:off x="5094637" y="3834160"/>
                <a:ext cx="5472608" cy="0"/>
              </a:xfrm>
              <a:prstGeom prst="line">
                <a:avLst/>
              </a:prstGeom>
              <a:noFill/>
              <a:ln w="9525">
                <a:solidFill>
                  <a:srgbClr val="EAEAEA"/>
                </a:solidFill>
                <a:round/>
                <a:headEnd/>
                <a:tailEnd/>
              </a:ln>
              <a:effectLst/>
            </p:spPr>
          </p:cxnSp>
          <p:cxnSp>
            <p:nvCxnSpPr>
              <p:cNvPr id="113" name="直線コネクタ 112"/>
              <p:cNvCxnSpPr/>
              <p:nvPr/>
            </p:nvCxnSpPr>
            <p:spPr>
              <a:xfrm rot="5400000">
                <a:off x="5238652" y="3834160"/>
                <a:ext cx="5472608" cy="0"/>
              </a:xfrm>
              <a:prstGeom prst="line">
                <a:avLst/>
              </a:prstGeom>
              <a:noFill/>
              <a:ln w="9525">
                <a:solidFill>
                  <a:srgbClr val="EAEAEA"/>
                </a:solidFill>
                <a:round/>
                <a:headEnd/>
                <a:tailEnd/>
              </a:ln>
              <a:effectLst/>
            </p:spPr>
          </p:cxnSp>
          <p:cxnSp>
            <p:nvCxnSpPr>
              <p:cNvPr id="114" name="直線コネクタ 113"/>
              <p:cNvCxnSpPr/>
              <p:nvPr/>
            </p:nvCxnSpPr>
            <p:spPr>
              <a:xfrm rot="5400000">
                <a:off x="5382669" y="3834160"/>
                <a:ext cx="5472608" cy="0"/>
              </a:xfrm>
              <a:prstGeom prst="line">
                <a:avLst/>
              </a:prstGeom>
              <a:noFill/>
              <a:ln w="9525">
                <a:solidFill>
                  <a:srgbClr val="EAEAEA"/>
                </a:solidFill>
                <a:round/>
                <a:headEnd/>
                <a:tailEnd/>
              </a:ln>
              <a:effectLst/>
            </p:spPr>
          </p:cxnSp>
          <p:cxnSp>
            <p:nvCxnSpPr>
              <p:cNvPr id="115" name="直線コネクタ 114"/>
              <p:cNvCxnSpPr/>
              <p:nvPr/>
            </p:nvCxnSpPr>
            <p:spPr>
              <a:xfrm rot="5400000">
                <a:off x="5526685" y="3834160"/>
                <a:ext cx="5472608" cy="0"/>
              </a:xfrm>
              <a:prstGeom prst="line">
                <a:avLst/>
              </a:prstGeom>
              <a:noFill/>
              <a:ln w="9525">
                <a:solidFill>
                  <a:srgbClr val="EAEAEA"/>
                </a:solidFill>
                <a:round/>
                <a:headEnd/>
                <a:tailEnd/>
              </a:ln>
              <a:effectLst/>
            </p:spPr>
          </p:cxnSp>
          <p:cxnSp>
            <p:nvCxnSpPr>
              <p:cNvPr id="116" name="直線コネクタ 115"/>
              <p:cNvCxnSpPr/>
              <p:nvPr/>
            </p:nvCxnSpPr>
            <p:spPr>
              <a:xfrm rot="5400000">
                <a:off x="5670702" y="3834160"/>
                <a:ext cx="5472608" cy="0"/>
              </a:xfrm>
              <a:prstGeom prst="line">
                <a:avLst/>
              </a:prstGeom>
              <a:noFill/>
              <a:ln w="9525">
                <a:solidFill>
                  <a:srgbClr val="EAEAEA"/>
                </a:solidFill>
                <a:round/>
                <a:headEnd/>
                <a:tailEnd/>
              </a:ln>
              <a:effectLst/>
            </p:spPr>
          </p:cxnSp>
          <p:cxnSp>
            <p:nvCxnSpPr>
              <p:cNvPr id="117" name="直線コネクタ 116"/>
              <p:cNvCxnSpPr/>
              <p:nvPr/>
            </p:nvCxnSpPr>
            <p:spPr>
              <a:xfrm rot="5400000">
                <a:off x="5814716" y="3834160"/>
                <a:ext cx="5472608" cy="0"/>
              </a:xfrm>
              <a:prstGeom prst="line">
                <a:avLst/>
              </a:prstGeom>
              <a:noFill/>
              <a:ln w="9525">
                <a:solidFill>
                  <a:srgbClr val="EAEAEA"/>
                </a:solidFill>
                <a:round/>
                <a:headEnd/>
                <a:tailEnd/>
              </a:ln>
              <a:effectLst/>
            </p:spPr>
          </p:cxnSp>
          <p:cxnSp>
            <p:nvCxnSpPr>
              <p:cNvPr id="118" name="直線コネクタ 117"/>
              <p:cNvCxnSpPr/>
              <p:nvPr/>
            </p:nvCxnSpPr>
            <p:spPr>
              <a:xfrm rot="5400000">
                <a:off x="5958733" y="3834160"/>
                <a:ext cx="5472608" cy="0"/>
              </a:xfrm>
              <a:prstGeom prst="line">
                <a:avLst/>
              </a:prstGeom>
              <a:noFill/>
              <a:ln w="9525">
                <a:solidFill>
                  <a:srgbClr val="EAEAEA"/>
                </a:solidFill>
                <a:round/>
                <a:headEnd/>
                <a:tailEnd/>
              </a:ln>
              <a:effectLst/>
            </p:spPr>
          </p:cxnSp>
          <p:cxnSp>
            <p:nvCxnSpPr>
              <p:cNvPr id="119" name="直線コネクタ 118"/>
              <p:cNvCxnSpPr/>
              <p:nvPr/>
            </p:nvCxnSpPr>
            <p:spPr>
              <a:xfrm rot="5400000">
                <a:off x="6102749" y="3834160"/>
                <a:ext cx="5472608" cy="0"/>
              </a:xfrm>
              <a:prstGeom prst="line">
                <a:avLst/>
              </a:prstGeom>
              <a:noFill/>
              <a:ln w="9525">
                <a:solidFill>
                  <a:srgbClr val="EAEAEA"/>
                </a:solidFill>
                <a:round/>
                <a:headEnd/>
                <a:tailEnd/>
              </a:ln>
              <a:effectLst/>
            </p:spPr>
          </p:cxnSp>
          <p:cxnSp>
            <p:nvCxnSpPr>
              <p:cNvPr id="120" name="直線コネクタ 119"/>
              <p:cNvCxnSpPr/>
              <p:nvPr/>
            </p:nvCxnSpPr>
            <p:spPr>
              <a:xfrm rot="5400000">
                <a:off x="6246766" y="3834160"/>
                <a:ext cx="5472608" cy="0"/>
              </a:xfrm>
              <a:prstGeom prst="line">
                <a:avLst/>
              </a:prstGeom>
              <a:noFill/>
              <a:ln w="9525">
                <a:solidFill>
                  <a:srgbClr val="EAEAEA"/>
                </a:solidFill>
                <a:round/>
                <a:headEnd/>
                <a:tailEnd/>
              </a:ln>
              <a:effectLst/>
            </p:spPr>
          </p:cxnSp>
          <p:cxnSp>
            <p:nvCxnSpPr>
              <p:cNvPr id="121" name="直線コネクタ 120"/>
              <p:cNvCxnSpPr/>
              <p:nvPr/>
            </p:nvCxnSpPr>
            <p:spPr>
              <a:xfrm rot="5400000">
                <a:off x="6390781" y="3834160"/>
                <a:ext cx="5472608" cy="0"/>
              </a:xfrm>
              <a:prstGeom prst="line">
                <a:avLst/>
              </a:prstGeom>
              <a:noFill/>
              <a:ln w="9525">
                <a:solidFill>
                  <a:srgbClr val="EAEAEA"/>
                </a:solidFill>
                <a:round/>
                <a:headEnd/>
                <a:tailEnd/>
              </a:ln>
              <a:effectLst/>
            </p:spPr>
          </p:cxnSp>
          <p:cxnSp>
            <p:nvCxnSpPr>
              <p:cNvPr id="122" name="直線コネクタ 121"/>
              <p:cNvCxnSpPr/>
              <p:nvPr/>
            </p:nvCxnSpPr>
            <p:spPr>
              <a:xfrm rot="5400000">
                <a:off x="6534798" y="3834160"/>
                <a:ext cx="5472608" cy="0"/>
              </a:xfrm>
              <a:prstGeom prst="line">
                <a:avLst/>
              </a:prstGeom>
              <a:noFill/>
              <a:ln w="9525">
                <a:solidFill>
                  <a:srgbClr val="EAEAEA"/>
                </a:solidFill>
                <a:round/>
                <a:headEnd/>
                <a:tailEnd/>
              </a:ln>
              <a:effectLst/>
            </p:spPr>
          </p:cxnSp>
        </p:grpSp>
        <p:grpSp>
          <p:nvGrpSpPr>
            <p:cNvPr id="6" name="グループ化 221"/>
            <p:cNvGrpSpPr/>
            <p:nvPr/>
          </p:nvGrpSpPr>
          <p:grpSpPr>
            <a:xfrm>
              <a:off x="486123" y="1241872"/>
              <a:ext cx="8928992" cy="5184576"/>
              <a:chOff x="486123" y="1241872"/>
              <a:chExt cx="8928992" cy="5184576"/>
            </a:xfrm>
          </p:grpSpPr>
          <p:cxnSp>
            <p:nvCxnSpPr>
              <p:cNvPr id="27" name="直線コネクタ 26"/>
              <p:cNvCxnSpPr/>
              <p:nvPr/>
            </p:nvCxnSpPr>
            <p:spPr>
              <a:xfrm>
                <a:off x="486123" y="1241872"/>
                <a:ext cx="8928992" cy="0"/>
              </a:xfrm>
              <a:prstGeom prst="line">
                <a:avLst/>
              </a:prstGeom>
              <a:noFill/>
              <a:ln w="9525">
                <a:solidFill>
                  <a:srgbClr val="EAEAEA"/>
                </a:solidFill>
                <a:round/>
                <a:headEnd/>
                <a:tailEnd/>
              </a:ln>
              <a:effectLst/>
            </p:spPr>
          </p:cxnSp>
          <p:cxnSp>
            <p:nvCxnSpPr>
              <p:cNvPr id="28" name="直線コネクタ 27"/>
              <p:cNvCxnSpPr/>
              <p:nvPr/>
            </p:nvCxnSpPr>
            <p:spPr>
              <a:xfrm>
                <a:off x="486123" y="1385888"/>
                <a:ext cx="8928992" cy="0"/>
              </a:xfrm>
              <a:prstGeom prst="line">
                <a:avLst/>
              </a:prstGeom>
              <a:noFill/>
              <a:ln w="9525">
                <a:solidFill>
                  <a:srgbClr val="EAEAEA"/>
                </a:solidFill>
                <a:round/>
                <a:headEnd/>
                <a:tailEnd/>
              </a:ln>
              <a:effectLst/>
            </p:spPr>
          </p:cxnSp>
          <p:cxnSp>
            <p:nvCxnSpPr>
              <p:cNvPr id="29" name="直線コネクタ 28"/>
              <p:cNvCxnSpPr/>
              <p:nvPr/>
            </p:nvCxnSpPr>
            <p:spPr>
              <a:xfrm>
                <a:off x="486123" y="1529904"/>
                <a:ext cx="8928992" cy="0"/>
              </a:xfrm>
              <a:prstGeom prst="line">
                <a:avLst/>
              </a:prstGeom>
              <a:noFill/>
              <a:ln w="9525">
                <a:solidFill>
                  <a:srgbClr val="EAEAEA"/>
                </a:solidFill>
                <a:round/>
                <a:headEnd/>
                <a:tailEnd/>
              </a:ln>
              <a:effectLst/>
            </p:spPr>
          </p:cxnSp>
          <p:cxnSp>
            <p:nvCxnSpPr>
              <p:cNvPr id="30" name="直線コネクタ 29"/>
              <p:cNvCxnSpPr/>
              <p:nvPr/>
            </p:nvCxnSpPr>
            <p:spPr>
              <a:xfrm>
                <a:off x="486123" y="1673920"/>
                <a:ext cx="8928992" cy="0"/>
              </a:xfrm>
              <a:prstGeom prst="line">
                <a:avLst/>
              </a:prstGeom>
              <a:noFill/>
              <a:ln w="9525">
                <a:solidFill>
                  <a:srgbClr val="EAEAEA"/>
                </a:solidFill>
                <a:round/>
                <a:headEnd/>
                <a:tailEnd/>
              </a:ln>
              <a:effectLst/>
            </p:spPr>
          </p:cxnSp>
          <p:cxnSp>
            <p:nvCxnSpPr>
              <p:cNvPr id="31" name="直線コネクタ 30"/>
              <p:cNvCxnSpPr/>
              <p:nvPr/>
            </p:nvCxnSpPr>
            <p:spPr>
              <a:xfrm>
                <a:off x="486123" y="1817936"/>
                <a:ext cx="8928992" cy="0"/>
              </a:xfrm>
              <a:prstGeom prst="line">
                <a:avLst/>
              </a:prstGeom>
              <a:noFill/>
              <a:ln w="9525">
                <a:solidFill>
                  <a:srgbClr val="EAEAEA"/>
                </a:solidFill>
                <a:round/>
                <a:headEnd/>
                <a:tailEnd/>
              </a:ln>
              <a:effectLst/>
            </p:spPr>
          </p:cxnSp>
          <p:cxnSp>
            <p:nvCxnSpPr>
              <p:cNvPr id="32" name="直線コネクタ 31"/>
              <p:cNvCxnSpPr/>
              <p:nvPr/>
            </p:nvCxnSpPr>
            <p:spPr>
              <a:xfrm>
                <a:off x="486123" y="1961952"/>
                <a:ext cx="8928992" cy="0"/>
              </a:xfrm>
              <a:prstGeom prst="line">
                <a:avLst/>
              </a:prstGeom>
              <a:noFill/>
              <a:ln w="9525">
                <a:solidFill>
                  <a:srgbClr val="EAEAEA"/>
                </a:solidFill>
                <a:round/>
                <a:headEnd/>
                <a:tailEnd/>
              </a:ln>
              <a:effectLst/>
            </p:spPr>
          </p:cxnSp>
          <p:cxnSp>
            <p:nvCxnSpPr>
              <p:cNvPr id="33" name="直線コネクタ 32"/>
              <p:cNvCxnSpPr/>
              <p:nvPr/>
            </p:nvCxnSpPr>
            <p:spPr>
              <a:xfrm>
                <a:off x="486123" y="2105968"/>
                <a:ext cx="8928992" cy="0"/>
              </a:xfrm>
              <a:prstGeom prst="line">
                <a:avLst/>
              </a:prstGeom>
              <a:noFill/>
              <a:ln w="9525">
                <a:solidFill>
                  <a:srgbClr val="EAEAEA"/>
                </a:solidFill>
                <a:round/>
                <a:headEnd/>
                <a:tailEnd/>
              </a:ln>
              <a:effectLst/>
            </p:spPr>
          </p:cxnSp>
          <p:cxnSp>
            <p:nvCxnSpPr>
              <p:cNvPr id="34" name="直線コネクタ 33"/>
              <p:cNvCxnSpPr/>
              <p:nvPr/>
            </p:nvCxnSpPr>
            <p:spPr>
              <a:xfrm>
                <a:off x="486123" y="2249984"/>
                <a:ext cx="8928992" cy="0"/>
              </a:xfrm>
              <a:prstGeom prst="line">
                <a:avLst/>
              </a:prstGeom>
              <a:noFill/>
              <a:ln w="9525">
                <a:solidFill>
                  <a:srgbClr val="EAEAEA"/>
                </a:solidFill>
                <a:round/>
                <a:headEnd/>
                <a:tailEnd/>
              </a:ln>
              <a:effectLst/>
            </p:spPr>
          </p:cxnSp>
          <p:cxnSp>
            <p:nvCxnSpPr>
              <p:cNvPr id="35" name="直線コネクタ 34"/>
              <p:cNvCxnSpPr/>
              <p:nvPr/>
            </p:nvCxnSpPr>
            <p:spPr>
              <a:xfrm>
                <a:off x="486123" y="2394000"/>
                <a:ext cx="8928992" cy="0"/>
              </a:xfrm>
              <a:prstGeom prst="line">
                <a:avLst/>
              </a:prstGeom>
              <a:noFill/>
              <a:ln w="9525">
                <a:solidFill>
                  <a:srgbClr val="EAEAEA"/>
                </a:solidFill>
                <a:round/>
                <a:headEnd/>
                <a:tailEnd/>
              </a:ln>
              <a:effectLst/>
            </p:spPr>
          </p:cxnSp>
          <p:cxnSp>
            <p:nvCxnSpPr>
              <p:cNvPr id="36" name="直線コネクタ 35"/>
              <p:cNvCxnSpPr/>
              <p:nvPr/>
            </p:nvCxnSpPr>
            <p:spPr>
              <a:xfrm>
                <a:off x="486123" y="2538016"/>
                <a:ext cx="8928992" cy="0"/>
              </a:xfrm>
              <a:prstGeom prst="line">
                <a:avLst/>
              </a:prstGeom>
              <a:noFill/>
              <a:ln w="9525">
                <a:solidFill>
                  <a:srgbClr val="EAEAEA"/>
                </a:solidFill>
                <a:round/>
                <a:headEnd/>
                <a:tailEnd/>
              </a:ln>
              <a:effectLst/>
            </p:spPr>
          </p:cxnSp>
          <p:cxnSp>
            <p:nvCxnSpPr>
              <p:cNvPr id="37" name="直線コネクタ 36"/>
              <p:cNvCxnSpPr/>
              <p:nvPr/>
            </p:nvCxnSpPr>
            <p:spPr>
              <a:xfrm>
                <a:off x="486123" y="2682032"/>
                <a:ext cx="8928992" cy="0"/>
              </a:xfrm>
              <a:prstGeom prst="line">
                <a:avLst/>
              </a:prstGeom>
              <a:noFill/>
              <a:ln w="9525">
                <a:solidFill>
                  <a:srgbClr val="EAEAEA"/>
                </a:solidFill>
                <a:round/>
                <a:headEnd/>
                <a:tailEnd/>
              </a:ln>
              <a:effectLst/>
            </p:spPr>
          </p:cxnSp>
          <p:cxnSp>
            <p:nvCxnSpPr>
              <p:cNvPr id="38" name="直線コネクタ 37"/>
              <p:cNvCxnSpPr/>
              <p:nvPr/>
            </p:nvCxnSpPr>
            <p:spPr>
              <a:xfrm>
                <a:off x="486123" y="2826048"/>
                <a:ext cx="8928992" cy="0"/>
              </a:xfrm>
              <a:prstGeom prst="line">
                <a:avLst/>
              </a:prstGeom>
              <a:noFill/>
              <a:ln w="9525">
                <a:solidFill>
                  <a:srgbClr val="EAEAEA"/>
                </a:solidFill>
                <a:round/>
                <a:headEnd/>
                <a:tailEnd/>
              </a:ln>
              <a:effectLst/>
            </p:spPr>
          </p:cxnSp>
          <p:cxnSp>
            <p:nvCxnSpPr>
              <p:cNvPr id="39" name="直線コネクタ 38"/>
              <p:cNvCxnSpPr/>
              <p:nvPr/>
            </p:nvCxnSpPr>
            <p:spPr>
              <a:xfrm>
                <a:off x="486123" y="2970064"/>
                <a:ext cx="8928992" cy="0"/>
              </a:xfrm>
              <a:prstGeom prst="line">
                <a:avLst/>
              </a:prstGeom>
              <a:noFill/>
              <a:ln w="9525">
                <a:solidFill>
                  <a:srgbClr val="EAEAEA"/>
                </a:solidFill>
                <a:round/>
                <a:headEnd/>
                <a:tailEnd/>
              </a:ln>
              <a:effectLst/>
            </p:spPr>
          </p:cxnSp>
          <p:cxnSp>
            <p:nvCxnSpPr>
              <p:cNvPr id="40" name="直線コネクタ 39"/>
              <p:cNvCxnSpPr/>
              <p:nvPr/>
            </p:nvCxnSpPr>
            <p:spPr>
              <a:xfrm>
                <a:off x="486123" y="3114080"/>
                <a:ext cx="8928992" cy="0"/>
              </a:xfrm>
              <a:prstGeom prst="line">
                <a:avLst/>
              </a:prstGeom>
              <a:noFill/>
              <a:ln w="9525">
                <a:solidFill>
                  <a:srgbClr val="EAEAEA"/>
                </a:solidFill>
                <a:round/>
                <a:headEnd/>
                <a:tailEnd/>
              </a:ln>
              <a:effectLst/>
            </p:spPr>
          </p:cxnSp>
          <p:cxnSp>
            <p:nvCxnSpPr>
              <p:cNvPr id="41" name="直線コネクタ 40"/>
              <p:cNvCxnSpPr/>
              <p:nvPr/>
            </p:nvCxnSpPr>
            <p:spPr>
              <a:xfrm>
                <a:off x="486123" y="3258096"/>
                <a:ext cx="8928992" cy="0"/>
              </a:xfrm>
              <a:prstGeom prst="line">
                <a:avLst/>
              </a:prstGeom>
              <a:noFill/>
              <a:ln w="9525">
                <a:solidFill>
                  <a:srgbClr val="EAEAEA"/>
                </a:solidFill>
                <a:round/>
                <a:headEnd/>
                <a:tailEnd/>
              </a:ln>
              <a:effectLst/>
            </p:spPr>
          </p:cxnSp>
          <p:cxnSp>
            <p:nvCxnSpPr>
              <p:cNvPr id="42" name="直線コネクタ 41"/>
              <p:cNvCxnSpPr/>
              <p:nvPr/>
            </p:nvCxnSpPr>
            <p:spPr>
              <a:xfrm>
                <a:off x="486123" y="3402112"/>
                <a:ext cx="8928992" cy="0"/>
              </a:xfrm>
              <a:prstGeom prst="line">
                <a:avLst/>
              </a:prstGeom>
              <a:noFill/>
              <a:ln w="9525">
                <a:solidFill>
                  <a:srgbClr val="EAEAEA"/>
                </a:solidFill>
                <a:round/>
                <a:headEnd/>
                <a:tailEnd/>
              </a:ln>
              <a:effectLst/>
            </p:spPr>
          </p:cxnSp>
          <p:cxnSp>
            <p:nvCxnSpPr>
              <p:cNvPr id="43" name="直線コネクタ 42"/>
              <p:cNvCxnSpPr/>
              <p:nvPr/>
            </p:nvCxnSpPr>
            <p:spPr>
              <a:xfrm>
                <a:off x="486123" y="3546128"/>
                <a:ext cx="8928992" cy="0"/>
              </a:xfrm>
              <a:prstGeom prst="line">
                <a:avLst/>
              </a:prstGeom>
              <a:noFill/>
              <a:ln w="9525">
                <a:solidFill>
                  <a:srgbClr val="EAEAEA"/>
                </a:solidFill>
                <a:round/>
                <a:headEnd/>
                <a:tailEnd/>
              </a:ln>
              <a:effectLst/>
            </p:spPr>
          </p:cxnSp>
          <p:cxnSp>
            <p:nvCxnSpPr>
              <p:cNvPr id="44" name="直線コネクタ 43"/>
              <p:cNvCxnSpPr/>
              <p:nvPr/>
            </p:nvCxnSpPr>
            <p:spPr>
              <a:xfrm>
                <a:off x="486123" y="3690144"/>
                <a:ext cx="8928992" cy="0"/>
              </a:xfrm>
              <a:prstGeom prst="line">
                <a:avLst/>
              </a:prstGeom>
              <a:noFill/>
              <a:ln w="9525">
                <a:solidFill>
                  <a:srgbClr val="EAEAEA"/>
                </a:solidFill>
                <a:round/>
                <a:headEnd/>
                <a:tailEnd/>
              </a:ln>
              <a:effectLst/>
            </p:spPr>
          </p:cxnSp>
          <p:cxnSp>
            <p:nvCxnSpPr>
              <p:cNvPr id="45" name="直線コネクタ 44"/>
              <p:cNvCxnSpPr/>
              <p:nvPr/>
            </p:nvCxnSpPr>
            <p:spPr>
              <a:xfrm>
                <a:off x="486123" y="3978176"/>
                <a:ext cx="8928992" cy="0"/>
              </a:xfrm>
              <a:prstGeom prst="line">
                <a:avLst/>
              </a:prstGeom>
              <a:noFill/>
              <a:ln w="9525">
                <a:solidFill>
                  <a:srgbClr val="EAEAEA"/>
                </a:solidFill>
                <a:round/>
                <a:headEnd/>
                <a:tailEnd/>
              </a:ln>
              <a:effectLst/>
            </p:spPr>
          </p:cxnSp>
          <p:cxnSp>
            <p:nvCxnSpPr>
              <p:cNvPr id="46" name="直線コネクタ 45"/>
              <p:cNvCxnSpPr/>
              <p:nvPr/>
            </p:nvCxnSpPr>
            <p:spPr>
              <a:xfrm>
                <a:off x="486123" y="4122192"/>
                <a:ext cx="8928992" cy="0"/>
              </a:xfrm>
              <a:prstGeom prst="line">
                <a:avLst/>
              </a:prstGeom>
              <a:noFill/>
              <a:ln w="9525">
                <a:solidFill>
                  <a:srgbClr val="EAEAEA"/>
                </a:solidFill>
                <a:round/>
                <a:headEnd/>
                <a:tailEnd/>
              </a:ln>
              <a:effectLst/>
            </p:spPr>
          </p:cxnSp>
          <p:cxnSp>
            <p:nvCxnSpPr>
              <p:cNvPr id="47" name="直線コネクタ 46"/>
              <p:cNvCxnSpPr/>
              <p:nvPr/>
            </p:nvCxnSpPr>
            <p:spPr>
              <a:xfrm>
                <a:off x="486123" y="4266208"/>
                <a:ext cx="8928992" cy="0"/>
              </a:xfrm>
              <a:prstGeom prst="line">
                <a:avLst/>
              </a:prstGeom>
              <a:noFill/>
              <a:ln w="9525">
                <a:solidFill>
                  <a:srgbClr val="EAEAEA"/>
                </a:solidFill>
                <a:round/>
                <a:headEnd/>
                <a:tailEnd/>
              </a:ln>
              <a:effectLst/>
            </p:spPr>
          </p:cxnSp>
          <p:cxnSp>
            <p:nvCxnSpPr>
              <p:cNvPr id="48" name="直線コネクタ 47"/>
              <p:cNvCxnSpPr/>
              <p:nvPr/>
            </p:nvCxnSpPr>
            <p:spPr>
              <a:xfrm>
                <a:off x="486123" y="4410224"/>
                <a:ext cx="8928992" cy="0"/>
              </a:xfrm>
              <a:prstGeom prst="line">
                <a:avLst/>
              </a:prstGeom>
              <a:noFill/>
              <a:ln w="9525">
                <a:solidFill>
                  <a:srgbClr val="EAEAEA"/>
                </a:solidFill>
                <a:round/>
                <a:headEnd/>
                <a:tailEnd/>
              </a:ln>
              <a:effectLst/>
            </p:spPr>
          </p:cxnSp>
          <p:cxnSp>
            <p:nvCxnSpPr>
              <p:cNvPr id="49" name="直線コネクタ 48"/>
              <p:cNvCxnSpPr/>
              <p:nvPr/>
            </p:nvCxnSpPr>
            <p:spPr>
              <a:xfrm>
                <a:off x="486123" y="4554240"/>
                <a:ext cx="8928992" cy="0"/>
              </a:xfrm>
              <a:prstGeom prst="line">
                <a:avLst/>
              </a:prstGeom>
              <a:noFill/>
              <a:ln w="9525">
                <a:solidFill>
                  <a:srgbClr val="EAEAEA"/>
                </a:solidFill>
                <a:round/>
                <a:headEnd/>
                <a:tailEnd/>
              </a:ln>
              <a:effectLst/>
            </p:spPr>
          </p:cxnSp>
          <p:cxnSp>
            <p:nvCxnSpPr>
              <p:cNvPr id="50" name="直線コネクタ 49"/>
              <p:cNvCxnSpPr/>
              <p:nvPr/>
            </p:nvCxnSpPr>
            <p:spPr>
              <a:xfrm>
                <a:off x="486123" y="4698256"/>
                <a:ext cx="8928992" cy="0"/>
              </a:xfrm>
              <a:prstGeom prst="line">
                <a:avLst/>
              </a:prstGeom>
              <a:noFill/>
              <a:ln w="9525">
                <a:solidFill>
                  <a:srgbClr val="EAEAEA"/>
                </a:solidFill>
                <a:round/>
                <a:headEnd/>
                <a:tailEnd/>
              </a:ln>
              <a:effectLst/>
            </p:spPr>
          </p:cxnSp>
          <p:cxnSp>
            <p:nvCxnSpPr>
              <p:cNvPr id="51" name="直線コネクタ 50"/>
              <p:cNvCxnSpPr/>
              <p:nvPr/>
            </p:nvCxnSpPr>
            <p:spPr>
              <a:xfrm>
                <a:off x="486123" y="4842272"/>
                <a:ext cx="8928992" cy="0"/>
              </a:xfrm>
              <a:prstGeom prst="line">
                <a:avLst/>
              </a:prstGeom>
              <a:noFill/>
              <a:ln w="9525">
                <a:solidFill>
                  <a:srgbClr val="EAEAEA"/>
                </a:solidFill>
                <a:round/>
                <a:headEnd/>
                <a:tailEnd/>
              </a:ln>
              <a:effectLst/>
            </p:spPr>
          </p:cxnSp>
          <p:cxnSp>
            <p:nvCxnSpPr>
              <p:cNvPr id="52" name="直線コネクタ 51"/>
              <p:cNvCxnSpPr/>
              <p:nvPr/>
            </p:nvCxnSpPr>
            <p:spPr>
              <a:xfrm>
                <a:off x="486123" y="4986288"/>
                <a:ext cx="8928992" cy="0"/>
              </a:xfrm>
              <a:prstGeom prst="line">
                <a:avLst/>
              </a:prstGeom>
              <a:noFill/>
              <a:ln w="9525">
                <a:solidFill>
                  <a:srgbClr val="EAEAEA"/>
                </a:solidFill>
                <a:round/>
                <a:headEnd/>
                <a:tailEnd/>
              </a:ln>
              <a:effectLst/>
            </p:spPr>
          </p:cxnSp>
          <p:cxnSp>
            <p:nvCxnSpPr>
              <p:cNvPr id="53" name="直線コネクタ 52"/>
              <p:cNvCxnSpPr/>
              <p:nvPr/>
            </p:nvCxnSpPr>
            <p:spPr>
              <a:xfrm>
                <a:off x="486123" y="5130304"/>
                <a:ext cx="8928992" cy="0"/>
              </a:xfrm>
              <a:prstGeom prst="line">
                <a:avLst/>
              </a:prstGeom>
              <a:noFill/>
              <a:ln w="9525">
                <a:solidFill>
                  <a:srgbClr val="EAEAEA"/>
                </a:solidFill>
                <a:round/>
                <a:headEnd/>
                <a:tailEnd/>
              </a:ln>
              <a:effectLst/>
            </p:spPr>
          </p:cxnSp>
          <p:cxnSp>
            <p:nvCxnSpPr>
              <p:cNvPr id="54" name="直線コネクタ 53"/>
              <p:cNvCxnSpPr/>
              <p:nvPr/>
            </p:nvCxnSpPr>
            <p:spPr>
              <a:xfrm>
                <a:off x="486123" y="5274320"/>
                <a:ext cx="8928992" cy="0"/>
              </a:xfrm>
              <a:prstGeom prst="line">
                <a:avLst/>
              </a:prstGeom>
              <a:noFill/>
              <a:ln w="9525">
                <a:solidFill>
                  <a:srgbClr val="EAEAEA"/>
                </a:solidFill>
                <a:round/>
                <a:headEnd/>
                <a:tailEnd/>
              </a:ln>
              <a:effectLst/>
            </p:spPr>
          </p:cxnSp>
          <p:cxnSp>
            <p:nvCxnSpPr>
              <p:cNvPr id="55" name="直線コネクタ 54"/>
              <p:cNvCxnSpPr/>
              <p:nvPr/>
            </p:nvCxnSpPr>
            <p:spPr>
              <a:xfrm>
                <a:off x="486123" y="5418336"/>
                <a:ext cx="8928992" cy="0"/>
              </a:xfrm>
              <a:prstGeom prst="line">
                <a:avLst/>
              </a:prstGeom>
              <a:noFill/>
              <a:ln w="9525">
                <a:solidFill>
                  <a:srgbClr val="EAEAEA"/>
                </a:solidFill>
                <a:round/>
                <a:headEnd/>
                <a:tailEnd/>
              </a:ln>
              <a:effectLst/>
            </p:spPr>
          </p:cxnSp>
          <p:cxnSp>
            <p:nvCxnSpPr>
              <p:cNvPr id="56" name="直線コネクタ 55"/>
              <p:cNvCxnSpPr/>
              <p:nvPr/>
            </p:nvCxnSpPr>
            <p:spPr>
              <a:xfrm>
                <a:off x="486123" y="5562352"/>
                <a:ext cx="8928992" cy="0"/>
              </a:xfrm>
              <a:prstGeom prst="line">
                <a:avLst/>
              </a:prstGeom>
              <a:noFill/>
              <a:ln w="9525">
                <a:solidFill>
                  <a:srgbClr val="EAEAEA"/>
                </a:solidFill>
                <a:round/>
                <a:headEnd/>
                <a:tailEnd/>
              </a:ln>
              <a:effectLst/>
            </p:spPr>
          </p:cxnSp>
          <p:cxnSp>
            <p:nvCxnSpPr>
              <p:cNvPr id="57" name="直線コネクタ 56"/>
              <p:cNvCxnSpPr/>
              <p:nvPr/>
            </p:nvCxnSpPr>
            <p:spPr>
              <a:xfrm>
                <a:off x="486123" y="5706368"/>
                <a:ext cx="8928992" cy="0"/>
              </a:xfrm>
              <a:prstGeom prst="line">
                <a:avLst/>
              </a:prstGeom>
              <a:noFill/>
              <a:ln w="9525">
                <a:solidFill>
                  <a:srgbClr val="EAEAEA"/>
                </a:solidFill>
                <a:round/>
                <a:headEnd/>
                <a:tailEnd/>
              </a:ln>
              <a:effectLst/>
            </p:spPr>
          </p:cxnSp>
          <p:cxnSp>
            <p:nvCxnSpPr>
              <p:cNvPr id="58" name="直線コネクタ 57"/>
              <p:cNvCxnSpPr/>
              <p:nvPr/>
            </p:nvCxnSpPr>
            <p:spPr>
              <a:xfrm>
                <a:off x="486123" y="5850384"/>
                <a:ext cx="8928992" cy="0"/>
              </a:xfrm>
              <a:prstGeom prst="line">
                <a:avLst/>
              </a:prstGeom>
              <a:noFill/>
              <a:ln w="9525">
                <a:solidFill>
                  <a:srgbClr val="EAEAEA"/>
                </a:solidFill>
                <a:round/>
                <a:headEnd/>
                <a:tailEnd/>
              </a:ln>
              <a:effectLst/>
            </p:spPr>
          </p:cxnSp>
          <p:cxnSp>
            <p:nvCxnSpPr>
              <p:cNvPr id="59" name="直線コネクタ 58"/>
              <p:cNvCxnSpPr/>
              <p:nvPr/>
            </p:nvCxnSpPr>
            <p:spPr>
              <a:xfrm>
                <a:off x="486123" y="5994400"/>
                <a:ext cx="8928992" cy="0"/>
              </a:xfrm>
              <a:prstGeom prst="line">
                <a:avLst/>
              </a:prstGeom>
              <a:noFill/>
              <a:ln w="9525">
                <a:solidFill>
                  <a:srgbClr val="EAEAEA"/>
                </a:solidFill>
                <a:round/>
                <a:headEnd/>
                <a:tailEnd/>
              </a:ln>
              <a:effectLst/>
            </p:spPr>
          </p:cxnSp>
          <p:cxnSp>
            <p:nvCxnSpPr>
              <p:cNvPr id="60" name="直線コネクタ 59"/>
              <p:cNvCxnSpPr/>
              <p:nvPr/>
            </p:nvCxnSpPr>
            <p:spPr>
              <a:xfrm>
                <a:off x="486123" y="6138416"/>
                <a:ext cx="8928992" cy="0"/>
              </a:xfrm>
              <a:prstGeom prst="line">
                <a:avLst/>
              </a:prstGeom>
              <a:noFill/>
              <a:ln w="9525">
                <a:solidFill>
                  <a:srgbClr val="EAEAEA"/>
                </a:solidFill>
                <a:round/>
                <a:headEnd/>
                <a:tailEnd/>
              </a:ln>
              <a:effectLst/>
            </p:spPr>
          </p:cxnSp>
          <p:cxnSp>
            <p:nvCxnSpPr>
              <p:cNvPr id="61" name="直線コネクタ 60"/>
              <p:cNvCxnSpPr/>
              <p:nvPr/>
            </p:nvCxnSpPr>
            <p:spPr>
              <a:xfrm>
                <a:off x="486123" y="6282432"/>
                <a:ext cx="8928992" cy="0"/>
              </a:xfrm>
              <a:prstGeom prst="line">
                <a:avLst/>
              </a:prstGeom>
              <a:noFill/>
              <a:ln w="9525">
                <a:solidFill>
                  <a:srgbClr val="EAEAEA"/>
                </a:solidFill>
                <a:round/>
                <a:headEnd/>
                <a:tailEnd/>
              </a:ln>
              <a:effectLst/>
            </p:spPr>
          </p:cxnSp>
          <p:cxnSp>
            <p:nvCxnSpPr>
              <p:cNvPr id="62" name="直線コネクタ 61"/>
              <p:cNvCxnSpPr/>
              <p:nvPr/>
            </p:nvCxnSpPr>
            <p:spPr>
              <a:xfrm>
                <a:off x="486123" y="6426448"/>
                <a:ext cx="8928992" cy="0"/>
              </a:xfrm>
              <a:prstGeom prst="line">
                <a:avLst/>
              </a:prstGeom>
              <a:noFill/>
              <a:ln w="9525">
                <a:solidFill>
                  <a:srgbClr val="EAEAEA"/>
                </a:solidFill>
                <a:round/>
                <a:headEnd/>
                <a:tailEnd/>
              </a:ln>
              <a:effectLst/>
            </p:spPr>
          </p:cxnSp>
        </p:grpSp>
        <p:grpSp>
          <p:nvGrpSpPr>
            <p:cNvPr id="7" name="グループ化 222"/>
            <p:cNvGrpSpPr/>
            <p:nvPr/>
          </p:nvGrpSpPr>
          <p:grpSpPr>
            <a:xfrm>
              <a:off x="486123" y="1097856"/>
              <a:ext cx="8928992" cy="5472608"/>
              <a:chOff x="486123" y="1097856"/>
              <a:chExt cx="8928992" cy="5472608"/>
            </a:xfrm>
          </p:grpSpPr>
          <p:sp>
            <p:nvSpPr>
              <p:cNvPr id="24" name="正方形/長方形 23"/>
              <p:cNvSpPr/>
              <p:nvPr userDrawn="1"/>
            </p:nvSpPr>
            <p:spPr>
              <a:xfrm>
                <a:off x="486123" y="1097856"/>
                <a:ext cx="8928992" cy="5472608"/>
              </a:xfrm>
              <a:prstGeom prst="rect">
                <a:avLst/>
              </a:prstGeom>
              <a:noFill/>
              <a:ln w="9525">
                <a:solidFill>
                  <a:srgbClr val="C0C0C0"/>
                </a:solidFill>
                <a:round/>
                <a:headEnd/>
                <a:tailEnd/>
              </a:ln>
              <a:effectLst/>
            </p:spPr>
            <p:txBody>
              <a:bodyPr/>
              <a:lstStyle/>
              <a:p>
                <a:endParaRPr lang="ja-JP" altLang="en-US" dirty="0">
                  <a:solidFill>
                    <a:prstClr val="black"/>
                  </a:solidFill>
                </a:endParaRPr>
              </a:p>
            </p:txBody>
          </p:sp>
          <p:cxnSp>
            <p:nvCxnSpPr>
              <p:cNvPr id="25" name="直線コネクタ 24"/>
              <p:cNvCxnSpPr/>
              <p:nvPr/>
            </p:nvCxnSpPr>
            <p:spPr>
              <a:xfrm rot="5400000">
                <a:off x="2214315" y="3834160"/>
                <a:ext cx="5472608" cy="0"/>
              </a:xfrm>
              <a:prstGeom prst="line">
                <a:avLst/>
              </a:prstGeom>
              <a:noFill/>
              <a:ln w="9525">
                <a:solidFill>
                  <a:srgbClr val="C0C0C0"/>
                </a:solidFill>
                <a:round/>
                <a:headEnd/>
                <a:tailEnd/>
              </a:ln>
              <a:effectLst/>
            </p:spPr>
          </p:cxnSp>
          <p:cxnSp>
            <p:nvCxnSpPr>
              <p:cNvPr id="26" name="直線コネクタ 25"/>
              <p:cNvCxnSpPr/>
              <p:nvPr/>
            </p:nvCxnSpPr>
            <p:spPr>
              <a:xfrm>
                <a:off x="486123" y="3834160"/>
                <a:ext cx="8928992" cy="0"/>
              </a:xfrm>
              <a:prstGeom prst="line">
                <a:avLst/>
              </a:prstGeom>
              <a:noFill/>
              <a:ln w="9525">
                <a:solidFill>
                  <a:srgbClr val="C0C0C0"/>
                </a:solidFill>
                <a:round/>
                <a:headEnd/>
                <a:tailEnd/>
              </a:ln>
              <a:effectLst/>
            </p:spPr>
          </p:cxnSp>
        </p:grpSp>
      </p:grpSp>
      <p:sp>
        <p:nvSpPr>
          <p:cNvPr id="3" name="Text Placeholder 2"/>
          <p:cNvSpPr>
            <a:spLocks noGrp="1"/>
          </p:cNvSpPr>
          <p:nvPr>
            <p:ph type="body" idx="1"/>
          </p:nvPr>
        </p:nvSpPr>
        <p:spPr>
          <a:xfrm>
            <a:off x="486000" y="1097784"/>
            <a:ext cx="8929240" cy="5472760"/>
          </a:xfrm>
          <a:prstGeom prst="rect">
            <a:avLst/>
          </a:prstGeom>
        </p:spPr>
        <p:txBody>
          <a:bodyPr vert="horz" lIns="0" tIns="0" rIns="0" bIns="0" rtlCol="0">
            <a:normAutofit/>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9" name="フッター プレースホルダ 4"/>
          <p:cNvSpPr>
            <a:spLocks noGrp="1"/>
          </p:cNvSpPr>
          <p:nvPr>
            <p:ph type="ftr" sz="quarter" idx="3"/>
          </p:nvPr>
        </p:nvSpPr>
        <p:spPr>
          <a:xfrm>
            <a:off x="342107" y="7024292"/>
            <a:ext cx="3135313" cy="12311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sz="800">
                <a:solidFill>
                  <a:srgbClr val="80808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endParaRPr lang="en-US" altLang="ja-JP" kern="0" dirty="0"/>
          </a:p>
        </p:txBody>
      </p:sp>
      <p:sp>
        <p:nvSpPr>
          <p:cNvPr id="21" name="スライド番号プレースホルダ 5"/>
          <p:cNvSpPr>
            <a:spLocks noGrp="1"/>
          </p:cNvSpPr>
          <p:nvPr>
            <p:ph type="sldNum" sz="quarter" idx="4"/>
          </p:nvPr>
        </p:nvSpPr>
        <p:spPr>
          <a:xfrm>
            <a:off x="4592638" y="6991200"/>
            <a:ext cx="715962" cy="2079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ctr">
              <a:defRPr sz="1000">
                <a:solidFill>
                  <a:srgbClr val="000000"/>
                </a:solidFill>
                <a:latin typeface="Arial" pitchFamily="34" charset="0"/>
                <a:ea typeface="HG丸ｺﾞｼｯｸM-PRO" pitchFamily="50" charset="-128"/>
                <a:cs typeface="Arial" pitchFamily="34" charset="0"/>
              </a:defRPr>
            </a:lvl1pPr>
          </a:lstStyle>
          <a:p>
            <a:pPr defTabSz="987425" fontAlgn="base">
              <a:spcBef>
                <a:spcPct val="0"/>
              </a:spcBef>
              <a:spcAft>
                <a:spcPct val="0"/>
              </a:spcAft>
              <a:defRPr/>
            </a:pPr>
            <a:fld id="{EB0432B6-DF3A-4012-B234-A14B088B809D}" type="slidenum">
              <a:rPr lang="en-US" altLang="ja-JP" kern="0" smtClean="0"/>
              <a:pPr defTabSz="987425" fontAlgn="base">
                <a:spcBef>
                  <a:spcPct val="0"/>
                </a:spcBef>
                <a:spcAft>
                  <a:spcPct val="0"/>
                </a:spcAft>
                <a:defRPr/>
              </a:pPr>
              <a:t>‹#›</a:t>
            </a:fld>
            <a:endParaRPr lang="en-US" altLang="en-US" kern="0" dirty="0"/>
          </a:p>
        </p:txBody>
      </p:sp>
      <p:sp>
        <p:nvSpPr>
          <p:cNvPr id="123" name="タイトル プレースホルダ 122"/>
          <p:cNvSpPr>
            <a:spLocks noGrp="1"/>
          </p:cNvSpPr>
          <p:nvPr>
            <p:ph type="title"/>
          </p:nvPr>
        </p:nvSpPr>
        <p:spPr>
          <a:xfrm>
            <a:off x="495300" y="377684"/>
            <a:ext cx="6903659" cy="432060"/>
          </a:xfrm>
          <a:prstGeom prst="rect">
            <a:avLst/>
          </a:prstGeom>
        </p:spPr>
        <p:txBody>
          <a:bodyPr vert="horz" lIns="0" tIns="0" rIns="0" bIns="14400" rtlCol="0" anchor="b" anchorCtr="0">
            <a:noAutofit/>
          </a:bodyPr>
          <a:lstStyle/>
          <a:p>
            <a:r>
              <a:rPr kumimoji="1" lang="ja-JP" altLang="en-US" dirty="0" smtClean="0"/>
              <a:t>マスタ タイトルの書式設定</a:t>
            </a:r>
            <a:endParaRPr kumimoji="1" lang="ja-JP" altLang="en-US" dirty="0"/>
          </a:p>
        </p:txBody>
      </p:sp>
    </p:spTree>
    <p:extLst>
      <p:ext uri="{BB962C8B-B14F-4D97-AF65-F5344CB8AC3E}">
        <p14:creationId xmlns:p14="http://schemas.microsoft.com/office/powerpoint/2010/main" val="1292250502"/>
      </p:ext>
    </p:extLst>
  </p:cSld>
  <p:clrMap bg1="lt1" tx1="dk1" bg2="lt2" tx2="dk2" accent1="accent1" accent2="accent2" accent3="accent3" accent4="accent4" accent5="accent5" accent6="accent6" hlink="hlink" folHlink="folHlink"/>
  <p:sldLayoutIdLst>
    <p:sldLayoutId id="2147483810" r:id="rId1"/>
    <p:sldLayoutId id="2147483809"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44" r:id="rId18"/>
    <p:sldLayoutId id="2147483847" r:id="rId19"/>
  </p:sldLayoutIdLst>
  <p:timing>
    <p:tnLst>
      <p:par>
        <p:cTn xmlns:p14="http://schemas.microsoft.com/office/powerpoint/2010/main" id="1" dur="indefinite" restart="never" nodeType="tmRoot"/>
      </p:par>
    </p:tnLst>
  </p:timing>
  <p:hf sldNum="0" hdr="0" ftr="0" dt="0"/>
  <p:txStyles>
    <p:titleStyle>
      <a:lvl1pPr marL="0" marR="0" indent="0" algn="l" defTabSz="493730" rtl="0" eaLnBrk="1" fontAlgn="auto" latinLnBrk="0" hangingPunct="1">
        <a:lnSpc>
          <a:spcPct val="100000"/>
        </a:lnSpc>
        <a:spcBef>
          <a:spcPct val="0"/>
        </a:spcBef>
        <a:spcAft>
          <a:spcPts val="0"/>
        </a:spcAft>
        <a:buClrTx/>
        <a:buSzTx/>
        <a:buFontTx/>
        <a:buNone/>
        <a:tabLst/>
        <a:defRPr kumimoji="1" lang="en-US" altLang="en-US" sz="2400" b="0" i="0" u="none" strike="noStrike" kern="1200" cap="none" spc="0" normalizeH="0" baseline="0" noProof="0">
          <a:ln>
            <a:noFill/>
          </a:ln>
          <a:solidFill>
            <a:schemeClr val="tx2"/>
          </a:solidFill>
          <a:effectLst/>
          <a:uLnTx/>
          <a:uFillTx/>
          <a:latin typeface="+mj-lt"/>
          <a:ea typeface="+mj-ea"/>
          <a:cs typeface="+mj-cs"/>
        </a:defRPr>
      </a:lvl1pPr>
    </p:titleStyle>
    <p:bodyStyle>
      <a:lvl1pPr marL="0" indent="0" algn="l" defTabSz="493730" rtl="0" eaLnBrk="1" latinLnBrk="0" hangingPunct="1">
        <a:lnSpc>
          <a:spcPct val="110000"/>
        </a:lnSpc>
        <a:spcBef>
          <a:spcPts val="0"/>
        </a:spcBef>
        <a:spcAft>
          <a:spcPts val="400"/>
        </a:spcAft>
        <a:buFont typeface="Arial"/>
        <a:buNone/>
        <a:defRPr kumimoji="1" sz="1600" kern="1200" baseline="0">
          <a:solidFill>
            <a:schemeClr val="tx2"/>
          </a:solidFill>
          <a:latin typeface="+mn-lt"/>
          <a:ea typeface="+mn-ea"/>
          <a:cs typeface="+mn-cs"/>
        </a:defRPr>
      </a:lvl1pPr>
      <a:lvl2pPr marL="136525" indent="-136525" algn="l" defTabSz="493730" rtl="0" eaLnBrk="1" latinLnBrk="0" hangingPunct="1">
        <a:lnSpc>
          <a:spcPct val="110000"/>
        </a:lnSpc>
        <a:spcBef>
          <a:spcPts val="0"/>
        </a:spcBef>
        <a:spcAft>
          <a:spcPts val="400"/>
        </a:spcAft>
        <a:buFont typeface="Arial" pitchFamily="34" charset="0"/>
        <a:buChar char="•"/>
        <a:defRPr kumimoji="1" sz="1400" kern="1200" baseline="0">
          <a:solidFill>
            <a:srgbClr val="000000"/>
          </a:solidFill>
          <a:latin typeface="+mn-lt"/>
          <a:ea typeface="+mn-ea"/>
          <a:cs typeface="+mn-cs"/>
        </a:defRPr>
      </a:lvl2pPr>
      <a:lvl3pPr marL="324000" indent="-169200" algn="l" defTabSz="493730" rtl="0" eaLnBrk="1" latinLnBrk="0" hangingPunct="1">
        <a:lnSpc>
          <a:spcPct val="110000"/>
        </a:lnSpc>
        <a:spcBef>
          <a:spcPts val="0"/>
        </a:spcBef>
        <a:spcAft>
          <a:spcPts val="400"/>
        </a:spcAft>
        <a:buFont typeface="Museo Sans For Dell" pitchFamily="2" charset="0"/>
        <a:buChar char="–"/>
        <a:defRPr kumimoji="1" sz="1200" kern="1200" baseline="0">
          <a:solidFill>
            <a:schemeClr val="tx1"/>
          </a:solidFill>
          <a:latin typeface="+mn-lt"/>
          <a:ea typeface="+mn-ea"/>
          <a:cs typeface="+mn-cs"/>
        </a:defRPr>
      </a:lvl3pPr>
      <a:lvl4pPr marL="485775" indent="-128588" algn="l" defTabSz="493730" rtl="0" eaLnBrk="1" latinLnBrk="0" hangingPunct="1">
        <a:lnSpc>
          <a:spcPct val="110000"/>
        </a:lnSpc>
        <a:spcBef>
          <a:spcPts val="0"/>
        </a:spcBef>
        <a:spcAft>
          <a:spcPts val="400"/>
        </a:spcAft>
        <a:buFont typeface="Arial" pitchFamily="34" charset="0"/>
        <a:buChar char="•"/>
        <a:defRPr kumimoji="1" sz="1200" kern="1200" baseline="0">
          <a:solidFill>
            <a:schemeClr val="tx1"/>
          </a:solidFill>
          <a:latin typeface="+mn-lt"/>
          <a:ea typeface="+mn-ea"/>
          <a:cs typeface="+mn-cs"/>
        </a:defRPr>
      </a:lvl4pPr>
      <a:lvl5pPr marL="648000" indent="-129600" algn="l" defTabSz="493730" rtl="0" eaLnBrk="1" latinLnBrk="0" hangingPunct="1">
        <a:lnSpc>
          <a:spcPct val="110000"/>
        </a:lnSpc>
        <a:spcBef>
          <a:spcPts val="0"/>
        </a:spcBef>
        <a:spcAft>
          <a:spcPts val="400"/>
        </a:spcAft>
        <a:buFont typeface="Museo Sans For Dell" pitchFamily="2" charset="0"/>
        <a:buChar char="–"/>
        <a:defRPr kumimoji="1" sz="1200" kern="1200" baseline="0">
          <a:solidFill>
            <a:schemeClr val="tx1"/>
          </a:solidFill>
          <a:latin typeface="+mn-lt"/>
          <a:ea typeface="+mn-ea"/>
          <a:cs typeface="+mn-cs"/>
        </a:defRPr>
      </a:lvl5pPr>
      <a:lvl6pPr marL="2715517" indent="-246865" algn="l" defTabSz="493730" rtl="0" eaLnBrk="1" latinLnBrk="0" hangingPunct="1">
        <a:spcBef>
          <a:spcPct val="20000"/>
        </a:spcBef>
        <a:buFont typeface="Arial"/>
        <a:buChar char="•"/>
        <a:defRPr kumimoji="1" sz="2200" kern="1200">
          <a:solidFill>
            <a:schemeClr val="tx1"/>
          </a:solidFill>
          <a:latin typeface="+mn-lt"/>
          <a:ea typeface="+mn-ea"/>
          <a:cs typeface="+mn-cs"/>
        </a:defRPr>
      </a:lvl6pPr>
      <a:lvl7pPr marL="3209247" indent="-246865" algn="l" defTabSz="493730" rtl="0" eaLnBrk="1" latinLnBrk="0" hangingPunct="1">
        <a:spcBef>
          <a:spcPct val="20000"/>
        </a:spcBef>
        <a:buFont typeface="Arial"/>
        <a:buChar char="•"/>
        <a:defRPr kumimoji="1" sz="2200" kern="1200">
          <a:solidFill>
            <a:schemeClr val="tx1"/>
          </a:solidFill>
          <a:latin typeface="+mn-lt"/>
          <a:ea typeface="+mn-ea"/>
          <a:cs typeface="+mn-cs"/>
        </a:defRPr>
      </a:lvl7pPr>
      <a:lvl8pPr marL="3702977" indent="-246865" algn="l" defTabSz="493730" rtl="0" eaLnBrk="1" latinLnBrk="0" hangingPunct="1">
        <a:spcBef>
          <a:spcPct val="20000"/>
        </a:spcBef>
        <a:buFont typeface="Arial"/>
        <a:buChar char="•"/>
        <a:defRPr kumimoji="1" sz="2200" kern="1200">
          <a:solidFill>
            <a:schemeClr val="tx1"/>
          </a:solidFill>
          <a:latin typeface="+mn-lt"/>
          <a:ea typeface="+mn-ea"/>
          <a:cs typeface="+mn-cs"/>
        </a:defRPr>
      </a:lvl8pPr>
      <a:lvl9pPr marL="4196707" indent="-246865" algn="l" defTabSz="493730" rtl="0" eaLnBrk="1" latinLnBrk="0" hangingPunct="1">
        <a:spcBef>
          <a:spcPct val="20000"/>
        </a:spcBef>
        <a:buFont typeface="Arial"/>
        <a:buChar char="•"/>
        <a:defRPr kumimoji="1" sz="2200" kern="1200">
          <a:solidFill>
            <a:schemeClr val="tx1"/>
          </a:solidFill>
          <a:latin typeface="+mn-lt"/>
          <a:ea typeface="+mn-ea"/>
          <a:cs typeface="+mn-cs"/>
        </a:defRPr>
      </a:lvl9pPr>
    </p:bodyStyle>
    <p:otherStyle>
      <a:defPPr>
        <a:defRPr lang="en-US"/>
      </a:defPPr>
      <a:lvl1pPr marL="0" algn="l" defTabSz="493730" rtl="0" eaLnBrk="1" latinLnBrk="0" hangingPunct="1">
        <a:defRPr kumimoji="1" sz="1900" kern="1200">
          <a:solidFill>
            <a:schemeClr val="tx1"/>
          </a:solidFill>
          <a:latin typeface="+mn-lt"/>
          <a:ea typeface="+mn-ea"/>
          <a:cs typeface="+mn-cs"/>
        </a:defRPr>
      </a:lvl1pPr>
      <a:lvl2pPr marL="493730" algn="l" defTabSz="493730" rtl="0" eaLnBrk="1" latinLnBrk="0" hangingPunct="1">
        <a:defRPr kumimoji="1" sz="1900" kern="1200">
          <a:solidFill>
            <a:schemeClr val="tx1"/>
          </a:solidFill>
          <a:latin typeface="+mn-lt"/>
          <a:ea typeface="+mn-ea"/>
          <a:cs typeface="+mn-cs"/>
        </a:defRPr>
      </a:lvl2pPr>
      <a:lvl3pPr marL="987461" algn="l" defTabSz="493730" rtl="0" eaLnBrk="1" latinLnBrk="0" hangingPunct="1">
        <a:defRPr kumimoji="1" sz="1900" kern="1200">
          <a:solidFill>
            <a:schemeClr val="tx1"/>
          </a:solidFill>
          <a:latin typeface="+mn-lt"/>
          <a:ea typeface="+mn-ea"/>
          <a:cs typeface="+mn-cs"/>
        </a:defRPr>
      </a:lvl3pPr>
      <a:lvl4pPr marL="1481191" algn="l" defTabSz="493730" rtl="0" eaLnBrk="1" latinLnBrk="0" hangingPunct="1">
        <a:defRPr kumimoji="1" sz="1900" kern="1200">
          <a:solidFill>
            <a:schemeClr val="tx1"/>
          </a:solidFill>
          <a:latin typeface="+mn-lt"/>
          <a:ea typeface="+mn-ea"/>
          <a:cs typeface="+mn-cs"/>
        </a:defRPr>
      </a:lvl4pPr>
      <a:lvl5pPr marL="1974921" algn="l" defTabSz="493730" rtl="0" eaLnBrk="1" latinLnBrk="0" hangingPunct="1">
        <a:defRPr kumimoji="1" sz="1900" kern="1200">
          <a:solidFill>
            <a:schemeClr val="tx1"/>
          </a:solidFill>
          <a:latin typeface="+mn-lt"/>
          <a:ea typeface="+mn-ea"/>
          <a:cs typeface="+mn-cs"/>
        </a:defRPr>
      </a:lvl5pPr>
      <a:lvl6pPr marL="2468651" algn="l" defTabSz="493730" rtl="0" eaLnBrk="1" latinLnBrk="0" hangingPunct="1">
        <a:defRPr kumimoji="1" sz="1900" kern="1200">
          <a:solidFill>
            <a:schemeClr val="tx1"/>
          </a:solidFill>
          <a:latin typeface="+mn-lt"/>
          <a:ea typeface="+mn-ea"/>
          <a:cs typeface="+mn-cs"/>
        </a:defRPr>
      </a:lvl6pPr>
      <a:lvl7pPr marL="2962382" algn="l" defTabSz="493730" rtl="0" eaLnBrk="1" latinLnBrk="0" hangingPunct="1">
        <a:defRPr kumimoji="1" sz="1900" kern="1200">
          <a:solidFill>
            <a:schemeClr val="tx1"/>
          </a:solidFill>
          <a:latin typeface="+mn-lt"/>
          <a:ea typeface="+mn-ea"/>
          <a:cs typeface="+mn-cs"/>
        </a:defRPr>
      </a:lvl7pPr>
      <a:lvl8pPr marL="3456112" algn="l" defTabSz="493730" rtl="0" eaLnBrk="1" latinLnBrk="0" hangingPunct="1">
        <a:defRPr kumimoji="1" sz="1900" kern="1200">
          <a:solidFill>
            <a:schemeClr val="tx1"/>
          </a:solidFill>
          <a:latin typeface="+mn-lt"/>
          <a:ea typeface="+mn-ea"/>
          <a:cs typeface="+mn-cs"/>
        </a:defRPr>
      </a:lvl8pPr>
      <a:lvl9pPr marL="3949842" algn="l" defTabSz="493730" rtl="0" eaLnBrk="1" latinLnBrk="0" hangingPunct="1">
        <a:defRPr kumimoji="1"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jpeg"/><Relationship Id="rId3"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jpeg"/></Relationships>
</file>

<file path=ppt/slides/_rels/slide12.xml.rels><?xml version="1.0" encoding="UTF-8" standalone="yes"?>
<Relationships xmlns="http://schemas.openxmlformats.org/package/2006/relationships"><Relationship Id="rId9" Type="http://schemas.openxmlformats.org/officeDocument/2006/relationships/image" Target="../media/image21.jpeg"/><Relationship Id="rId20" Type="http://schemas.openxmlformats.org/officeDocument/2006/relationships/image" Target="../media/image32.jpeg"/><Relationship Id="rId10" Type="http://schemas.openxmlformats.org/officeDocument/2006/relationships/image" Target="../media/image22.jpeg"/><Relationship Id="rId11" Type="http://schemas.openxmlformats.org/officeDocument/2006/relationships/image" Target="../media/image23.jpeg"/><Relationship Id="rId12" Type="http://schemas.openxmlformats.org/officeDocument/2006/relationships/image" Target="../media/image24.jpeg"/><Relationship Id="rId13" Type="http://schemas.openxmlformats.org/officeDocument/2006/relationships/image" Target="../media/image25.jpeg"/><Relationship Id="rId14" Type="http://schemas.openxmlformats.org/officeDocument/2006/relationships/image" Target="../media/image26.jpeg"/><Relationship Id="rId15" Type="http://schemas.openxmlformats.org/officeDocument/2006/relationships/image" Target="../media/image27.jpeg"/><Relationship Id="rId16" Type="http://schemas.openxmlformats.org/officeDocument/2006/relationships/image" Target="../media/image28.jpeg"/><Relationship Id="rId17" Type="http://schemas.openxmlformats.org/officeDocument/2006/relationships/image" Target="../media/image29.jpeg"/><Relationship Id="rId18" Type="http://schemas.openxmlformats.org/officeDocument/2006/relationships/image" Target="../media/image30.jpeg"/><Relationship Id="rId19" Type="http://schemas.openxmlformats.org/officeDocument/2006/relationships/image" Target="../media/image31.jpeg"/><Relationship Id="rId1" Type="http://schemas.openxmlformats.org/officeDocument/2006/relationships/slideLayout" Target="../slideLayouts/slideLayout12.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jpeg"/><Relationship Id="rId3" Type="http://schemas.openxmlformats.org/officeDocument/2006/relationships/image" Target="../media/image3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jpeg"/><Relationship Id="rId3" Type="http://schemas.openxmlformats.org/officeDocument/2006/relationships/image" Target="../media/image37.jpeg"/></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jpeg"/><Relationship Id="rId5" Type="http://schemas.openxmlformats.org/officeDocument/2006/relationships/image" Target="../media/image41.jpeg"/><Relationship Id="rId6" Type="http://schemas.openxmlformats.org/officeDocument/2006/relationships/image" Target="../media/image10.jpeg"/><Relationship Id="rId7" Type="http://schemas.openxmlformats.org/officeDocument/2006/relationships/image" Target="../media/image42.jpeg"/><Relationship Id="rId1" Type="http://schemas.openxmlformats.org/officeDocument/2006/relationships/slideLayout" Target="../slideLayouts/slideLayout12.xml"/><Relationship Id="rId2"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image" Target="../media/image6.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 Id="rId3"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21463" y="1169864"/>
            <a:ext cx="8858312" cy="492443"/>
          </a:xfrm>
        </p:spPr>
        <p:txBody>
          <a:bodyPr/>
          <a:lstStyle/>
          <a:p>
            <a:pPr algn="ctr"/>
            <a:r>
              <a:rPr lang="ja-JP" altLang="en-US" dirty="0" smtClean="0">
                <a:solidFill>
                  <a:schemeClr val="tx2">
                    <a:lumMod val="50000"/>
                  </a:schemeClr>
                </a:solidFill>
              </a:rPr>
              <a:t>テキスト分析の基本</a:t>
            </a:r>
            <a:endParaRPr kumimoji="1" lang="ja-JP" altLang="en-US" dirty="0">
              <a:solidFill>
                <a:schemeClr val="tx2">
                  <a:lumMod val="50000"/>
                </a:schemeClr>
              </a:solidFill>
            </a:endParaRPr>
          </a:p>
        </p:txBody>
      </p:sp>
      <p:sp>
        <p:nvSpPr>
          <p:cNvPr id="3" name="サブタイトル 2"/>
          <p:cNvSpPr>
            <a:spLocks noGrp="1"/>
          </p:cNvSpPr>
          <p:nvPr>
            <p:ph type="subTitle" idx="1"/>
          </p:nvPr>
        </p:nvSpPr>
        <p:spPr>
          <a:xfrm>
            <a:off x="1305214" y="1979954"/>
            <a:ext cx="8153666" cy="360050"/>
          </a:xfrm>
        </p:spPr>
        <p:txBody>
          <a:bodyPr/>
          <a:lstStyle/>
          <a:p>
            <a:r>
              <a:rPr lang="ja-JP" altLang="en-US" dirty="0" smtClean="0"/>
              <a:t>～自由記述テキストの語のつながり等による分析手法概要 と 事例紹介～</a:t>
            </a:r>
            <a:endParaRPr lang="ja-JP" altLang="en-US" sz="1200" dirty="0" smtClean="0"/>
          </a:p>
        </p:txBody>
      </p:sp>
      <p:sp>
        <p:nvSpPr>
          <p:cNvPr id="4" name="サブタイトル 2"/>
          <p:cNvSpPr txBox="1">
            <a:spLocks/>
          </p:cNvSpPr>
          <p:nvPr/>
        </p:nvSpPr>
        <p:spPr>
          <a:xfrm>
            <a:off x="2880389" y="5625359"/>
            <a:ext cx="4050450" cy="1215135"/>
          </a:xfrm>
          <a:prstGeom prst="rect">
            <a:avLst/>
          </a:prstGeom>
        </p:spPr>
        <p:txBody>
          <a:bodyPr vert="horz" lIns="0" tIns="36000" rIns="0" bIns="0" rtlCol="0">
            <a:noAutofit/>
          </a:bodyPr>
          <a:lstStyle/>
          <a:p>
            <a:pPr marL="0" marR="0" lvl="0" indent="0" algn="ctr" defTabSz="493730" rtl="0" eaLnBrk="1" fontAlgn="auto" latinLnBrk="0" hangingPunct="1">
              <a:lnSpc>
                <a:spcPct val="100000"/>
              </a:lnSpc>
              <a:spcBef>
                <a:spcPts val="0"/>
              </a:spcBef>
              <a:spcAft>
                <a:spcPts val="0"/>
              </a:spcAft>
              <a:buClrTx/>
              <a:buSzTx/>
              <a:buFont typeface="Arial"/>
              <a:buNone/>
              <a:tabLst/>
              <a:defRPr/>
            </a:pPr>
            <a:endParaRPr kumimoji="1" lang="en-US" altLang="ja-JP" sz="1400" dirty="0" smtClean="0"/>
          </a:p>
          <a:p>
            <a:pPr marL="0" marR="0" lvl="0" indent="0" algn="ctr" defTabSz="493730" rtl="0" eaLnBrk="1" fontAlgn="auto" latinLnBrk="0" hangingPunct="1">
              <a:lnSpc>
                <a:spcPct val="100000"/>
              </a:lnSpc>
              <a:spcBef>
                <a:spcPts val="0"/>
              </a:spcBef>
              <a:spcAft>
                <a:spcPts val="0"/>
              </a:spcAft>
              <a:buClrTx/>
              <a:buSzTx/>
              <a:buFont typeface="Arial"/>
              <a:buNone/>
              <a:tabLst/>
              <a:defRPr/>
            </a:pPr>
            <a:r>
              <a:rPr kumimoji="1" lang="ja-JP" altLang="en-US" sz="1400" b="0" i="0" u="none" strike="noStrike" kern="1200" cap="none" spc="0" normalizeH="0" baseline="0" noProof="0" dirty="0" smtClean="0">
                <a:ln>
                  <a:noFill/>
                </a:ln>
                <a:solidFill>
                  <a:schemeClr val="tx1"/>
                </a:solidFill>
                <a:effectLst/>
                <a:uLnTx/>
                <a:uFillTx/>
                <a:latin typeface="+mn-lt"/>
                <a:ea typeface="+mn-ea"/>
                <a:cs typeface="+mn-cs"/>
              </a:rPr>
              <a:t>舘野　昌一</a:t>
            </a:r>
            <a:endParaRPr kumimoji="1" lang="en-US" altLang="ja-JP" sz="1400" dirty="0" smtClean="0"/>
          </a:p>
          <a:p>
            <a:pPr marL="0" marR="0" lvl="0" indent="0" algn="ctr" defTabSz="493730" rtl="0" eaLnBrk="1" fontAlgn="auto" latinLnBrk="0" hangingPunct="1">
              <a:lnSpc>
                <a:spcPct val="100000"/>
              </a:lnSpc>
              <a:spcBef>
                <a:spcPts val="0"/>
              </a:spcBef>
              <a:spcAft>
                <a:spcPts val="0"/>
              </a:spcAft>
              <a:buClrTx/>
              <a:buSzTx/>
              <a:buFont typeface="Arial"/>
              <a:buNone/>
              <a:tabLst/>
              <a:defRPr/>
            </a:pPr>
            <a:r>
              <a:rPr kumimoji="1" lang="en-US" altLang="ja-JP" sz="1400" dirty="0" smtClean="0"/>
              <a:t>2017</a:t>
            </a:r>
            <a:r>
              <a:rPr kumimoji="1" lang="ja-JP" altLang="en-US" sz="1400" b="0" i="0" u="none" strike="noStrike" kern="1200" cap="none" spc="0" normalizeH="0" baseline="0" noProof="0" dirty="0" smtClean="0">
                <a:ln>
                  <a:noFill/>
                </a:ln>
                <a:solidFill>
                  <a:schemeClr val="tx1"/>
                </a:solidFill>
                <a:effectLst/>
                <a:uLnTx/>
                <a:uFillTx/>
                <a:latin typeface="+mn-lt"/>
                <a:ea typeface="+mn-ea"/>
                <a:cs typeface="+mn-cs"/>
              </a:rPr>
              <a:t>年</a:t>
            </a:r>
            <a:r>
              <a:rPr kumimoji="1" lang="en-US" altLang="ja-JP" sz="1400" dirty="0" smtClean="0"/>
              <a:t>3</a:t>
            </a:r>
            <a:r>
              <a:rPr kumimoji="1" lang="ja-JP" altLang="en-US" sz="1400" b="0" i="0" u="none" strike="noStrike" kern="1200" cap="none" spc="0" normalizeH="0" baseline="0" noProof="0" dirty="0" smtClean="0">
                <a:ln>
                  <a:noFill/>
                </a:ln>
                <a:solidFill>
                  <a:schemeClr val="tx1"/>
                </a:solidFill>
                <a:effectLst/>
                <a:uLnTx/>
                <a:uFillTx/>
                <a:latin typeface="+mn-lt"/>
                <a:ea typeface="+mn-ea"/>
                <a:cs typeface="+mn-cs"/>
              </a:rPr>
              <a:t>月</a:t>
            </a:r>
          </a:p>
        </p:txBody>
      </p:sp>
      <p:sp>
        <p:nvSpPr>
          <p:cNvPr id="5" name="テキスト ボックス 4"/>
          <p:cNvSpPr txBox="1"/>
          <p:nvPr/>
        </p:nvSpPr>
        <p:spPr>
          <a:xfrm>
            <a:off x="1755265" y="3960175"/>
            <a:ext cx="6975774" cy="1508105"/>
          </a:xfrm>
          <a:prstGeom prst="rect">
            <a:avLst/>
          </a:prstGeom>
          <a:noFill/>
        </p:spPr>
        <p:txBody>
          <a:bodyPr wrap="square" rtlCol="0">
            <a:spAutoFit/>
          </a:bodyPr>
          <a:lstStyle/>
          <a:p>
            <a:r>
              <a:rPr kumimoji="1" lang="ja-JP" altLang="en-US" sz="2800" dirty="0" smtClean="0"/>
              <a:t>フリーアンサーを</a:t>
            </a:r>
            <a:r>
              <a:rPr kumimoji="1" lang="ja-JP" altLang="en-US" sz="3200" u="sng" dirty="0" smtClean="0"/>
              <a:t>なぜ</a:t>
            </a:r>
            <a:r>
              <a:rPr kumimoji="1" lang="ja-JP" altLang="en-US" sz="2800" dirty="0" smtClean="0"/>
              <a:t>分析</a:t>
            </a:r>
            <a:r>
              <a:rPr kumimoji="1" lang="ja-JP" altLang="en-US" sz="2800" dirty="0" smtClean="0"/>
              <a:t>する</a:t>
            </a:r>
            <a:r>
              <a:rPr kumimoji="1" lang="ja-JP" altLang="en-US" sz="2800" dirty="0" smtClean="0"/>
              <a:t>か</a:t>
            </a:r>
            <a:r>
              <a:rPr kumimoji="1" lang="ja-JP" altLang="en-US" sz="2800" dirty="0" smtClean="0"/>
              <a:t>？</a:t>
            </a:r>
            <a:endParaRPr kumimoji="1" lang="en-US" altLang="ja-JP" sz="2800" dirty="0" smtClean="0"/>
          </a:p>
          <a:p>
            <a:endParaRPr kumimoji="1" lang="en-US" altLang="ja-JP" sz="2800" dirty="0" smtClean="0"/>
          </a:p>
          <a:p>
            <a:r>
              <a:rPr kumimoji="1" lang="ja-JP" altLang="en-US" sz="2800" dirty="0" smtClean="0"/>
              <a:t>フリーアンサーを</a:t>
            </a:r>
            <a:r>
              <a:rPr kumimoji="1" lang="ja-JP" altLang="en-US" sz="3200" u="sng" dirty="0" smtClean="0"/>
              <a:t>どう</a:t>
            </a:r>
            <a:r>
              <a:rPr kumimoji="1" lang="ja-JP" altLang="en-US" sz="2800" dirty="0" smtClean="0"/>
              <a:t>分析</a:t>
            </a:r>
            <a:r>
              <a:rPr kumimoji="1" lang="ja-JP" altLang="en-US" sz="2800" dirty="0" smtClean="0"/>
              <a:t>する</a:t>
            </a:r>
            <a:r>
              <a:rPr kumimoji="1" lang="ja-JP" altLang="en-US" sz="2800" dirty="0" smtClean="0"/>
              <a:t>か</a:t>
            </a:r>
            <a:r>
              <a:rPr kumimoji="1" lang="ja-JP" altLang="en-US" sz="2800" dirty="0" smtClean="0"/>
              <a:t>？</a:t>
            </a:r>
          </a:p>
        </p:txBody>
      </p:sp>
      <p:sp>
        <p:nvSpPr>
          <p:cNvPr id="8" name="雲形吹き出し 7"/>
          <p:cNvSpPr/>
          <p:nvPr/>
        </p:nvSpPr>
        <p:spPr bwMode="auto">
          <a:xfrm>
            <a:off x="4995624" y="2520014"/>
            <a:ext cx="2610289" cy="1170131"/>
          </a:xfrm>
          <a:prstGeom prst="cloudCallout">
            <a:avLst>
              <a:gd name="adj1" fmla="val -50852"/>
              <a:gd name="adj2" fmla="val 65360"/>
            </a:avLst>
          </a:prstGeom>
          <a:solidFill>
            <a:schemeClr val="bg1"/>
          </a:solidFill>
          <a:ln w="38100">
            <a:solidFill>
              <a:srgbClr val="2895D5"/>
            </a:solidFill>
          </a:ln>
        </p:spPr>
        <p:txBody>
          <a:bodyPr/>
          <a:lstStyle/>
          <a:p>
            <a:r>
              <a:rPr lang="ja-JP" altLang="en-US" dirty="0" smtClean="0"/>
              <a:t>お客様にどう</a:t>
            </a:r>
            <a:r>
              <a:rPr lang="en-US" altLang="ja-JP" dirty="0" smtClean="0"/>
              <a:t/>
            </a:r>
            <a:br>
              <a:rPr lang="en-US" altLang="ja-JP" dirty="0" smtClean="0"/>
            </a:br>
            <a:r>
              <a:rPr lang="ja-JP" altLang="en-US" dirty="0" smtClean="0"/>
              <a:t>説明する？</a:t>
            </a:r>
            <a:endParaRPr lang="ja-JP" altLang="en-US" dirty="0"/>
          </a:p>
        </p:txBody>
      </p:sp>
      <p:sp>
        <p:nvSpPr>
          <p:cNvPr id="9" name="正方形/長方形 8"/>
          <p:cNvSpPr/>
          <p:nvPr/>
        </p:nvSpPr>
        <p:spPr bwMode="auto">
          <a:xfrm>
            <a:off x="4500569" y="2339994"/>
            <a:ext cx="3594585" cy="1566332"/>
          </a:xfrm>
          <a:prstGeom prst="rect">
            <a:avLst/>
          </a:prstGeom>
          <a:solidFill>
            <a:schemeClr val="bg1"/>
          </a:solidFill>
          <a:ln w="38100">
            <a:solidFill>
              <a:schemeClr val="bg1"/>
            </a:solidFill>
          </a:ln>
        </p:spPr>
        <p:txBody>
          <a:bodyPr/>
          <a:lstStyle/>
          <a:p>
            <a:endParaRPr lang="ja-JP" alt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主な出力表示</a:t>
            </a:r>
            <a:endParaRPr kumimoji="1" lang="ja-JP" altLang="en-US" dirty="0">
              <a:solidFill>
                <a:schemeClr val="tx2">
                  <a:lumMod val="50000"/>
                </a:schemeClr>
              </a:solidFill>
            </a:endParaRPr>
          </a:p>
        </p:txBody>
      </p:sp>
      <p:sp>
        <p:nvSpPr>
          <p:cNvPr id="5" name="テキスト ボックス 4"/>
          <p:cNvSpPr txBox="1"/>
          <p:nvPr/>
        </p:nvSpPr>
        <p:spPr>
          <a:xfrm>
            <a:off x="485775" y="1469683"/>
            <a:ext cx="5049909" cy="1320361"/>
          </a:xfrm>
          <a:prstGeom prst="rect">
            <a:avLst/>
          </a:prstGeom>
          <a:noFill/>
        </p:spPr>
        <p:txBody>
          <a:bodyPr wrap="square" lIns="0" tIns="0" rIns="0" bIns="0" rtlCol="0">
            <a:spAutoFit/>
          </a:bodyPr>
          <a:lstStyle/>
          <a:p>
            <a:pPr marL="228600" indent="-228600" fontAlgn="base">
              <a:lnSpc>
                <a:spcPct val="130000"/>
              </a:lnSpc>
            </a:pPr>
            <a:r>
              <a:rPr lang="ja-JP" altLang="en-US" sz="1800" b="1" dirty="0" smtClean="0">
                <a:solidFill>
                  <a:schemeClr val="tx2">
                    <a:lumMod val="50000"/>
                  </a:schemeClr>
                </a:solidFill>
                <a:latin typeface="HG丸ｺﾞｼｯｸM-PRO" pitchFamily="50" charset="-128"/>
                <a:ea typeface="HG丸ｺﾞｼｯｸM-PRO" pitchFamily="50" charset="-128"/>
              </a:rPr>
              <a:t>意味チャンク</a:t>
            </a:r>
            <a:endParaRPr lang="en-US" altLang="ja-JP" sz="1800" b="1" dirty="0" smtClean="0">
              <a:solidFill>
                <a:schemeClr val="tx2">
                  <a:lumMod val="50000"/>
                </a:schemeClr>
              </a:solidFill>
              <a:latin typeface="HG丸ｺﾞｼｯｸM-PRO" pitchFamily="50" charset="-128"/>
              <a:ea typeface="HG丸ｺﾞｼｯｸM-PRO" pitchFamily="50" charset="-128"/>
            </a:endParaRPr>
          </a:p>
          <a:p>
            <a:pPr marL="228600" indent="-228600" fontAlgn="base">
              <a:lnSpc>
                <a:spcPct val="130000"/>
              </a:lnSpc>
            </a:pPr>
            <a:r>
              <a:rPr lang="ja-JP" altLang="en-US" sz="1600" dirty="0" smtClean="0">
                <a:solidFill>
                  <a:schemeClr val="tx1">
                    <a:lumMod val="85000"/>
                    <a:lumOff val="15000"/>
                  </a:schemeClr>
                </a:solidFill>
                <a:latin typeface="HG丸ｺﾞｼｯｸM-PRO" pitchFamily="50" charset="-128"/>
                <a:ea typeface="HG丸ｺﾞｼｯｸM-PRO" pitchFamily="50" charset="-128"/>
              </a:rPr>
              <a:t>　 テキスト内の</a:t>
            </a:r>
            <a:r>
              <a:rPr lang="en-US" altLang="ja-JP" sz="1600" dirty="0" smtClean="0">
                <a:solidFill>
                  <a:schemeClr val="tx1">
                    <a:lumMod val="85000"/>
                    <a:lumOff val="15000"/>
                  </a:schemeClr>
                </a:solidFill>
                <a:latin typeface="HG丸ｺﾞｼｯｸM-PRO" pitchFamily="50" charset="-128"/>
                <a:ea typeface="HG丸ｺﾞｼｯｸM-PRO" pitchFamily="50" charset="-128"/>
              </a:rPr>
              <a:t>[</a:t>
            </a:r>
            <a:r>
              <a:rPr lang="ja-JP" altLang="en-US" sz="1600" dirty="0" smtClean="0">
                <a:solidFill>
                  <a:schemeClr val="tx1">
                    <a:lumMod val="85000"/>
                    <a:lumOff val="15000"/>
                  </a:schemeClr>
                </a:solidFill>
                <a:latin typeface="HG丸ｺﾞｼｯｸM-PRO" pitchFamily="50" charset="-128"/>
                <a:ea typeface="HG丸ｺﾞｼｯｸM-PRO" pitchFamily="50" charset="-128"/>
              </a:rPr>
              <a:t>係り語・助詞・受け語</a:t>
            </a:r>
            <a:r>
              <a:rPr lang="en-US" altLang="ja-JP" sz="1600" dirty="0" smtClean="0">
                <a:solidFill>
                  <a:schemeClr val="tx1">
                    <a:lumMod val="85000"/>
                    <a:lumOff val="15000"/>
                  </a:schemeClr>
                </a:solidFill>
                <a:latin typeface="HG丸ｺﾞｼｯｸM-PRO" pitchFamily="50" charset="-128"/>
                <a:ea typeface="HG丸ｺﾞｼｯｸM-PRO" pitchFamily="50" charset="-128"/>
              </a:rPr>
              <a:t>]</a:t>
            </a:r>
            <a:r>
              <a:rPr lang="ja-JP" altLang="en-US" sz="1600" dirty="0" smtClean="0">
                <a:solidFill>
                  <a:schemeClr val="tx1">
                    <a:lumMod val="85000"/>
                    <a:lumOff val="15000"/>
                  </a:schemeClr>
                </a:solidFill>
                <a:latin typeface="HG丸ｺﾞｼｯｸM-PRO" pitchFamily="50" charset="-128"/>
                <a:ea typeface="HG丸ｺﾞｼｯｸM-PRO" pitchFamily="50" charset="-128"/>
              </a:rPr>
              <a:t>のまとまり</a:t>
            </a:r>
            <a:r>
              <a:rPr lang="en-US" altLang="ja-JP" sz="1600" dirty="0" smtClean="0">
                <a:solidFill>
                  <a:schemeClr val="tx1">
                    <a:lumMod val="85000"/>
                    <a:lumOff val="15000"/>
                  </a:schemeClr>
                </a:solidFill>
                <a:latin typeface="HG丸ｺﾞｼｯｸM-PRO" pitchFamily="50" charset="-128"/>
                <a:ea typeface="HG丸ｺﾞｼｯｸM-PRO" pitchFamily="50" charset="-128"/>
              </a:rPr>
              <a:t>(</a:t>
            </a:r>
            <a:r>
              <a:rPr lang="ja-JP" altLang="en-US" sz="1600" dirty="0" smtClean="0">
                <a:solidFill>
                  <a:schemeClr val="tx1">
                    <a:lumMod val="85000"/>
                    <a:lumOff val="15000"/>
                  </a:schemeClr>
                </a:solidFill>
                <a:latin typeface="HG丸ｺﾞｼｯｸM-PRO" pitchFamily="50" charset="-128"/>
                <a:ea typeface="HG丸ｺﾞｼｯｸM-PRO" pitchFamily="50" charset="-128"/>
              </a:rPr>
              <a:t>意味チャンク</a:t>
            </a:r>
            <a:r>
              <a:rPr lang="en-US" altLang="ja-JP" sz="1600" dirty="0" smtClean="0">
                <a:solidFill>
                  <a:schemeClr val="tx1">
                    <a:lumMod val="85000"/>
                    <a:lumOff val="15000"/>
                  </a:schemeClr>
                </a:solidFill>
                <a:latin typeface="HG丸ｺﾞｼｯｸM-PRO" pitchFamily="50" charset="-128"/>
                <a:ea typeface="HG丸ｺﾞｼｯｸM-PRO" pitchFamily="50" charset="-128"/>
              </a:rPr>
              <a:t>)</a:t>
            </a:r>
            <a:r>
              <a:rPr lang="ja-JP" altLang="en-US" sz="1600" dirty="0" smtClean="0">
                <a:solidFill>
                  <a:schemeClr val="tx1">
                    <a:lumMod val="85000"/>
                    <a:lumOff val="15000"/>
                  </a:schemeClr>
                </a:solidFill>
                <a:latin typeface="HG丸ｺﾞｼｯｸM-PRO" pitchFamily="50" charset="-128"/>
                <a:ea typeface="HG丸ｺﾞｼｯｸM-PRO" pitchFamily="50" charset="-128"/>
              </a:rPr>
              <a:t>を、係り語又は受け語毎にその出現頻度順に確認可能。</a:t>
            </a:r>
            <a:endParaRPr lang="en-US" altLang="ja-JP" sz="16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7" name="テキスト ボックス 6"/>
          <p:cNvSpPr txBox="1"/>
          <p:nvPr/>
        </p:nvSpPr>
        <p:spPr>
          <a:xfrm>
            <a:off x="495123" y="3184925"/>
            <a:ext cx="5130571" cy="1000274"/>
          </a:xfrm>
          <a:prstGeom prst="rect">
            <a:avLst/>
          </a:prstGeom>
          <a:noFill/>
        </p:spPr>
        <p:txBody>
          <a:bodyPr wrap="square" lIns="0" tIns="0" rIns="0" bIns="0" rtlCol="0">
            <a:spAutoFit/>
          </a:bodyPr>
          <a:lstStyle/>
          <a:p>
            <a:pPr marL="228600" indent="-228600" fontAlgn="base">
              <a:lnSpc>
                <a:spcPct val="130000"/>
              </a:lnSpc>
            </a:pPr>
            <a:r>
              <a:rPr lang="ja-JP" altLang="en-US" sz="1800" b="1" dirty="0" smtClean="0">
                <a:solidFill>
                  <a:schemeClr val="tx2">
                    <a:lumMod val="50000"/>
                  </a:schemeClr>
                </a:solidFill>
                <a:latin typeface="HG丸ｺﾞｼｯｸM-PRO" pitchFamily="50" charset="-128"/>
                <a:ea typeface="HG丸ｺﾞｼｯｸM-PRO" pitchFamily="50" charset="-128"/>
              </a:rPr>
              <a:t>原文表</a:t>
            </a:r>
            <a:endParaRPr lang="en-US" altLang="ja-JP" sz="1800" b="1" dirty="0" smtClean="0">
              <a:solidFill>
                <a:schemeClr val="tx2">
                  <a:lumMod val="50000"/>
                </a:schemeClr>
              </a:solidFill>
              <a:latin typeface="HG丸ｺﾞｼｯｸM-PRO" pitchFamily="50" charset="-128"/>
              <a:ea typeface="HG丸ｺﾞｼｯｸM-PRO" pitchFamily="50" charset="-128"/>
            </a:endParaRPr>
          </a:p>
          <a:p>
            <a:pPr marL="228600" indent="-228600" fontAlgn="base">
              <a:lnSpc>
                <a:spcPct val="130000"/>
              </a:lnSpc>
            </a:pPr>
            <a:r>
              <a:rPr lang="ja-JP" altLang="en-US" sz="1600" dirty="0" smtClean="0">
                <a:solidFill>
                  <a:schemeClr val="tx1">
                    <a:lumMod val="85000"/>
                    <a:lumOff val="15000"/>
                  </a:schemeClr>
                </a:solidFill>
                <a:latin typeface="HG丸ｺﾞｼｯｸM-PRO" pitchFamily="50" charset="-128"/>
                <a:ea typeface="HG丸ｺﾞｼｯｸM-PRO" pitchFamily="50" charset="-128"/>
              </a:rPr>
              <a:t>　 多語グラフに出現する語を色付けした原文を、任意の語を含むテキストに絞って参照できます。</a:t>
            </a:r>
          </a:p>
        </p:txBody>
      </p:sp>
      <p:pic>
        <p:nvPicPr>
          <p:cNvPr id="11" name="図 10" descr="0-2.JPG"/>
          <p:cNvPicPr>
            <a:picLocks noChangeAspect="1"/>
          </p:cNvPicPr>
          <p:nvPr/>
        </p:nvPicPr>
        <p:blipFill>
          <a:blip r:embed="rId2" cstate="print"/>
          <a:srcRect b="13349"/>
          <a:stretch>
            <a:fillRect/>
          </a:stretch>
        </p:blipFill>
        <p:spPr>
          <a:xfrm>
            <a:off x="6120749" y="809824"/>
            <a:ext cx="3105345" cy="2855362"/>
          </a:xfrm>
          <a:prstGeom prst="rect">
            <a:avLst/>
          </a:prstGeom>
          <a:ln w="3175">
            <a:solidFill>
              <a:schemeClr val="tx1">
                <a:lumMod val="50000"/>
                <a:lumOff val="50000"/>
              </a:schemeClr>
            </a:solidFill>
          </a:ln>
        </p:spPr>
      </p:pic>
      <p:pic>
        <p:nvPicPr>
          <p:cNvPr id="12" name="図 11" descr="0-3b.JPG"/>
          <p:cNvPicPr>
            <a:picLocks noChangeAspect="1"/>
          </p:cNvPicPr>
          <p:nvPr/>
        </p:nvPicPr>
        <p:blipFill>
          <a:blip r:embed="rId3" cstate="print"/>
          <a:srcRect r="10656" b="36277"/>
          <a:stretch>
            <a:fillRect/>
          </a:stretch>
        </p:blipFill>
        <p:spPr>
          <a:xfrm>
            <a:off x="540129" y="4410223"/>
            <a:ext cx="7025242" cy="2565285"/>
          </a:xfrm>
          <a:prstGeom prst="rect">
            <a:avLst/>
          </a:prstGeom>
          <a:ln w="3175">
            <a:solidFill>
              <a:schemeClr val="tx1">
                <a:lumMod val="50000"/>
                <a:lumOff val="50000"/>
              </a:schemeClr>
            </a:solidFill>
          </a:ln>
        </p:spPr>
      </p:pic>
      <p:sp>
        <p:nvSpPr>
          <p:cNvPr id="13" name="テキスト ボックス 12"/>
          <p:cNvSpPr txBox="1"/>
          <p:nvPr/>
        </p:nvSpPr>
        <p:spPr>
          <a:xfrm>
            <a:off x="8100969" y="944839"/>
            <a:ext cx="923330" cy="170239"/>
          </a:xfrm>
          <a:prstGeom prst="rect">
            <a:avLst/>
          </a:prstGeom>
          <a:solidFill>
            <a:schemeClr val="bg1"/>
          </a:solidFill>
        </p:spPr>
        <p:txBody>
          <a:bodyPr wrap="none" lIns="0" tIns="0" rIns="0" bIns="0" rtlCol="0">
            <a:spAutoFit/>
          </a:bodyPr>
          <a:lstStyle/>
          <a:p>
            <a:pPr fontAlgn="base">
              <a:lnSpc>
                <a:spcPts val="1500"/>
              </a:lnSpc>
            </a:pPr>
            <a:r>
              <a:rPr kumimoji="1" lang="ja-JP" altLang="en-US" sz="1200" b="1" dirty="0" smtClean="0">
                <a:solidFill>
                  <a:schemeClr val="tx1">
                    <a:lumMod val="85000"/>
                    <a:lumOff val="15000"/>
                  </a:schemeClr>
                </a:solidFill>
                <a:latin typeface="HG丸ｺﾞｼｯｸM-PRO" pitchFamily="50" charset="-128"/>
                <a:ea typeface="HG丸ｺﾞｼｯｸM-PRO" pitchFamily="50" charset="-128"/>
              </a:rPr>
              <a:t>意味チャンク</a:t>
            </a:r>
          </a:p>
        </p:txBody>
      </p:sp>
      <p:sp>
        <p:nvSpPr>
          <p:cNvPr id="14" name="テキスト ボックス 13"/>
          <p:cNvSpPr txBox="1"/>
          <p:nvPr/>
        </p:nvSpPr>
        <p:spPr>
          <a:xfrm>
            <a:off x="7054239" y="4194980"/>
            <a:ext cx="461665" cy="170239"/>
          </a:xfrm>
          <a:prstGeom prst="rect">
            <a:avLst/>
          </a:prstGeom>
          <a:solidFill>
            <a:schemeClr val="bg1"/>
          </a:solidFill>
        </p:spPr>
        <p:txBody>
          <a:bodyPr wrap="none" lIns="0" tIns="0" rIns="0" bIns="0" rtlCol="0">
            <a:spAutoFit/>
          </a:bodyPr>
          <a:lstStyle/>
          <a:p>
            <a:pPr fontAlgn="base">
              <a:lnSpc>
                <a:spcPts val="1500"/>
              </a:lnSpc>
            </a:pPr>
            <a:r>
              <a:rPr kumimoji="1" lang="ja-JP" altLang="en-US" sz="1200" b="1" dirty="0" smtClean="0">
                <a:solidFill>
                  <a:schemeClr val="tx1">
                    <a:lumMod val="85000"/>
                    <a:lumOff val="15000"/>
                  </a:schemeClr>
                </a:solidFill>
                <a:latin typeface="HG丸ｺﾞｼｯｸM-PRO" pitchFamily="50" charset="-128"/>
                <a:ea typeface="HG丸ｺﾞｼｯｸM-PRO" pitchFamily="50" charset="-128"/>
              </a:rPr>
              <a:t>原文表</a:t>
            </a:r>
          </a:p>
        </p:txBody>
      </p:sp>
      <p:sp>
        <p:nvSpPr>
          <p:cNvPr id="20" name="角丸四角形 19"/>
          <p:cNvSpPr/>
          <p:nvPr/>
        </p:nvSpPr>
        <p:spPr>
          <a:xfrm>
            <a:off x="485775" y="989843"/>
            <a:ext cx="3960439" cy="405045"/>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800" b="1" dirty="0" smtClean="0">
                <a:solidFill>
                  <a:schemeClr val="tx1"/>
                </a:solidFill>
                <a:latin typeface="HG丸ｺﾞｼｯｸM-PRO" pitchFamily="50" charset="-128"/>
                <a:ea typeface="HG丸ｺﾞｼｯｸM-PRO" pitchFamily="50" charset="-128"/>
              </a:rPr>
              <a:t>解釈支援表示</a:t>
            </a:r>
          </a:p>
        </p:txBody>
      </p:sp>
      <p:sp>
        <p:nvSpPr>
          <p:cNvPr id="40"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手法について３</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par>
                                <p:cTn id="22" presetID="53"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childTnLst>
                          </p:cTn>
                        </p:par>
                        <p:par>
                          <p:cTn id="34" fill="hold">
                            <p:stCondLst>
                              <p:cond delay="500"/>
                            </p:stCondLst>
                            <p:childTnLst>
                              <p:par>
                                <p:cTn id="35" presetID="53"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animBg="1"/>
      <p:bldP spid="14"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主な出力表示</a:t>
            </a:r>
            <a:endParaRPr kumimoji="1" lang="ja-JP" altLang="en-US" dirty="0">
              <a:solidFill>
                <a:schemeClr val="tx2">
                  <a:lumMod val="50000"/>
                </a:schemeClr>
              </a:solidFill>
            </a:endParaRPr>
          </a:p>
        </p:txBody>
      </p:sp>
      <p:sp>
        <p:nvSpPr>
          <p:cNvPr id="15" name="テキスト ボックス 14"/>
          <p:cNvSpPr txBox="1"/>
          <p:nvPr/>
        </p:nvSpPr>
        <p:spPr>
          <a:xfrm>
            <a:off x="485775" y="1669679"/>
            <a:ext cx="8605304" cy="1480405"/>
          </a:xfrm>
          <a:prstGeom prst="rect">
            <a:avLst/>
          </a:prstGeom>
          <a:noFill/>
        </p:spPr>
        <p:txBody>
          <a:bodyPr wrap="square" lIns="0" tIns="0" rIns="0" bIns="0" rtlCol="0">
            <a:spAutoFit/>
          </a:bodyPr>
          <a:lstStyle/>
          <a:p>
            <a:pPr marL="228600" indent="-228600" fontAlgn="base">
              <a:lnSpc>
                <a:spcPct val="130000"/>
              </a:lnSpc>
            </a:pPr>
            <a:r>
              <a:rPr lang="ja-JP" altLang="en-US" sz="2000" b="1" dirty="0" smtClean="0">
                <a:solidFill>
                  <a:schemeClr val="tx2">
                    <a:lumMod val="50000"/>
                  </a:schemeClr>
                </a:solidFill>
                <a:latin typeface="HG丸ｺﾞｼｯｸM-PRO" pitchFamily="50" charset="-128"/>
                <a:ea typeface="HG丸ｺﾞｼｯｸM-PRO" pitchFamily="50" charset="-128"/>
              </a:rPr>
              <a:t>比率差グラフ</a:t>
            </a:r>
            <a:endParaRPr lang="en-US" altLang="ja-JP" sz="2000" b="1" dirty="0" smtClean="0">
              <a:solidFill>
                <a:schemeClr val="tx2">
                  <a:lumMod val="50000"/>
                </a:schemeClr>
              </a:solidFill>
              <a:latin typeface="HG丸ｺﾞｼｯｸM-PRO" pitchFamily="50" charset="-128"/>
              <a:ea typeface="HG丸ｺﾞｼｯｸM-PRO" pitchFamily="50" charset="-128"/>
            </a:endParaRPr>
          </a:p>
          <a:p>
            <a:pPr marL="228600" indent="-228600" fontAlgn="base">
              <a:lnSpc>
                <a:spcPct val="130000"/>
              </a:lnSpc>
            </a:pPr>
            <a:r>
              <a:rPr lang="ja-JP" altLang="en-US" sz="1800" dirty="0" smtClean="0">
                <a:solidFill>
                  <a:schemeClr val="tx1">
                    <a:lumMod val="85000"/>
                    <a:lumOff val="15000"/>
                  </a:schemeClr>
                </a:solidFill>
                <a:latin typeface="HG丸ｺﾞｼｯｸM-PRO" pitchFamily="50" charset="-128"/>
                <a:ea typeface="HG丸ｺﾞｼｯｸM-PRO" pitchFamily="50" charset="-128"/>
              </a:rPr>
              <a:t>　  属性による違いを、語の出現比率の全体に対する差で表示します。青色の領域が多いほど、その語が他よりも語られる率が高く、赤色領域が多いほど率が低いことを示します。</a:t>
            </a:r>
            <a:endParaRPr lang="en-US" altLang="ja-JP" sz="1800" dirty="0" smtClean="0">
              <a:solidFill>
                <a:schemeClr val="tx1">
                  <a:lumMod val="85000"/>
                  <a:lumOff val="15000"/>
                </a:schemeClr>
              </a:solidFill>
              <a:latin typeface="HG丸ｺﾞｼｯｸM-PRO" pitchFamily="50" charset="-128"/>
              <a:ea typeface="HG丸ｺﾞｼｯｸM-PRO" pitchFamily="50" charset="-128"/>
            </a:endParaRPr>
          </a:p>
        </p:txBody>
      </p:sp>
      <p:pic>
        <p:nvPicPr>
          <p:cNvPr id="16" name="図 15" descr="0-5.JPG"/>
          <p:cNvPicPr>
            <a:picLocks noChangeAspect="1"/>
          </p:cNvPicPr>
          <p:nvPr/>
        </p:nvPicPr>
        <p:blipFill>
          <a:blip r:embed="rId2" cstate="print"/>
          <a:srcRect b="41757"/>
          <a:stretch>
            <a:fillRect/>
          </a:stretch>
        </p:blipFill>
        <p:spPr>
          <a:xfrm>
            <a:off x="450119" y="3978767"/>
            <a:ext cx="8928761" cy="2636701"/>
          </a:xfrm>
          <a:prstGeom prst="rect">
            <a:avLst/>
          </a:prstGeom>
          <a:ln w="3175">
            <a:solidFill>
              <a:schemeClr val="tx1">
                <a:lumMod val="50000"/>
                <a:lumOff val="50000"/>
              </a:schemeClr>
            </a:solidFill>
          </a:ln>
        </p:spPr>
      </p:pic>
      <p:sp>
        <p:nvSpPr>
          <p:cNvPr id="17" name="テキスト ボックス 16"/>
          <p:cNvSpPr txBox="1"/>
          <p:nvPr/>
        </p:nvSpPr>
        <p:spPr>
          <a:xfrm>
            <a:off x="8392774" y="3645139"/>
            <a:ext cx="923330" cy="170239"/>
          </a:xfrm>
          <a:prstGeom prst="rect">
            <a:avLst/>
          </a:prstGeom>
          <a:solidFill>
            <a:schemeClr val="bg1"/>
          </a:solidFill>
        </p:spPr>
        <p:txBody>
          <a:bodyPr wrap="none" lIns="0" tIns="0" rIns="0" bIns="0" rtlCol="0">
            <a:spAutoFit/>
          </a:bodyPr>
          <a:lstStyle/>
          <a:p>
            <a:pPr fontAlgn="base">
              <a:lnSpc>
                <a:spcPts val="1500"/>
              </a:lnSpc>
            </a:pPr>
            <a:r>
              <a:rPr kumimoji="1" lang="ja-JP" altLang="en-US" sz="1200" b="1" dirty="0" smtClean="0">
                <a:solidFill>
                  <a:schemeClr val="tx1">
                    <a:lumMod val="85000"/>
                    <a:lumOff val="15000"/>
                  </a:schemeClr>
                </a:solidFill>
                <a:latin typeface="HG丸ｺﾞｼｯｸM-PRO" pitchFamily="50" charset="-128"/>
                <a:ea typeface="HG丸ｺﾞｼｯｸM-PRO" pitchFamily="50" charset="-128"/>
              </a:rPr>
              <a:t>比率差グラフ</a:t>
            </a:r>
          </a:p>
        </p:txBody>
      </p:sp>
      <p:sp>
        <p:nvSpPr>
          <p:cNvPr id="36" name="角丸四角形 35"/>
          <p:cNvSpPr/>
          <p:nvPr/>
        </p:nvSpPr>
        <p:spPr>
          <a:xfrm>
            <a:off x="485775" y="1124859"/>
            <a:ext cx="3960439" cy="450050"/>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800" b="1" dirty="0" smtClean="0">
                <a:solidFill>
                  <a:schemeClr val="tx1"/>
                </a:solidFill>
                <a:latin typeface="HG丸ｺﾞｼｯｸM-PRO" pitchFamily="50" charset="-128"/>
                <a:ea typeface="HG丸ｺﾞｼｯｸM-PRO" pitchFamily="50" charset="-128"/>
              </a:rPr>
              <a:t>属性による傾向比較</a:t>
            </a:r>
          </a:p>
        </p:txBody>
      </p:sp>
      <p:sp>
        <p:nvSpPr>
          <p:cNvPr id="40"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手法について３</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par>
                                <p:cTn id="22" presetID="53"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分析の流れ</a:t>
            </a:r>
            <a:endParaRPr kumimoji="1" lang="ja-JP" altLang="en-US" dirty="0">
              <a:solidFill>
                <a:schemeClr val="tx2">
                  <a:lumMod val="50000"/>
                </a:schemeClr>
              </a:solidFill>
            </a:endParaRPr>
          </a:p>
        </p:txBody>
      </p:sp>
      <p:sp>
        <p:nvSpPr>
          <p:cNvPr id="5" name="角丸四角形 4"/>
          <p:cNvSpPr/>
          <p:nvPr/>
        </p:nvSpPr>
        <p:spPr>
          <a:xfrm>
            <a:off x="2142307" y="1600770"/>
            <a:ext cx="5616624" cy="4752975"/>
          </a:xfrm>
          <a:prstGeom prst="roundRect">
            <a:avLst>
              <a:gd name="adj" fmla="val 2801"/>
            </a:avLst>
          </a:prstGeom>
          <a:solidFill>
            <a:schemeClr val="bg1">
              <a:lumMod val="95000"/>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6" name="テキスト ボックス 5"/>
          <p:cNvSpPr txBox="1"/>
          <p:nvPr/>
        </p:nvSpPr>
        <p:spPr>
          <a:xfrm>
            <a:off x="485775" y="1096963"/>
            <a:ext cx="8641308" cy="258532"/>
          </a:xfrm>
          <a:prstGeom prst="rect">
            <a:avLst/>
          </a:prstGeom>
          <a:noFill/>
        </p:spPr>
        <p:txBody>
          <a:bodyPr wrap="square" lIns="0" tIns="0" rIns="0" bIns="0" rtlCol="0">
            <a:spAutoFit/>
          </a:bodyPr>
          <a:lstStyle/>
          <a:p>
            <a:pPr fontAlgn="base">
              <a:lnSpc>
                <a:spcPct val="120000"/>
              </a:lnSpc>
            </a:pPr>
            <a:r>
              <a:rPr lang="en-US" altLang="ja-JP" sz="1400" smtClean="0">
                <a:solidFill>
                  <a:schemeClr val="tx1">
                    <a:lumMod val="85000"/>
                    <a:lumOff val="15000"/>
                  </a:schemeClr>
                </a:solidFill>
                <a:latin typeface="HG丸ｺﾞｼｯｸM-PRO" pitchFamily="50" charset="-128"/>
                <a:ea typeface="HG丸ｺﾞｼｯｸM-PRO" pitchFamily="50" charset="-128"/>
              </a:rPr>
              <a:t>TextMagic</a:t>
            </a:r>
            <a:r>
              <a:rPr lang="ja-JP" altLang="en-US" sz="1400" smtClean="0">
                <a:solidFill>
                  <a:schemeClr val="tx1">
                    <a:lumMod val="85000"/>
                    <a:lumOff val="15000"/>
                  </a:schemeClr>
                </a:solidFill>
                <a:latin typeface="HG丸ｺﾞｼｯｸM-PRO" pitchFamily="50" charset="-128"/>
                <a:ea typeface="HG丸ｺﾞｼｯｸM-PRO" pitchFamily="50" charset="-128"/>
              </a:rPr>
              <a:t>を中心とした富士ゼロックス独自の自然言語分析は概ね以下に示す流れで実施します。</a:t>
            </a:r>
            <a:endParaRPr lang="en-US" altLang="ja-JP" sz="1400" smtClean="0">
              <a:solidFill>
                <a:schemeClr val="tx1">
                  <a:lumMod val="85000"/>
                  <a:lumOff val="15000"/>
                </a:schemeClr>
              </a:solidFill>
              <a:latin typeface="HG丸ｺﾞｼｯｸM-PRO" pitchFamily="50" charset="-128"/>
              <a:ea typeface="HG丸ｺﾞｼｯｸM-PRO" pitchFamily="50" charset="-128"/>
            </a:endParaRPr>
          </a:p>
        </p:txBody>
      </p:sp>
      <p:sp>
        <p:nvSpPr>
          <p:cNvPr id="7" name="角丸四角形 6"/>
          <p:cNvSpPr/>
          <p:nvPr/>
        </p:nvSpPr>
        <p:spPr>
          <a:xfrm>
            <a:off x="8027730" y="1601912"/>
            <a:ext cx="1386145" cy="3240360"/>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8" name="角丸四角形 7"/>
          <p:cNvSpPr/>
          <p:nvPr/>
        </p:nvSpPr>
        <p:spPr>
          <a:xfrm>
            <a:off x="4901201" y="3474120"/>
            <a:ext cx="2785722" cy="2781429"/>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9" name="角丸四角形 8"/>
          <p:cNvSpPr/>
          <p:nvPr/>
        </p:nvSpPr>
        <p:spPr>
          <a:xfrm>
            <a:off x="485775" y="2970064"/>
            <a:ext cx="1417919" cy="3384376"/>
          </a:xfrm>
          <a:prstGeom prst="roundRect">
            <a:avLst>
              <a:gd name="adj" fmla="val 875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10" name="角丸四角形 9"/>
          <p:cNvSpPr/>
          <p:nvPr/>
        </p:nvSpPr>
        <p:spPr>
          <a:xfrm>
            <a:off x="558870" y="3064336"/>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1</a:t>
            </a:r>
            <a:endParaRPr lang="ja-JP" altLang="en-US" sz="1300" b="1" dirty="0">
              <a:solidFill>
                <a:prstClr val="white"/>
              </a:solidFill>
              <a:latin typeface="HG丸ｺﾞｼｯｸM-PRO" pitchFamily="50" charset="-128"/>
              <a:ea typeface="HG丸ｺﾞｼｯｸM-PRO" pitchFamily="50" charset="-128"/>
            </a:endParaRPr>
          </a:p>
        </p:txBody>
      </p:sp>
      <p:sp>
        <p:nvSpPr>
          <p:cNvPr id="11" name="テキスト ボックス 10"/>
          <p:cNvSpPr txBox="1"/>
          <p:nvPr/>
        </p:nvSpPr>
        <p:spPr>
          <a:xfrm>
            <a:off x="828888" y="3042072"/>
            <a:ext cx="937714" cy="360659"/>
          </a:xfrm>
          <a:prstGeom prst="rect">
            <a:avLst/>
          </a:prstGeom>
          <a:noFill/>
        </p:spPr>
        <p:txBody>
          <a:bodyPr wrap="none" lIns="0" tIns="0" rIns="0" bIns="0" rtlCol="0">
            <a:spAutoFit/>
          </a:bodyPr>
          <a:lstStyle/>
          <a:p>
            <a:pPr fontAlgn="base">
              <a:lnSpc>
                <a:spcPts val="1500"/>
              </a:lnSpc>
            </a:pPr>
            <a:r>
              <a:rPr kumimoji="1" lang="ja-JP" altLang="en-US" sz="1300" b="1" smtClean="0">
                <a:latin typeface="HG丸ｺﾞｼｯｸM-PRO" pitchFamily="50" charset="-128"/>
                <a:ea typeface="HG丸ｺﾞｼｯｸM-PRO" pitchFamily="50" charset="-128"/>
              </a:rPr>
              <a:t>データの書式</a:t>
            </a:r>
            <a:endParaRPr kumimoji="1" lang="en-US" altLang="ja-JP" sz="1300" b="1" smtClean="0">
              <a:latin typeface="HG丸ｺﾞｼｯｸM-PRO" pitchFamily="50" charset="-128"/>
              <a:ea typeface="HG丸ｺﾞｼｯｸM-PRO" pitchFamily="50" charset="-128"/>
            </a:endParaRPr>
          </a:p>
          <a:p>
            <a:pPr fontAlgn="base">
              <a:lnSpc>
                <a:spcPts val="1500"/>
              </a:lnSpc>
            </a:pPr>
            <a:r>
              <a:rPr kumimoji="1" lang="ja-JP" altLang="en-US" sz="1300" b="1" smtClean="0">
                <a:latin typeface="HG丸ｺﾞｼｯｸM-PRO" pitchFamily="50" charset="-128"/>
                <a:ea typeface="HG丸ｺﾞｼｯｸM-PRO" pitchFamily="50" charset="-128"/>
              </a:rPr>
              <a:t>調整</a:t>
            </a:r>
            <a:r>
              <a:rPr lang="ja-JP" altLang="en-US" sz="1300" b="1" smtClean="0">
                <a:latin typeface="HG丸ｺﾞｼｯｸM-PRO" pitchFamily="50" charset="-128"/>
                <a:ea typeface="HG丸ｺﾞｼｯｸM-PRO" pitchFamily="50" charset="-128"/>
              </a:rPr>
              <a:t>・正規化</a:t>
            </a:r>
            <a:endParaRPr kumimoji="1" lang="ja-JP" altLang="en-US" sz="1300" b="1" dirty="0" smtClean="0">
              <a:latin typeface="HG丸ｺﾞｼｯｸM-PRO" pitchFamily="50" charset="-128"/>
              <a:ea typeface="HG丸ｺﾞｼｯｸM-PRO" pitchFamily="50" charset="-128"/>
            </a:endParaRPr>
          </a:p>
        </p:txBody>
      </p:sp>
      <p:sp>
        <p:nvSpPr>
          <p:cNvPr id="12" name="テキスト ボックス 11"/>
          <p:cNvSpPr txBox="1"/>
          <p:nvPr/>
        </p:nvSpPr>
        <p:spPr>
          <a:xfrm>
            <a:off x="823600" y="4346920"/>
            <a:ext cx="703285"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MiscTool</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pic>
        <p:nvPicPr>
          <p:cNvPr id="13" name="図 12" descr="1-0.JPG"/>
          <p:cNvPicPr>
            <a:picLocks noChangeAspect="1"/>
          </p:cNvPicPr>
          <p:nvPr/>
        </p:nvPicPr>
        <p:blipFill>
          <a:blip r:embed="rId2" cstate="print"/>
          <a:stretch>
            <a:fillRect/>
          </a:stretch>
        </p:blipFill>
        <p:spPr>
          <a:xfrm>
            <a:off x="658441" y="3536867"/>
            <a:ext cx="1002988" cy="504871"/>
          </a:xfrm>
          <a:prstGeom prst="rect">
            <a:avLst/>
          </a:prstGeom>
          <a:ln w="3175">
            <a:solidFill>
              <a:schemeClr val="tx1">
                <a:lumMod val="50000"/>
                <a:lumOff val="50000"/>
              </a:schemeClr>
            </a:solidFill>
          </a:ln>
        </p:spPr>
      </p:pic>
      <p:pic>
        <p:nvPicPr>
          <p:cNvPr id="14" name="図 13" descr="1-1.JPG"/>
          <p:cNvPicPr>
            <a:picLocks noChangeAspect="1"/>
          </p:cNvPicPr>
          <p:nvPr/>
        </p:nvPicPr>
        <p:blipFill>
          <a:blip r:embed="rId3" cstate="print"/>
          <a:stretch>
            <a:fillRect/>
          </a:stretch>
        </p:blipFill>
        <p:spPr>
          <a:xfrm>
            <a:off x="653652" y="5562000"/>
            <a:ext cx="1012567" cy="498254"/>
          </a:xfrm>
          <a:prstGeom prst="rect">
            <a:avLst/>
          </a:prstGeom>
          <a:ln w="3175">
            <a:solidFill>
              <a:schemeClr val="tx1">
                <a:lumMod val="50000"/>
                <a:lumOff val="50000"/>
              </a:schemeClr>
            </a:solidFill>
          </a:ln>
        </p:spPr>
      </p:pic>
      <p:sp>
        <p:nvSpPr>
          <p:cNvPr id="15" name="テキスト ボックス 14"/>
          <p:cNvSpPr txBox="1"/>
          <p:nvPr/>
        </p:nvSpPr>
        <p:spPr>
          <a:xfrm>
            <a:off x="722011" y="3761565"/>
            <a:ext cx="937715" cy="180329"/>
          </a:xfrm>
          <a:prstGeom prst="rect">
            <a:avLst/>
          </a:prstGeom>
          <a:solidFill>
            <a:schemeClr val="bg1">
              <a:alpha val="80000"/>
            </a:schemeClr>
          </a:solidFill>
        </p:spPr>
        <p:txBody>
          <a:bodyPr wrap="none" lIns="0" tIns="0" rIns="0" bIns="0" rtlCol="0">
            <a:spAutoFit/>
          </a:bodyPr>
          <a:lstStyle/>
          <a:p>
            <a:pPr algn="ctr" fontAlgn="base">
              <a:lnSpc>
                <a:spcPts val="1500"/>
              </a:lnSpc>
            </a:pPr>
            <a:r>
              <a:rPr kumimoji="1" lang="ja-JP" altLang="en-US" sz="1300" smtClean="0">
                <a:latin typeface="HG丸ｺﾞｼｯｸM-PRO" pitchFamily="50" charset="-128"/>
                <a:ea typeface="HG丸ｺﾞｼｯｸM-PRO" pitchFamily="50" charset="-128"/>
              </a:rPr>
              <a:t>対象元データ</a:t>
            </a:r>
            <a:endParaRPr kumimoji="1" lang="ja-JP" altLang="en-US" sz="1300" dirty="0" smtClean="0">
              <a:latin typeface="HG丸ｺﾞｼｯｸM-PRO" pitchFamily="50" charset="-128"/>
              <a:ea typeface="HG丸ｺﾞｼｯｸM-PRO" pitchFamily="50" charset="-128"/>
            </a:endParaRPr>
          </a:p>
        </p:txBody>
      </p:sp>
      <p:sp>
        <p:nvSpPr>
          <p:cNvPr id="16" name="テキスト ボックス 15"/>
          <p:cNvSpPr txBox="1"/>
          <p:nvPr/>
        </p:nvSpPr>
        <p:spPr>
          <a:xfrm>
            <a:off x="769222" y="5742248"/>
            <a:ext cx="781429" cy="360659"/>
          </a:xfrm>
          <a:prstGeom prst="rect">
            <a:avLst/>
          </a:prstGeom>
          <a:solidFill>
            <a:schemeClr val="bg1">
              <a:alpha val="80000"/>
            </a:schemeClr>
          </a:solidFill>
        </p:spPr>
        <p:txBody>
          <a:bodyPr wrap="none" lIns="0" tIns="0" rIns="0" bIns="0" rtlCol="0">
            <a:spAutoFit/>
          </a:bodyPr>
          <a:lstStyle/>
          <a:p>
            <a:pPr algn="ctr" fontAlgn="base">
              <a:lnSpc>
                <a:spcPts val="1500"/>
              </a:lnSpc>
            </a:pPr>
            <a:r>
              <a:rPr kumimoji="1" lang="ja-JP" altLang="en-US" sz="1300" smtClean="0">
                <a:latin typeface="HG丸ｺﾞｼｯｸM-PRO" pitchFamily="50" charset="-128"/>
                <a:ea typeface="HG丸ｺﾞｼｯｸM-PRO" pitchFamily="50" charset="-128"/>
              </a:rPr>
              <a:t>書式調整・</a:t>
            </a:r>
            <a:endParaRPr kumimoji="1" lang="en-US" altLang="ja-JP" sz="1300" smtClean="0">
              <a:latin typeface="HG丸ｺﾞｼｯｸM-PRO" pitchFamily="50" charset="-128"/>
              <a:ea typeface="HG丸ｺﾞｼｯｸM-PRO" pitchFamily="50" charset="-128"/>
            </a:endParaRPr>
          </a:p>
          <a:p>
            <a:pPr algn="ctr" fontAlgn="base">
              <a:lnSpc>
                <a:spcPts val="1500"/>
              </a:lnSpc>
            </a:pPr>
            <a:r>
              <a:rPr lang="ja-JP" altLang="en-US" sz="1300" smtClean="0">
                <a:latin typeface="HG丸ｺﾞｼｯｸM-PRO" pitchFamily="50" charset="-128"/>
                <a:ea typeface="HG丸ｺﾞｼｯｸM-PRO" pitchFamily="50" charset="-128"/>
              </a:rPr>
              <a:t>正規化済み</a:t>
            </a:r>
            <a:endParaRPr lang="en-US" altLang="ja-JP" sz="1300" smtClean="0">
              <a:latin typeface="HG丸ｺﾞｼｯｸM-PRO" pitchFamily="50" charset="-128"/>
              <a:ea typeface="HG丸ｺﾞｼｯｸM-PRO" pitchFamily="50" charset="-128"/>
            </a:endParaRPr>
          </a:p>
        </p:txBody>
      </p:sp>
      <p:sp>
        <p:nvSpPr>
          <p:cNvPr id="17" name="二等辺三角形 16"/>
          <p:cNvSpPr/>
          <p:nvPr/>
        </p:nvSpPr>
        <p:spPr bwMode="auto">
          <a:xfrm rot="10800000" flipH="1">
            <a:off x="1075556" y="4144407"/>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18" name="二等辺三角形 17"/>
          <p:cNvSpPr/>
          <p:nvPr/>
        </p:nvSpPr>
        <p:spPr bwMode="auto">
          <a:xfrm rot="10800000" flipH="1">
            <a:off x="1075556" y="5359487"/>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19" name="角丸四角形 18"/>
          <p:cNvSpPr/>
          <p:nvPr/>
        </p:nvSpPr>
        <p:spPr>
          <a:xfrm>
            <a:off x="2263806" y="1657524"/>
            <a:ext cx="2542797" cy="1551671"/>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20" name="角丸四角形 19"/>
          <p:cNvSpPr/>
          <p:nvPr/>
        </p:nvSpPr>
        <p:spPr>
          <a:xfrm>
            <a:off x="2336901" y="1732498"/>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2</a:t>
            </a:r>
            <a:endParaRPr lang="ja-JP" altLang="en-US" sz="1300" b="1" dirty="0">
              <a:solidFill>
                <a:prstClr val="white"/>
              </a:solidFill>
              <a:latin typeface="HG丸ｺﾞｼｯｸM-PRO" pitchFamily="50" charset="-128"/>
              <a:ea typeface="HG丸ｺﾞｼｯｸM-PRO" pitchFamily="50" charset="-128"/>
            </a:endParaRPr>
          </a:p>
        </p:txBody>
      </p:sp>
      <p:sp>
        <p:nvSpPr>
          <p:cNvPr id="21" name="テキスト ボックス 20"/>
          <p:cNvSpPr txBox="1"/>
          <p:nvPr/>
        </p:nvSpPr>
        <p:spPr>
          <a:xfrm>
            <a:off x="2606919" y="1732498"/>
            <a:ext cx="1333698" cy="384721"/>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モザイクプロット</a:t>
            </a:r>
            <a:endParaRPr lang="en-US" altLang="ja-JP" sz="1300" b="1" smtClean="0">
              <a:latin typeface="HG丸ｺﾞｼｯｸM-PRO" pitchFamily="50" charset="-128"/>
              <a:ea typeface="HG丸ｺﾞｼｯｸM-PRO" pitchFamily="50" charset="-128"/>
            </a:endParaRPr>
          </a:p>
          <a:p>
            <a:pPr fontAlgn="base">
              <a:lnSpc>
                <a:spcPts val="1500"/>
              </a:lnSpc>
            </a:pPr>
            <a:r>
              <a:rPr lang="en-US" altLang="ja-JP" sz="1300" b="1" smtClean="0">
                <a:latin typeface="HG丸ｺﾞｼｯｸM-PRO" pitchFamily="50" charset="-128"/>
                <a:ea typeface="HG丸ｺﾞｼｯｸM-PRO" pitchFamily="50" charset="-128"/>
              </a:rPr>
              <a:t>(</a:t>
            </a:r>
            <a:r>
              <a:rPr lang="ja-JP" altLang="en-US" sz="1300" b="1" smtClean="0">
                <a:latin typeface="HG丸ｺﾞｼｯｸM-PRO" pitchFamily="50" charset="-128"/>
                <a:ea typeface="HG丸ｺﾞｼｯｸM-PRO" pitchFamily="50" charset="-128"/>
              </a:rPr>
              <a:t>属性数分布</a:t>
            </a:r>
            <a:r>
              <a:rPr lang="en-US" altLang="ja-JP" sz="1300" b="1" smtClean="0">
                <a:latin typeface="HG丸ｺﾞｼｯｸM-PRO" pitchFamily="50" charset="-128"/>
                <a:ea typeface="HG丸ｺﾞｼｯｸM-PRO" pitchFamily="50" charset="-128"/>
              </a:rPr>
              <a:t>)</a:t>
            </a:r>
            <a:r>
              <a:rPr lang="ja-JP" altLang="en-US" sz="1300" b="1" smtClean="0">
                <a:latin typeface="HG丸ｺﾞｼｯｸM-PRO" pitchFamily="50" charset="-128"/>
                <a:ea typeface="HG丸ｺﾞｼｯｸM-PRO" pitchFamily="50" charset="-128"/>
              </a:rPr>
              <a:t>作成</a:t>
            </a:r>
            <a:endParaRPr kumimoji="1" lang="en-US" altLang="ja-JP" sz="1300" b="1" smtClean="0">
              <a:latin typeface="HG丸ｺﾞｼｯｸM-PRO" pitchFamily="50" charset="-128"/>
              <a:ea typeface="HG丸ｺﾞｼｯｸM-PRO" pitchFamily="50" charset="-128"/>
            </a:endParaRPr>
          </a:p>
        </p:txBody>
      </p:sp>
      <p:sp>
        <p:nvSpPr>
          <p:cNvPr id="22" name="テキスト ボックス 21"/>
          <p:cNvSpPr txBox="1"/>
          <p:nvPr/>
        </p:nvSpPr>
        <p:spPr>
          <a:xfrm>
            <a:off x="2603206" y="2098292"/>
            <a:ext cx="1074465"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PowerCountr</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sp>
        <p:nvSpPr>
          <p:cNvPr id="23" name="二等辺三角形 22"/>
          <p:cNvSpPr/>
          <p:nvPr/>
        </p:nvSpPr>
        <p:spPr bwMode="auto">
          <a:xfrm rot="5400000" flipH="1">
            <a:off x="3516173" y="2459540"/>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24" name="テキスト ボックス 23"/>
          <p:cNvSpPr txBox="1"/>
          <p:nvPr/>
        </p:nvSpPr>
        <p:spPr>
          <a:xfrm>
            <a:off x="3510459" y="2989361"/>
            <a:ext cx="1250285" cy="180329"/>
          </a:xfrm>
          <a:prstGeom prst="rect">
            <a:avLst/>
          </a:prstGeom>
          <a:noFill/>
        </p:spPr>
        <p:txBody>
          <a:bodyPr wrap="none" lIns="0" tIns="0" rIns="0" bIns="0" rtlCol="0">
            <a:spAutoFit/>
          </a:bodyPr>
          <a:lstStyle/>
          <a:p>
            <a:pPr fontAlgn="base">
              <a:lnSpc>
                <a:spcPts val="1500"/>
              </a:lnSpc>
            </a:pPr>
            <a:r>
              <a:rPr lang="ja-JP" altLang="en-US" sz="1300" smtClean="0">
                <a:solidFill>
                  <a:schemeClr val="tx1">
                    <a:lumMod val="85000"/>
                    <a:lumOff val="15000"/>
                  </a:schemeClr>
                </a:solidFill>
                <a:latin typeface="HG丸ｺﾞｼｯｸM-PRO" pitchFamily="50" charset="-128"/>
                <a:ea typeface="HG丸ｺﾞｼｯｸM-PRO" pitchFamily="50" charset="-128"/>
              </a:rPr>
              <a:t>モザイクプロット</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25" name="角丸四角形 24"/>
          <p:cNvSpPr/>
          <p:nvPr/>
        </p:nvSpPr>
        <p:spPr>
          <a:xfrm>
            <a:off x="2263806" y="3474120"/>
            <a:ext cx="4387787" cy="1440259"/>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26" name="角丸四角形 25"/>
          <p:cNvSpPr/>
          <p:nvPr/>
        </p:nvSpPr>
        <p:spPr>
          <a:xfrm>
            <a:off x="2370687" y="3565878"/>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3</a:t>
            </a:r>
            <a:endParaRPr lang="ja-JP" altLang="en-US" sz="1300" b="1" dirty="0">
              <a:solidFill>
                <a:prstClr val="white"/>
              </a:solidFill>
              <a:latin typeface="HG丸ｺﾞｼｯｸM-PRO" pitchFamily="50" charset="-128"/>
              <a:ea typeface="HG丸ｺﾞｼｯｸM-PRO" pitchFamily="50" charset="-128"/>
            </a:endParaRPr>
          </a:p>
        </p:txBody>
      </p:sp>
      <p:sp>
        <p:nvSpPr>
          <p:cNvPr id="27" name="テキスト ボックス 26"/>
          <p:cNvSpPr txBox="1"/>
          <p:nvPr/>
        </p:nvSpPr>
        <p:spPr>
          <a:xfrm>
            <a:off x="2640705" y="3543613"/>
            <a:ext cx="1093999" cy="360659"/>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データ登録・</a:t>
            </a:r>
            <a:endParaRPr lang="en-US" altLang="ja-JP" sz="1300" b="1" smtClean="0">
              <a:latin typeface="HG丸ｺﾞｼｯｸM-PRO" pitchFamily="50" charset="-128"/>
              <a:ea typeface="HG丸ｺﾞｼｯｸM-PRO" pitchFamily="50" charset="-128"/>
            </a:endParaRPr>
          </a:p>
          <a:p>
            <a:pPr fontAlgn="base">
              <a:lnSpc>
                <a:spcPts val="1500"/>
              </a:lnSpc>
            </a:pPr>
            <a:r>
              <a:rPr lang="ja-JP" altLang="en-US" sz="1300" b="1" smtClean="0">
                <a:latin typeface="HG丸ｺﾞｼｯｸM-PRO" pitchFamily="50" charset="-128"/>
                <a:ea typeface="HG丸ｺﾞｼｯｸM-PRO" pitchFamily="50" charset="-128"/>
              </a:rPr>
              <a:t>語頻度集計書出</a:t>
            </a:r>
            <a:endParaRPr kumimoji="1" lang="en-US" altLang="ja-JP" sz="1300" b="1" smtClean="0">
              <a:latin typeface="HG丸ｺﾞｼｯｸM-PRO" pitchFamily="50" charset="-128"/>
              <a:ea typeface="HG丸ｺﾞｼｯｸM-PRO" pitchFamily="50" charset="-128"/>
            </a:endParaRPr>
          </a:p>
        </p:txBody>
      </p:sp>
      <p:sp>
        <p:nvSpPr>
          <p:cNvPr id="28" name="テキスト ボックス 27"/>
          <p:cNvSpPr txBox="1"/>
          <p:nvPr/>
        </p:nvSpPr>
        <p:spPr>
          <a:xfrm>
            <a:off x="3222962" y="3978126"/>
            <a:ext cx="818997"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TextMagic</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pic>
        <p:nvPicPr>
          <p:cNvPr id="29" name="図 28" descr="3-8ｃ.JPG"/>
          <p:cNvPicPr>
            <a:picLocks noChangeAspect="1"/>
          </p:cNvPicPr>
          <p:nvPr/>
        </p:nvPicPr>
        <p:blipFill>
          <a:blip r:embed="rId4" cstate="print"/>
          <a:stretch>
            <a:fillRect/>
          </a:stretch>
        </p:blipFill>
        <p:spPr>
          <a:xfrm>
            <a:off x="3222427" y="4194300"/>
            <a:ext cx="864096" cy="665902"/>
          </a:xfrm>
          <a:prstGeom prst="rect">
            <a:avLst/>
          </a:prstGeom>
          <a:ln w="3175">
            <a:solidFill>
              <a:schemeClr val="tx1">
                <a:lumMod val="50000"/>
                <a:lumOff val="50000"/>
              </a:schemeClr>
            </a:solidFill>
          </a:ln>
        </p:spPr>
      </p:pic>
      <p:sp>
        <p:nvSpPr>
          <p:cNvPr id="30" name="角丸四角形 29"/>
          <p:cNvSpPr/>
          <p:nvPr/>
        </p:nvSpPr>
        <p:spPr>
          <a:xfrm>
            <a:off x="2236906" y="5239909"/>
            <a:ext cx="2520279" cy="1015640"/>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31" name="角丸四角形 30"/>
          <p:cNvSpPr/>
          <p:nvPr/>
        </p:nvSpPr>
        <p:spPr>
          <a:xfrm>
            <a:off x="2330814" y="5314883"/>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4</a:t>
            </a:r>
            <a:endParaRPr lang="ja-JP" altLang="en-US" sz="1300" b="1" dirty="0">
              <a:solidFill>
                <a:prstClr val="white"/>
              </a:solidFill>
              <a:latin typeface="HG丸ｺﾞｼｯｸM-PRO" pitchFamily="50" charset="-128"/>
              <a:ea typeface="HG丸ｺﾞｼｯｸM-PRO" pitchFamily="50" charset="-128"/>
            </a:endParaRPr>
          </a:p>
        </p:txBody>
      </p:sp>
      <p:sp>
        <p:nvSpPr>
          <p:cNvPr id="32" name="テキスト ボックス 31"/>
          <p:cNvSpPr txBox="1"/>
          <p:nvPr/>
        </p:nvSpPr>
        <p:spPr>
          <a:xfrm>
            <a:off x="2600832" y="5314883"/>
            <a:ext cx="1562856" cy="180329"/>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同義語・不要語の登録</a:t>
            </a:r>
            <a:endParaRPr lang="en-US" altLang="ja-JP" sz="1300" b="1" smtClean="0">
              <a:latin typeface="HG丸ｺﾞｼｯｸM-PRO" pitchFamily="50" charset="-128"/>
              <a:ea typeface="HG丸ｺﾞｼｯｸM-PRO" pitchFamily="50" charset="-128"/>
            </a:endParaRPr>
          </a:p>
        </p:txBody>
      </p:sp>
      <p:sp>
        <p:nvSpPr>
          <p:cNvPr id="33" name="テキスト ボックス 32"/>
          <p:cNvSpPr txBox="1"/>
          <p:nvPr/>
        </p:nvSpPr>
        <p:spPr>
          <a:xfrm>
            <a:off x="2438688" y="5525652"/>
            <a:ext cx="993315"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TakumiSuite</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pic>
        <p:nvPicPr>
          <p:cNvPr id="34" name="図 33" descr="4-7.JPG"/>
          <p:cNvPicPr>
            <a:picLocks noChangeAspect="1"/>
          </p:cNvPicPr>
          <p:nvPr/>
        </p:nvPicPr>
        <p:blipFill>
          <a:blip r:embed="rId5" cstate="print"/>
          <a:srcRect r="-360" b="43664"/>
          <a:stretch>
            <a:fillRect/>
          </a:stretch>
        </p:blipFill>
        <p:spPr>
          <a:xfrm>
            <a:off x="2438210" y="5719910"/>
            <a:ext cx="806808" cy="331641"/>
          </a:xfrm>
          <a:prstGeom prst="rect">
            <a:avLst/>
          </a:prstGeom>
          <a:ln w="3175">
            <a:solidFill>
              <a:schemeClr val="tx1">
                <a:lumMod val="50000"/>
                <a:lumOff val="50000"/>
              </a:schemeClr>
            </a:solidFill>
          </a:ln>
        </p:spPr>
      </p:pic>
      <p:sp>
        <p:nvSpPr>
          <p:cNvPr id="35" name="テキスト ボックス 34"/>
          <p:cNvSpPr txBox="1"/>
          <p:nvPr/>
        </p:nvSpPr>
        <p:spPr>
          <a:xfrm>
            <a:off x="3461041" y="5982457"/>
            <a:ext cx="1143591" cy="180329"/>
          </a:xfrm>
          <a:prstGeom prst="rect">
            <a:avLst/>
          </a:prstGeom>
          <a:noFill/>
        </p:spPr>
        <p:txBody>
          <a:bodyPr wrap="none" lIns="0" tIns="0" rIns="0" bIns="0" rtlCol="0">
            <a:spAutoFit/>
          </a:bodyPr>
          <a:lstStyle/>
          <a:p>
            <a:pPr fontAlgn="base">
              <a:lnSpc>
                <a:spcPts val="1500"/>
              </a:lnSpc>
            </a:pPr>
            <a:r>
              <a:rPr kumimoji="1" lang="ja-JP" altLang="en-US" sz="1300" smtClean="0">
                <a:solidFill>
                  <a:schemeClr val="tx1">
                    <a:lumMod val="85000"/>
                    <a:lumOff val="15000"/>
                  </a:schemeClr>
                </a:solidFill>
                <a:latin typeface="HG丸ｺﾞｼｯｸM-PRO" pitchFamily="50" charset="-128"/>
                <a:ea typeface="HG丸ｺﾞｼｯｸM-PRO" pitchFamily="50" charset="-128"/>
              </a:rPr>
              <a:t>登録用</a:t>
            </a:r>
            <a:r>
              <a:rPr lang="ja-JP" altLang="en-US" sz="1300" smtClean="0">
                <a:solidFill>
                  <a:schemeClr val="tx1">
                    <a:lumMod val="85000"/>
                    <a:lumOff val="15000"/>
                  </a:schemeClr>
                </a:solidFill>
                <a:latin typeface="HG丸ｺﾞｼｯｸM-PRO" pitchFamily="50" charset="-128"/>
                <a:ea typeface="HG丸ｺﾞｼｯｸM-PRO" pitchFamily="50" charset="-128"/>
              </a:rPr>
              <a:t>書式</a:t>
            </a:r>
            <a:r>
              <a:rPr lang="en-US" altLang="ja-JP" sz="1300" smtClean="0">
                <a:solidFill>
                  <a:schemeClr val="tx1">
                    <a:lumMod val="85000"/>
                    <a:lumOff val="15000"/>
                  </a:schemeClr>
                </a:solidFill>
                <a:latin typeface="HG丸ｺﾞｼｯｸM-PRO" pitchFamily="50" charset="-128"/>
                <a:ea typeface="HG丸ｺﾞｼｯｸM-PRO" pitchFamily="50" charset="-128"/>
              </a:rPr>
              <a:t>CSV</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pic>
        <p:nvPicPr>
          <p:cNvPr id="36" name="図 35" descr="4-9.JPG"/>
          <p:cNvPicPr>
            <a:picLocks noChangeAspect="1"/>
          </p:cNvPicPr>
          <p:nvPr/>
        </p:nvPicPr>
        <p:blipFill>
          <a:blip r:embed="rId6" cstate="print"/>
          <a:srcRect r="15799" b="30977"/>
          <a:stretch>
            <a:fillRect/>
          </a:stretch>
        </p:blipFill>
        <p:spPr>
          <a:xfrm>
            <a:off x="3605033" y="5621485"/>
            <a:ext cx="1012566" cy="337870"/>
          </a:xfrm>
          <a:prstGeom prst="rect">
            <a:avLst/>
          </a:prstGeom>
          <a:ln w="3175">
            <a:solidFill>
              <a:schemeClr val="tx1">
                <a:lumMod val="50000"/>
                <a:lumOff val="50000"/>
              </a:schemeClr>
            </a:solidFill>
          </a:ln>
        </p:spPr>
      </p:pic>
      <p:sp>
        <p:nvSpPr>
          <p:cNvPr id="37" name="二等辺三角形 36"/>
          <p:cNvSpPr/>
          <p:nvPr/>
        </p:nvSpPr>
        <p:spPr bwMode="auto">
          <a:xfrm rot="5400000" flipH="1">
            <a:off x="3372157" y="5796820"/>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38" name="テキスト ボックス 37"/>
          <p:cNvSpPr txBox="1"/>
          <p:nvPr/>
        </p:nvSpPr>
        <p:spPr>
          <a:xfrm>
            <a:off x="5072066" y="5418435"/>
            <a:ext cx="781429" cy="180329"/>
          </a:xfrm>
          <a:prstGeom prst="rect">
            <a:avLst/>
          </a:prstGeom>
          <a:noFill/>
        </p:spPr>
        <p:txBody>
          <a:bodyPr wrap="none" lIns="0" tIns="0" rIns="0" bIns="0" rtlCol="0">
            <a:spAutoFit/>
          </a:bodyPr>
          <a:lstStyle/>
          <a:p>
            <a:pPr fontAlgn="base">
              <a:lnSpc>
                <a:spcPts val="1500"/>
              </a:lnSpc>
            </a:pPr>
            <a:r>
              <a:rPr lang="ja-JP" altLang="en-US" sz="1300" smtClean="0">
                <a:solidFill>
                  <a:schemeClr val="tx1">
                    <a:lumMod val="85000"/>
                    <a:lumOff val="15000"/>
                  </a:schemeClr>
                </a:solidFill>
                <a:latin typeface="HG丸ｺﾞｼｯｸM-PRO" pitchFamily="50" charset="-128"/>
                <a:ea typeface="HG丸ｺﾞｼｯｸM-PRO" pitchFamily="50" charset="-128"/>
              </a:rPr>
              <a:t>多語グラフ</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39" name="角丸四角形 38"/>
          <p:cNvSpPr/>
          <p:nvPr/>
        </p:nvSpPr>
        <p:spPr>
          <a:xfrm>
            <a:off x="5040642" y="3671511"/>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5</a:t>
            </a:r>
            <a:endParaRPr lang="ja-JP" altLang="en-US" sz="1300" b="1" dirty="0">
              <a:solidFill>
                <a:prstClr val="white"/>
              </a:solidFill>
              <a:latin typeface="HG丸ｺﾞｼｯｸM-PRO" pitchFamily="50" charset="-128"/>
              <a:ea typeface="HG丸ｺﾞｼｯｸM-PRO" pitchFamily="50" charset="-128"/>
            </a:endParaRPr>
          </a:p>
        </p:txBody>
      </p:sp>
      <p:sp>
        <p:nvSpPr>
          <p:cNvPr id="40" name="テキスト ボックス 39"/>
          <p:cNvSpPr txBox="1"/>
          <p:nvPr/>
        </p:nvSpPr>
        <p:spPr>
          <a:xfrm>
            <a:off x="5310659" y="3649247"/>
            <a:ext cx="1166986" cy="384721"/>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多語グラフ等の</a:t>
            </a:r>
            <a:endParaRPr lang="en-US" altLang="ja-JP" sz="1300" b="1" smtClean="0">
              <a:latin typeface="HG丸ｺﾞｼｯｸM-PRO" pitchFamily="50" charset="-128"/>
              <a:ea typeface="HG丸ｺﾞｼｯｸM-PRO" pitchFamily="50" charset="-128"/>
            </a:endParaRPr>
          </a:p>
          <a:p>
            <a:pPr fontAlgn="base">
              <a:lnSpc>
                <a:spcPts val="1500"/>
              </a:lnSpc>
            </a:pPr>
            <a:r>
              <a:rPr lang="ja-JP" altLang="en-US" sz="1300" b="1" smtClean="0">
                <a:latin typeface="HG丸ｺﾞｼｯｸM-PRO" pitchFamily="50" charset="-128"/>
                <a:ea typeface="HG丸ｺﾞｼｯｸM-PRO" pitchFamily="50" charset="-128"/>
              </a:rPr>
              <a:t>設定・出力</a:t>
            </a:r>
            <a:endParaRPr kumimoji="1" lang="en-US" altLang="ja-JP" sz="1300" b="1" smtClean="0">
              <a:latin typeface="HG丸ｺﾞｼｯｸM-PRO" pitchFamily="50" charset="-128"/>
              <a:ea typeface="HG丸ｺﾞｼｯｸM-PRO" pitchFamily="50" charset="-128"/>
            </a:endParaRPr>
          </a:p>
        </p:txBody>
      </p:sp>
      <p:sp>
        <p:nvSpPr>
          <p:cNvPr id="41" name="角丸四角形 40"/>
          <p:cNvSpPr/>
          <p:nvPr/>
        </p:nvSpPr>
        <p:spPr>
          <a:xfrm>
            <a:off x="5101890" y="1657523"/>
            <a:ext cx="2567020" cy="1551180"/>
          </a:xfrm>
          <a:prstGeom prst="roundRect">
            <a:avLst>
              <a:gd name="adj" fmla="val 620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endParaRPr lang="ja-JP" altLang="en-US" sz="1300" dirty="0">
              <a:solidFill>
                <a:schemeClr val="tx1"/>
              </a:solidFill>
              <a:latin typeface="HG丸ｺﾞｼｯｸM-PRO" pitchFamily="50" charset="-128"/>
              <a:ea typeface="HG丸ｺﾞｼｯｸM-PRO" pitchFamily="50" charset="-128"/>
            </a:endParaRPr>
          </a:p>
        </p:txBody>
      </p:sp>
      <p:sp>
        <p:nvSpPr>
          <p:cNvPr id="42" name="角丸四角形 41"/>
          <p:cNvSpPr/>
          <p:nvPr/>
        </p:nvSpPr>
        <p:spPr>
          <a:xfrm>
            <a:off x="5174985" y="1732497"/>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en-US" altLang="ja-JP" sz="1300" b="1" smtClean="0">
                <a:solidFill>
                  <a:prstClr val="white"/>
                </a:solidFill>
                <a:latin typeface="HG丸ｺﾞｼｯｸM-PRO" pitchFamily="50" charset="-128"/>
                <a:ea typeface="HG丸ｺﾞｼｯｸM-PRO" pitchFamily="50" charset="-128"/>
              </a:rPr>
              <a:t>6</a:t>
            </a:r>
            <a:endParaRPr lang="ja-JP" altLang="en-US" sz="1300" b="1" dirty="0">
              <a:solidFill>
                <a:prstClr val="white"/>
              </a:solidFill>
              <a:latin typeface="HG丸ｺﾞｼｯｸM-PRO" pitchFamily="50" charset="-128"/>
              <a:ea typeface="HG丸ｺﾞｼｯｸM-PRO" pitchFamily="50" charset="-128"/>
            </a:endParaRPr>
          </a:p>
        </p:txBody>
      </p:sp>
      <p:sp>
        <p:nvSpPr>
          <p:cNvPr id="43" name="テキスト ボックス 42"/>
          <p:cNvSpPr txBox="1"/>
          <p:nvPr/>
        </p:nvSpPr>
        <p:spPr>
          <a:xfrm>
            <a:off x="5445002" y="1732497"/>
            <a:ext cx="1500411" cy="384721"/>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結果のブラウザ表示</a:t>
            </a:r>
            <a:endParaRPr lang="en-US" altLang="ja-JP" sz="1300" b="1" smtClean="0">
              <a:latin typeface="HG丸ｺﾞｼｯｸM-PRO" pitchFamily="50" charset="-128"/>
              <a:ea typeface="HG丸ｺﾞｼｯｸM-PRO" pitchFamily="50" charset="-128"/>
            </a:endParaRPr>
          </a:p>
          <a:p>
            <a:pPr fontAlgn="base">
              <a:lnSpc>
                <a:spcPts val="1500"/>
              </a:lnSpc>
            </a:pPr>
            <a:r>
              <a:rPr lang="ja-JP" altLang="en-US" sz="1300" b="1" smtClean="0">
                <a:latin typeface="HG丸ｺﾞｼｯｸM-PRO" pitchFamily="50" charset="-128"/>
                <a:ea typeface="HG丸ｺﾞｼｯｸM-PRO" pitchFamily="50" charset="-128"/>
              </a:rPr>
              <a:t>設定・確認</a:t>
            </a:r>
            <a:endParaRPr kumimoji="1" lang="en-US" altLang="ja-JP" sz="1300" b="1" smtClean="0">
              <a:latin typeface="HG丸ｺﾞｼｯｸM-PRO" pitchFamily="50" charset="-128"/>
              <a:ea typeface="HG丸ｺﾞｼｯｸM-PRO" pitchFamily="50" charset="-128"/>
            </a:endParaRPr>
          </a:p>
        </p:txBody>
      </p:sp>
      <p:sp>
        <p:nvSpPr>
          <p:cNvPr id="44" name="テキスト ボックス 43"/>
          <p:cNvSpPr txBox="1"/>
          <p:nvPr/>
        </p:nvSpPr>
        <p:spPr>
          <a:xfrm>
            <a:off x="5235737" y="2204587"/>
            <a:ext cx="934709"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MagneTizer</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sp>
        <p:nvSpPr>
          <p:cNvPr id="45" name="二等辺三角形 44"/>
          <p:cNvSpPr/>
          <p:nvPr/>
        </p:nvSpPr>
        <p:spPr bwMode="auto">
          <a:xfrm rot="5400000" flipH="1">
            <a:off x="6109978" y="2602585"/>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46" name="テキスト ボックス 45"/>
          <p:cNvSpPr txBox="1"/>
          <p:nvPr/>
        </p:nvSpPr>
        <p:spPr>
          <a:xfrm>
            <a:off x="6496765" y="2971091"/>
            <a:ext cx="781429" cy="180329"/>
          </a:xfrm>
          <a:prstGeom prst="rect">
            <a:avLst/>
          </a:prstGeom>
          <a:noFill/>
        </p:spPr>
        <p:txBody>
          <a:bodyPr wrap="none" lIns="0" tIns="0" rIns="0" bIns="0" rtlCol="0">
            <a:spAutoFit/>
          </a:bodyPr>
          <a:lstStyle/>
          <a:p>
            <a:pPr fontAlgn="base">
              <a:lnSpc>
                <a:spcPts val="1500"/>
              </a:lnSpc>
            </a:pPr>
            <a:r>
              <a:rPr kumimoji="1" lang="ja-JP" altLang="en-US" sz="1300" smtClean="0">
                <a:solidFill>
                  <a:schemeClr val="tx1">
                    <a:lumMod val="85000"/>
                    <a:lumOff val="15000"/>
                  </a:schemeClr>
                </a:solidFill>
                <a:latin typeface="HG丸ｺﾞｼｯｸM-PRO" pitchFamily="50" charset="-128"/>
                <a:ea typeface="HG丸ｺﾞｼｯｸM-PRO" pitchFamily="50" charset="-128"/>
              </a:rPr>
              <a:t>リンク表示</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47" name="角丸四角形 46"/>
          <p:cNvSpPr/>
          <p:nvPr/>
        </p:nvSpPr>
        <p:spPr>
          <a:xfrm>
            <a:off x="8099584" y="1736920"/>
            <a:ext cx="202513" cy="202513"/>
          </a:xfrm>
          <a:prstGeom prst="roundRect">
            <a:avLst>
              <a:gd name="adj" fmla="val 28425"/>
            </a:avLst>
          </a:prstGeom>
          <a:solidFill>
            <a:srgbClr val="34BCB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defTabSz="987425" fontAlgn="base">
              <a:spcBef>
                <a:spcPct val="0"/>
              </a:spcBef>
              <a:spcAft>
                <a:spcPct val="0"/>
              </a:spcAft>
            </a:pPr>
            <a:r>
              <a:rPr lang="ja-JP" altLang="en-US" sz="1300" b="1" smtClean="0">
                <a:solidFill>
                  <a:prstClr val="white"/>
                </a:solidFill>
                <a:latin typeface="HG丸ｺﾞｼｯｸM-PRO" pitchFamily="50" charset="-128"/>
                <a:ea typeface="HG丸ｺﾞｼｯｸM-PRO" pitchFamily="50" charset="-128"/>
              </a:rPr>
              <a:t>７</a:t>
            </a:r>
            <a:endParaRPr lang="ja-JP" altLang="en-US" sz="1300" b="1" dirty="0">
              <a:solidFill>
                <a:prstClr val="white"/>
              </a:solidFill>
              <a:latin typeface="HG丸ｺﾞｼｯｸM-PRO" pitchFamily="50" charset="-128"/>
              <a:ea typeface="HG丸ｺﾞｼｯｸM-PRO" pitchFamily="50" charset="-128"/>
            </a:endParaRPr>
          </a:p>
        </p:txBody>
      </p:sp>
      <p:sp>
        <p:nvSpPr>
          <p:cNvPr id="48" name="テキスト ボックス 47"/>
          <p:cNvSpPr txBox="1"/>
          <p:nvPr/>
        </p:nvSpPr>
        <p:spPr>
          <a:xfrm>
            <a:off x="8369602" y="1736920"/>
            <a:ext cx="833562" cy="384721"/>
          </a:xfrm>
          <a:prstGeom prst="rect">
            <a:avLst/>
          </a:prstGeom>
          <a:noFill/>
        </p:spPr>
        <p:txBody>
          <a:bodyPr wrap="none" lIns="0" tIns="0" rIns="0" bIns="0" rtlCol="0">
            <a:spAutoFit/>
          </a:bodyPr>
          <a:lstStyle/>
          <a:p>
            <a:pPr fontAlgn="base">
              <a:lnSpc>
                <a:spcPts val="1500"/>
              </a:lnSpc>
            </a:pPr>
            <a:r>
              <a:rPr lang="ja-JP" altLang="en-US" sz="1300" b="1" smtClean="0">
                <a:latin typeface="HG丸ｺﾞｼｯｸM-PRO" pitchFamily="50" charset="-128"/>
                <a:ea typeface="HG丸ｺﾞｼｯｸM-PRO" pitchFamily="50" charset="-128"/>
              </a:rPr>
              <a:t>報告用資料</a:t>
            </a:r>
            <a:endParaRPr lang="en-US" altLang="ja-JP" sz="1300" b="1" smtClean="0">
              <a:latin typeface="HG丸ｺﾞｼｯｸM-PRO" pitchFamily="50" charset="-128"/>
              <a:ea typeface="HG丸ｺﾞｼｯｸM-PRO" pitchFamily="50" charset="-128"/>
            </a:endParaRPr>
          </a:p>
          <a:p>
            <a:pPr fontAlgn="base">
              <a:lnSpc>
                <a:spcPts val="1500"/>
              </a:lnSpc>
            </a:pPr>
            <a:r>
              <a:rPr lang="ja-JP" altLang="en-US" sz="1300" b="1" smtClean="0">
                <a:latin typeface="HG丸ｺﾞｼｯｸM-PRO" pitchFamily="50" charset="-128"/>
                <a:ea typeface="HG丸ｺﾞｼｯｸM-PRO" pitchFamily="50" charset="-128"/>
              </a:rPr>
              <a:t>の作成</a:t>
            </a:r>
            <a:endParaRPr kumimoji="1" lang="en-US" altLang="ja-JP" sz="1300" b="1" smtClean="0">
              <a:latin typeface="HG丸ｺﾞｼｯｸM-PRO" pitchFamily="50" charset="-128"/>
              <a:ea typeface="HG丸ｺﾞｼｯｸM-PRO" pitchFamily="50" charset="-128"/>
            </a:endParaRPr>
          </a:p>
        </p:txBody>
      </p:sp>
      <p:sp>
        <p:nvSpPr>
          <p:cNvPr id="49" name="テキスト ボックス 48"/>
          <p:cNvSpPr txBox="1"/>
          <p:nvPr/>
        </p:nvSpPr>
        <p:spPr>
          <a:xfrm>
            <a:off x="8331275" y="2170338"/>
            <a:ext cx="934709" cy="180329"/>
          </a:xfrm>
          <a:prstGeom prst="rect">
            <a:avLst/>
          </a:prstGeom>
          <a:noFill/>
        </p:spPr>
        <p:txBody>
          <a:bodyPr wrap="none" lIns="0" tIns="0" rIns="0" bIns="0" rtlCol="0">
            <a:spAutoFit/>
          </a:bodyPr>
          <a:lstStyle/>
          <a:p>
            <a:pPr algn="r" fontAlgn="base">
              <a:lnSpc>
                <a:spcPts val="1500"/>
              </a:lnSpc>
            </a:pPr>
            <a:r>
              <a:rPr kumimoji="1" lang="en-US" altLang="ja-JP" sz="1300" b="1" smtClean="0">
                <a:solidFill>
                  <a:schemeClr val="tx2">
                    <a:lumMod val="75000"/>
                  </a:schemeClr>
                </a:solidFill>
                <a:latin typeface="HG丸ｺﾞｼｯｸM-PRO" pitchFamily="50" charset="-128"/>
                <a:ea typeface="HG丸ｺﾞｼｯｸM-PRO" pitchFamily="50" charset="-128"/>
              </a:rPr>
              <a:t>MagneTizer</a:t>
            </a:r>
            <a:endParaRPr kumimoji="1" lang="ja-JP" altLang="en-US" sz="1300" b="1" dirty="0" smtClean="0">
              <a:solidFill>
                <a:schemeClr val="tx2">
                  <a:lumMod val="75000"/>
                </a:schemeClr>
              </a:solidFill>
              <a:latin typeface="HG丸ｺﾞｼｯｸM-PRO" pitchFamily="50" charset="-128"/>
              <a:ea typeface="HG丸ｺﾞｼｯｸM-PRO" pitchFamily="50" charset="-128"/>
            </a:endParaRPr>
          </a:p>
        </p:txBody>
      </p:sp>
      <p:sp>
        <p:nvSpPr>
          <p:cNvPr id="50" name="テキスト ボックス 49"/>
          <p:cNvSpPr txBox="1"/>
          <p:nvPr/>
        </p:nvSpPr>
        <p:spPr>
          <a:xfrm>
            <a:off x="8570299" y="4510042"/>
            <a:ext cx="468857" cy="180329"/>
          </a:xfrm>
          <a:prstGeom prst="rect">
            <a:avLst/>
          </a:prstGeom>
          <a:noFill/>
        </p:spPr>
        <p:txBody>
          <a:bodyPr wrap="none" lIns="0" tIns="0" rIns="0" bIns="0" rtlCol="0">
            <a:spAutoFit/>
          </a:bodyPr>
          <a:lstStyle/>
          <a:p>
            <a:pPr fontAlgn="base">
              <a:lnSpc>
                <a:spcPts val="1500"/>
              </a:lnSpc>
            </a:pPr>
            <a:r>
              <a:rPr kumimoji="1" lang="ja-JP" altLang="en-US" sz="1300" smtClean="0">
                <a:solidFill>
                  <a:schemeClr val="tx1">
                    <a:lumMod val="85000"/>
                    <a:lumOff val="15000"/>
                  </a:schemeClr>
                </a:solidFill>
                <a:latin typeface="HG丸ｺﾞｼｯｸM-PRO" pitchFamily="50" charset="-128"/>
                <a:ea typeface="HG丸ｺﾞｼｯｸM-PRO" pitchFamily="50" charset="-128"/>
              </a:rPr>
              <a:t>報告書</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51" name="テキスト ボックス 50"/>
          <p:cNvSpPr txBox="1"/>
          <p:nvPr/>
        </p:nvSpPr>
        <p:spPr>
          <a:xfrm>
            <a:off x="6289626" y="4796247"/>
            <a:ext cx="937714" cy="180329"/>
          </a:xfrm>
          <a:prstGeom prst="rect">
            <a:avLst/>
          </a:prstGeom>
          <a:noFill/>
        </p:spPr>
        <p:txBody>
          <a:bodyPr wrap="none" lIns="0" tIns="0" rIns="0" bIns="0" rtlCol="0">
            <a:spAutoFit/>
          </a:bodyPr>
          <a:lstStyle/>
          <a:p>
            <a:pPr fontAlgn="base">
              <a:lnSpc>
                <a:spcPts val="1500"/>
              </a:lnSpc>
            </a:pPr>
            <a:r>
              <a:rPr kumimoji="1" lang="ja-JP" altLang="en-US" sz="1300" smtClean="0">
                <a:solidFill>
                  <a:schemeClr val="tx1">
                    <a:lumMod val="85000"/>
                    <a:lumOff val="15000"/>
                  </a:schemeClr>
                </a:solidFill>
                <a:latin typeface="HG丸ｺﾞｼｯｸM-PRO" pitchFamily="50" charset="-128"/>
                <a:ea typeface="HG丸ｺﾞｼｯｸM-PRO" pitchFamily="50" charset="-128"/>
              </a:rPr>
              <a:t>意味チャンク</a:t>
            </a:r>
            <a:endParaRPr kumimoji="1" lang="ja-JP" altLang="en-US" sz="1300" dirty="0" smtClean="0">
              <a:solidFill>
                <a:schemeClr val="tx1">
                  <a:lumMod val="85000"/>
                  <a:lumOff val="15000"/>
                </a:schemeClr>
              </a:solidFill>
              <a:latin typeface="HG丸ｺﾞｼｯｸM-PRO" pitchFamily="50" charset="-128"/>
              <a:ea typeface="HG丸ｺﾞｼｯｸM-PRO" pitchFamily="50" charset="-128"/>
            </a:endParaRPr>
          </a:p>
        </p:txBody>
      </p:sp>
      <p:sp>
        <p:nvSpPr>
          <p:cNvPr id="52" name="テキスト ボックス 51"/>
          <p:cNvSpPr txBox="1"/>
          <p:nvPr/>
        </p:nvSpPr>
        <p:spPr>
          <a:xfrm>
            <a:off x="6277071" y="5922491"/>
            <a:ext cx="468857" cy="180329"/>
          </a:xfrm>
          <a:prstGeom prst="rect">
            <a:avLst/>
          </a:prstGeom>
          <a:noFill/>
        </p:spPr>
        <p:txBody>
          <a:bodyPr wrap="none" lIns="0" tIns="0" rIns="0" bIns="0" rtlCol="0">
            <a:spAutoFit/>
          </a:bodyPr>
          <a:lstStyle/>
          <a:p>
            <a:pPr fontAlgn="base">
              <a:lnSpc>
                <a:spcPts val="1500"/>
              </a:lnSpc>
            </a:pPr>
            <a:r>
              <a:rPr kumimoji="1" lang="ja-JP" altLang="en-US" sz="1300" smtClean="0">
                <a:solidFill>
                  <a:schemeClr val="tx1">
                    <a:lumMod val="85000"/>
                    <a:lumOff val="15000"/>
                  </a:schemeClr>
                </a:solidFill>
                <a:latin typeface="HG丸ｺﾞｼｯｸM-PRO" pitchFamily="50" charset="-128"/>
                <a:ea typeface="HG丸ｺﾞｼｯｸM-PRO" pitchFamily="50" charset="-128"/>
              </a:rPr>
              <a:t>原文</a:t>
            </a:r>
            <a:r>
              <a:rPr lang="ja-JP" altLang="en-US" sz="1300" smtClean="0">
                <a:solidFill>
                  <a:schemeClr val="tx1">
                    <a:lumMod val="85000"/>
                    <a:lumOff val="15000"/>
                  </a:schemeClr>
                </a:solidFill>
                <a:latin typeface="HG丸ｺﾞｼｯｸM-PRO" pitchFamily="50" charset="-128"/>
                <a:ea typeface="HG丸ｺﾞｼｯｸM-PRO" pitchFamily="50" charset="-128"/>
              </a:rPr>
              <a:t>表</a:t>
            </a:r>
            <a:endParaRPr kumimoji="1" lang="en-US" altLang="ja-JP" sz="1300" smtClean="0">
              <a:solidFill>
                <a:schemeClr val="tx1">
                  <a:lumMod val="85000"/>
                  <a:lumOff val="15000"/>
                </a:schemeClr>
              </a:solidFill>
              <a:latin typeface="HG丸ｺﾞｼｯｸM-PRO" pitchFamily="50" charset="-128"/>
              <a:ea typeface="HG丸ｺﾞｼｯｸM-PRO" pitchFamily="50" charset="-128"/>
            </a:endParaRPr>
          </a:p>
        </p:txBody>
      </p:sp>
      <p:sp>
        <p:nvSpPr>
          <p:cNvPr id="53" name="二等辺三角形 52"/>
          <p:cNvSpPr/>
          <p:nvPr/>
        </p:nvSpPr>
        <p:spPr bwMode="auto">
          <a:xfrm rot="10800000" flipH="1">
            <a:off x="8667810" y="3186088"/>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4" name="テキスト ボックス 53"/>
          <p:cNvSpPr txBox="1"/>
          <p:nvPr/>
        </p:nvSpPr>
        <p:spPr>
          <a:xfrm>
            <a:off x="767938" y="6104717"/>
            <a:ext cx="468857" cy="180329"/>
          </a:xfrm>
          <a:prstGeom prst="rect">
            <a:avLst/>
          </a:prstGeom>
          <a:noFill/>
        </p:spPr>
        <p:txBody>
          <a:bodyPr wrap="none" lIns="0" tIns="0" rIns="0" bIns="0" rtlCol="0">
            <a:spAutoFit/>
          </a:bodyPr>
          <a:lstStyle/>
          <a:p>
            <a:pPr algn="ctr" fontAlgn="base">
              <a:lnSpc>
                <a:spcPts val="1500"/>
              </a:lnSpc>
            </a:pPr>
            <a:r>
              <a:rPr lang="ja-JP" altLang="en-US" sz="1300" smtClean="0">
                <a:latin typeface="HG丸ｺﾞｼｯｸM-PRO" pitchFamily="50" charset="-128"/>
                <a:ea typeface="HG丸ｺﾞｼｯｸM-PRO" pitchFamily="50" charset="-128"/>
              </a:rPr>
              <a:t>データ</a:t>
            </a:r>
            <a:endParaRPr lang="en-US" altLang="ja-JP" sz="1300" smtClean="0">
              <a:latin typeface="HG丸ｺﾞｼｯｸM-PRO" pitchFamily="50" charset="-128"/>
              <a:ea typeface="HG丸ｺﾞｼｯｸM-PRO" pitchFamily="50" charset="-128"/>
            </a:endParaRPr>
          </a:p>
        </p:txBody>
      </p:sp>
      <p:sp>
        <p:nvSpPr>
          <p:cNvPr id="55" name="下矢印 54"/>
          <p:cNvSpPr/>
          <p:nvPr/>
        </p:nvSpPr>
        <p:spPr bwMode="auto">
          <a:xfrm rot="12714039">
            <a:off x="1987343" y="3187721"/>
            <a:ext cx="235707" cy="384973"/>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6" name="下矢印 55"/>
          <p:cNvSpPr/>
          <p:nvPr/>
        </p:nvSpPr>
        <p:spPr bwMode="auto">
          <a:xfrm rot="16200000">
            <a:off x="1988084" y="4217430"/>
            <a:ext cx="235707" cy="270018"/>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7" name="下矢印 56"/>
          <p:cNvSpPr/>
          <p:nvPr/>
        </p:nvSpPr>
        <p:spPr bwMode="auto">
          <a:xfrm rot="2700000">
            <a:off x="3128555" y="4978719"/>
            <a:ext cx="235707" cy="239464"/>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8" name="下矢印 57"/>
          <p:cNvSpPr/>
          <p:nvPr/>
        </p:nvSpPr>
        <p:spPr bwMode="auto">
          <a:xfrm rot="10800000">
            <a:off x="3798491" y="4936358"/>
            <a:ext cx="235707" cy="239464"/>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9" name="二等辺三角形 58"/>
          <p:cNvSpPr/>
          <p:nvPr/>
        </p:nvSpPr>
        <p:spPr bwMode="auto">
          <a:xfrm rot="5400000" flipH="1">
            <a:off x="4357679" y="4454602"/>
            <a:ext cx="168761" cy="135009"/>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60" name="下矢印 59"/>
          <p:cNvSpPr/>
          <p:nvPr/>
        </p:nvSpPr>
        <p:spPr bwMode="auto">
          <a:xfrm rot="16200000">
            <a:off x="4823759" y="2407304"/>
            <a:ext cx="235707" cy="270018"/>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61" name="下矢印 60"/>
          <p:cNvSpPr/>
          <p:nvPr/>
        </p:nvSpPr>
        <p:spPr bwMode="auto">
          <a:xfrm rot="13500000">
            <a:off x="7745391" y="3589919"/>
            <a:ext cx="235707" cy="270018"/>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pic>
        <p:nvPicPr>
          <p:cNvPr id="62" name="図 61" descr="40代_原文_値段.JPG"/>
          <p:cNvPicPr>
            <a:picLocks noChangeAspect="1"/>
          </p:cNvPicPr>
          <p:nvPr/>
        </p:nvPicPr>
        <p:blipFill>
          <a:blip r:embed="rId7" cstate="print"/>
          <a:srcRect r="25419" b="32482"/>
          <a:stretch>
            <a:fillRect/>
          </a:stretch>
        </p:blipFill>
        <p:spPr>
          <a:xfrm>
            <a:off x="6277006" y="5109301"/>
            <a:ext cx="1284664" cy="800159"/>
          </a:xfrm>
          <a:prstGeom prst="rect">
            <a:avLst/>
          </a:prstGeom>
          <a:ln w="3175">
            <a:solidFill>
              <a:schemeClr val="tx1">
                <a:lumMod val="50000"/>
                <a:lumOff val="50000"/>
              </a:schemeClr>
            </a:solidFill>
          </a:ln>
        </p:spPr>
      </p:pic>
      <p:pic>
        <p:nvPicPr>
          <p:cNvPr id="63" name="図 62" descr="モザイクプロット_年代×購入場所.JPG"/>
          <p:cNvPicPr>
            <a:picLocks noChangeAspect="1"/>
          </p:cNvPicPr>
          <p:nvPr/>
        </p:nvPicPr>
        <p:blipFill>
          <a:blip r:embed="rId8" cstate="print"/>
          <a:stretch>
            <a:fillRect/>
          </a:stretch>
        </p:blipFill>
        <p:spPr>
          <a:xfrm>
            <a:off x="3726483" y="2161578"/>
            <a:ext cx="861489" cy="815286"/>
          </a:xfrm>
          <a:prstGeom prst="rect">
            <a:avLst/>
          </a:prstGeom>
          <a:ln w="3175">
            <a:solidFill>
              <a:schemeClr val="tx1">
                <a:lumMod val="50000"/>
                <a:lumOff val="50000"/>
              </a:schemeClr>
            </a:solidFill>
          </a:ln>
        </p:spPr>
      </p:pic>
      <p:pic>
        <p:nvPicPr>
          <p:cNvPr id="64" name="図 63" descr="2-2.JPG"/>
          <p:cNvPicPr>
            <a:picLocks noChangeAspect="1"/>
          </p:cNvPicPr>
          <p:nvPr/>
        </p:nvPicPr>
        <p:blipFill>
          <a:blip r:embed="rId9" cstate="print"/>
          <a:stretch>
            <a:fillRect/>
          </a:stretch>
        </p:blipFill>
        <p:spPr>
          <a:xfrm>
            <a:off x="2601328" y="2346999"/>
            <a:ext cx="787705" cy="756405"/>
          </a:xfrm>
          <a:prstGeom prst="rect">
            <a:avLst/>
          </a:prstGeom>
          <a:ln w="3175">
            <a:solidFill>
              <a:schemeClr val="tx1">
                <a:lumMod val="50000"/>
                <a:lumOff val="50000"/>
              </a:schemeClr>
            </a:solidFill>
          </a:ln>
        </p:spPr>
      </p:pic>
      <p:pic>
        <p:nvPicPr>
          <p:cNvPr id="65" name="図 64" descr="WS000009.JPG"/>
          <p:cNvPicPr>
            <a:picLocks noChangeAspect="1"/>
          </p:cNvPicPr>
          <p:nvPr/>
        </p:nvPicPr>
        <p:blipFill>
          <a:blip r:embed="rId10" cstate="print"/>
          <a:stretch>
            <a:fillRect/>
          </a:stretch>
        </p:blipFill>
        <p:spPr>
          <a:xfrm>
            <a:off x="5235738" y="2438187"/>
            <a:ext cx="796860" cy="443471"/>
          </a:xfrm>
          <a:prstGeom prst="rect">
            <a:avLst/>
          </a:prstGeom>
          <a:ln w="3175">
            <a:solidFill>
              <a:schemeClr val="tx1">
                <a:lumMod val="50000"/>
                <a:lumOff val="50000"/>
              </a:schemeClr>
            </a:solidFill>
          </a:ln>
        </p:spPr>
      </p:pic>
      <p:pic>
        <p:nvPicPr>
          <p:cNvPr id="66" name="図 65" descr="WS000089.JPG"/>
          <p:cNvPicPr>
            <a:picLocks noChangeAspect="1"/>
          </p:cNvPicPr>
          <p:nvPr/>
        </p:nvPicPr>
        <p:blipFill>
          <a:blip r:embed="rId11" cstate="print"/>
          <a:stretch>
            <a:fillRect/>
          </a:stretch>
        </p:blipFill>
        <p:spPr>
          <a:xfrm>
            <a:off x="882064" y="4571023"/>
            <a:ext cx="560668" cy="702552"/>
          </a:xfrm>
          <a:prstGeom prst="rect">
            <a:avLst/>
          </a:prstGeom>
          <a:ln>
            <a:solidFill>
              <a:schemeClr val="tx1">
                <a:lumMod val="50000"/>
                <a:lumOff val="50000"/>
              </a:schemeClr>
            </a:solidFill>
          </a:ln>
        </p:spPr>
      </p:pic>
      <p:pic>
        <p:nvPicPr>
          <p:cNvPr id="67" name="図 66" descr="8-03ｂ.JPG"/>
          <p:cNvPicPr>
            <a:picLocks noChangeAspect="1"/>
          </p:cNvPicPr>
          <p:nvPr/>
        </p:nvPicPr>
        <p:blipFill>
          <a:blip r:embed="rId12" cstate="print"/>
          <a:stretch>
            <a:fillRect/>
          </a:stretch>
        </p:blipFill>
        <p:spPr>
          <a:xfrm>
            <a:off x="8331275" y="2384018"/>
            <a:ext cx="806060" cy="679895"/>
          </a:xfrm>
          <a:prstGeom prst="rect">
            <a:avLst/>
          </a:prstGeom>
          <a:ln w="3175">
            <a:solidFill>
              <a:schemeClr val="tx1">
                <a:lumMod val="50000"/>
                <a:lumOff val="50000"/>
              </a:schemeClr>
            </a:solidFill>
          </a:ln>
        </p:spPr>
      </p:pic>
      <p:pic>
        <p:nvPicPr>
          <p:cNvPr id="68" name="図 67" descr="8-10-3.jpg"/>
          <p:cNvPicPr>
            <a:picLocks noChangeAspect="1"/>
          </p:cNvPicPr>
          <p:nvPr/>
        </p:nvPicPr>
        <p:blipFill>
          <a:blip r:embed="rId13" cstate="print"/>
          <a:stretch>
            <a:fillRect/>
          </a:stretch>
        </p:blipFill>
        <p:spPr>
          <a:xfrm>
            <a:off x="8476531" y="3834160"/>
            <a:ext cx="866338" cy="639339"/>
          </a:xfrm>
          <a:prstGeom prst="rect">
            <a:avLst/>
          </a:prstGeom>
          <a:ln w="3175">
            <a:solidFill>
              <a:schemeClr val="tx1">
                <a:lumMod val="50000"/>
                <a:lumOff val="50000"/>
              </a:schemeClr>
            </a:solidFill>
          </a:ln>
        </p:spPr>
      </p:pic>
      <p:pic>
        <p:nvPicPr>
          <p:cNvPr id="69" name="図 68" descr="8-10-5.jpg"/>
          <p:cNvPicPr>
            <a:picLocks noChangeAspect="1"/>
          </p:cNvPicPr>
          <p:nvPr/>
        </p:nvPicPr>
        <p:blipFill>
          <a:blip r:embed="rId14" cstate="print"/>
          <a:stretch>
            <a:fillRect/>
          </a:stretch>
        </p:blipFill>
        <p:spPr>
          <a:xfrm>
            <a:off x="8317328" y="3387205"/>
            <a:ext cx="866338" cy="639339"/>
          </a:xfrm>
          <a:prstGeom prst="rect">
            <a:avLst/>
          </a:prstGeom>
          <a:ln w="3175">
            <a:solidFill>
              <a:schemeClr val="tx1">
                <a:lumMod val="50000"/>
                <a:lumOff val="50000"/>
              </a:schemeClr>
            </a:solidFill>
          </a:ln>
        </p:spPr>
      </p:pic>
      <p:pic>
        <p:nvPicPr>
          <p:cNvPr id="70" name="図 69" descr="WS000013.JPG"/>
          <p:cNvPicPr>
            <a:picLocks noChangeAspect="1"/>
          </p:cNvPicPr>
          <p:nvPr/>
        </p:nvPicPr>
        <p:blipFill>
          <a:blip r:embed="rId15" cstate="print"/>
          <a:stretch>
            <a:fillRect/>
          </a:stretch>
        </p:blipFill>
        <p:spPr>
          <a:xfrm>
            <a:off x="6528039" y="1980455"/>
            <a:ext cx="742549" cy="738191"/>
          </a:xfrm>
          <a:prstGeom prst="rect">
            <a:avLst/>
          </a:prstGeom>
          <a:ln w="3175">
            <a:solidFill>
              <a:schemeClr val="tx1">
                <a:lumMod val="50000"/>
                <a:lumOff val="50000"/>
              </a:schemeClr>
            </a:solidFill>
          </a:ln>
        </p:spPr>
      </p:pic>
      <p:pic>
        <p:nvPicPr>
          <p:cNvPr id="71" name="図 70" descr="6-09b.JPG"/>
          <p:cNvPicPr>
            <a:picLocks noChangeAspect="1"/>
          </p:cNvPicPr>
          <p:nvPr/>
        </p:nvPicPr>
        <p:blipFill>
          <a:blip r:embed="rId16" cstate="print"/>
          <a:stretch>
            <a:fillRect/>
          </a:stretch>
        </p:blipFill>
        <p:spPr>
          <a:xfrm>
            <a:off x="6300758" y="2404002"/>
            <a:ext cx="546100" cy="539791"/>
          </a:xfrm>
          <a:prstGeom prst="rect">
            <a:avLst/>
          </a:prstGeom>
          <a:ln w="3175">
            <a:solidFill>
              <a:schemeClr val="tx1">
                <a:lumMod val="50000"/>
                <a:lumOff val="50000"/>
              </a:schemeClr>
            </a:solidFill>
          </a:ln>
        </p:spPr>
      </p:pic>
      <p:pic>
        <p:nvPicPr>
          <p:cNvPr id="72" name="図 71" descr="WS000021.JPG"/>
          <p:cNvPicPr>
            <a:picLocks noChangeAspect="1"/>
          </p:cNvPicPr>
          <p:nvPr/>
        </p:nvPicPr>
        <p:blipFill>
          <a:blip r:embed="rId17" cstate="print"/>
          <a:srcRect l="32378" r="29982" b="13476"/>
          <a:stretch>
            <a:fillRect/>
          </a:stretch>
        </p:blipFill>
        <p:spPr>
          <a:xfrm>
            <a:off x="7344982" y="2085263"/>
            <a:ext cx="268658" cy="516214"/>
          </a:xfrm>
          <a:prstGeom prst="rect">
            <a:avLst/>
          </a:prstGeom>
          <a:ln w="3175">
            <a:solidFill>
              <a:schemeClr val="tx1">
                <a:lumMod val="50000"/>
                <a:lumOff val="50000"/>
              </a:schemeClr>
            </a:solidFill>
          </a:ln>
        </p:spPr>
      </p:pic>
      <p:pic>
        <p:nvPicPr>
          <p:cNvPr id="73" name="図 72" descr="原文_伸ばし表示_２０代きれい.JPG"/>
          <p:cNvPicPr>
            <a:picLocks noChangeAspect="1"/>
          </p:cNvPicPr>
          <p:nvPr/>
        </p:nvPicPr>
        <p:blipFill>
          <a:blip r:embed="rId18" cstate="print"/>
          <a:srcRect r="7143" b="27054"/>
          <a:stretch>
            <a:fillRect/>
          </a:stretch>
        </p:blipFill>
        <p:spPr>
          <a:xfrm>
            <a:off x="6865561" y="2587995"/>
            <a:ext cx="607540" cy="373871"/>
          </a:xfrm>
          <a:prstGeom prst="rect">
            <a:avLst/>
          </a:prstGeom>
          <a:ln w="3175">
            <a:solidFill>
              <a:schemeClr val="tx1">
                <a:lumMod val="50000"/>
                <a:lumOff val="50000"/>
              </a:schemeClr>
            </a:solidFill>
          </a:ln>
        </p:spPr>
      </p:pic>
      <p:cxnSp>
        <p:nvCxnSpPr>
          <p:cNvPr id="74" name="直線矢印コネクタ 73"/>
          <p:cNvCxnSpPr/>
          <p:nvPr/>
        </p:nvCxnSpPr>
        <p:spPr bwMode="auto">
          <a:xfrm flipH="1">
            <a:off x="6652918" y="2247002"/>
            <a:ext cx="147071" cy="185309"/>
          </a:xfrm>
          <a:prstGeom prst="straightConnector1">
            <a:avLst/>
          </a:prstGeom>
          <a:solidFill>
            <a:schemeClr val="accent1"/>
          </a:solidFill>
          <a:ln w="6350" cap="flat" cmpd="sng" algn="ctr">
            <a:solidFill>
              <a:schemeClr val="tx2">
                <a:lumMod val="75000"/>
              </a:schemeClr>
            </a:solidFill>
            <a:prstDash val="solid"/>
            <a:round/>
            <a:headEnd type="none" w="med" len="med"/>
            <a:tailEnd type="triangle" w="med" len="med"/>
          </a:ln>
          <a:effectLst/>
        </p:spPr>
      </p:cxnSp>
      <p:cxnSp>
        <p:nvCxnSpPr>
          <p:cNvPr id="75" name="直線矢印コネクタ 74"/>
          <p:cNvCxnSpPr/>
          <p:nvPr/>
        </p:nvCxnSpPr>
        <p:spPr bwMode="auto">
          <a:xfrm flipV="1">
            <a:off x="6669562" y="2349605"/>
            <a:ext cx="661846" cy="312959"/>
          </a:xfrm>
          <a:prstGeom prst="straightConnector1">
            <a:avLst/>
          </a:prstGeom>
          <a:solidFill>
            <a:schemeClr val="accent1"/>
          </a:solidFill>
          <a:ln w="6350" cap="flat" cmpd="sng" algn="ctr">
            <a:solidFill>
              <a:schemeClr val="tx2">
                <a:lumMod val="75000"/>
              </a:schemeClr>
            </a:solidFill>
            <a:prstDash val="solid"/>
            <a:round/>
            <a:headEnd type="none" w="med" len="med"/>
            <a:tailEnd type="triangle" w="med" len="med"/>
          </a:ln>
          <a:effectLst/>
        </p:spPr>
      </p:cxnSp>
      <p:cxnSp>
        <p:nvCxnSpPr>
          <p:cNvPr id="76" name="直線矢印コネクタ 75"/>
          <p:cNvCxnSpPr/>
          <p:nvPr/>
        </p:nvCxnSpPr>
        <p:spPr bwMode="auto">
          <a:xfrm flipH="1">
            <a:off x="7294017" y="2369842"/>
            <a:ext cx="82784" cy="229657"/>
          </a:xfrm>
          <a:prstGeom prst="straightConnector1">
            <a:avLst/>
          </a:prstGeom>
          <a:solidFill>
            <a:schemeClr val="accent1"/>
          </a:solidFill>
          <a:ln w="6350" cap="flat" cmpd="sng" algn="ctr">
            <a:solidFill>
              <a:schemeClr val="tx2">
                <a:lumMod val="75000"/>
              </a:schemeClr>
            </a:solidFill>
            <a:prstDash val="solid"/>
            <a:round/>
            <a:headEnd type="none" w="med" len="med"/>
            <a:tailEnd type="triangle" w="med" len="med"/>
          </a:ln>
          <a:effectLst/>
        </p:spPr>
      </p:cxnSp>
      <p:pic>
        <p:nvPicPr>
          <p:cNvPr id="77" name="図 76" descr="40代_好きなところ.JPG"/>
          <p:cNvPicPr>
            <a:picLocks noChangeAspect="1"/>
          </p:cNvPicPr>
          <p:nvPr/>
        </p:nvPicPr>
        <p:blipFill>
          <a:blip r:embed="rId19" cstate="print"/>
          <a:stretch>
            <a:fillRect/>
          </a:stretch>
        </p:blipFill>
        <p:spPr>
          <a:xfrm>
            <a:off x="5092744" y="4240114"/>
            <a:ext cx="1031219" cy="1135439"/>
          </a:xfrm>
          <a:prstGeom prst="rect">
            <a:avLst/>
          </a:prstGeom>
          <a:noFill/>
          <a:ln w="3175">
            <a:solidFill>
              <a:schemeClr val="tx1">
                <a:lumMod val="50000"/>
                <a:lumOff val="50000"/>
              </a:schemeClr>
            </a:solidFill>
          </a:ln>
        </p:spPr>
      </p:pic>
      <p:pic>
        <p:nvPicPr>
          <p:cNvPr id="78" name="図 77" descr="WS000065.JPG"/>
          <p:cNvPicPr>
            <a:picLocks noChangeAspect="1"/>
          </p:cNvPicPr>
          <p:nvPr/>
        </p:nvPicPr>
        <p:blipFill>
          <a:blip r:embed="rId20" cstate="print"/>
          <a:srcRect r="25432" b="64020"/>
          <a:stretch>
            <a:fillRect/>
          </a:stretch>
        </p:blipFill>
        <p:spPr>
          <a:xfrm>
            <a:off x="6277071" y="4022020"/>
            <a:ext cx="1049811" cy="767620"/>
          </a:xfrm>
          <a:prstGeom prst="rect">
            <a:avLst/>
          </a:prstGeom>
          <a:ln w="3175">
            <a:solidFill>
              <a:schemeClr val="tx1">
                <a:lumMod val="50000"/>
                <a:lumOff val="50000"/>
              </a:schemeClr>
            </a:solidFill>
          </a:ln>
        </p:spPr>
      </p:pic>
      <p:sp>
        <p:nvSpPr>
          <p:cNvPr id="79" name="角丸四角形 78"/>
          <p:cNvSpPr/>
          <p:nvPr/>
        </p:nvSpPr>
        <p:spPr>
          <a:xfrm>
            <a:off x="485775" y="1600772"/>
            <a:ext cx="1417919" cy="793228"/>
          </a:xfrm>
          <a:prstGeom prst="roundRect">
            <a:avLst>
              <a:gd name="adj" fmla="val 8750"/>
            </a:avLst>
          </a:prstGeom>
          <a:solidFill>
            <a:schemeClr val="accent5">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r>
              <a:rPr lang="ja-JP" altLang="en-US" sz="1400" b="1" smtClean="0">
                <a:solidFill>
                  <a:schemeClr val="tx1"/>
                </a:solidFill>
                <a:latin typeface="HG丸ｺﾞｼｯｸM-PRO" pitchFamily="50" charset="-128"/>
                <a:ea typeface="HG丸ｺﾞｼｯｸM-PRO" pitchFamily="50" charset="-128"/>
              </a:rPr>
              <a:t>情報収集</a:t>
            </a:r>
            <a:endParaRPr lang="ja-JP" altLang="en-US" sz="1400" b="1" dirty="0">
              <a:solidFill>
                <a:schemeClr val="tx1"/>
              </a:solidFill>
              <a:latin typeface="HG丸ｺﾞｼｯｸM-PRO" pitchFamily="50" charset="-128"/>
              <a:ea typeface="HG丸ｺﾞｼｯｸM-PRO" pitchFamily="50" charset="-128"/>
            </a:endParaRPr>
          </a:p>
        </p:txBody>
      </p:sp>
      <p:sp>
        <p:nvSpPr>
          <p:cNvPr id="80" name="二等辺三角形 79"/>
          <p:cNvSpPr/>
          <p:nvPr/>
        </p:nvSpPr>
        <p:spPr bwMode="auto">
          <a:xfrm rot="10800000" flipH="1">
            <a:off x="918171" y="2538014"/>
            <a:ext cx="504056" cy="144017"/>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81" name="下矢印 80"/>
          <p:cNvSpPr/>
          <p:nvPr/>
        </p:nvSpPr>
        <p:spPr bwMode="auto">
          <a:xfrm rot="16200000">
            <a:off x="7773607" y="2351695"/>
            <a:ext cx="235707" cy="270018"/>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82" name="二等辺三角形 81"/>
          <p:cNvSpPr/>
          <p:nvPr/>
        </p:nvSpPr>
        <p:spPr bwMode="auto">
          <a:xfrm rot="10800000" flipH="1">
            <a:off x="8548539" y="5130302"/>
            <a:ext cx="504056" cy="144017"/>
          </a:xfrm>
          <a:prstGeom prst="triangle">
            <a:avLst/>
          </a:prstGeom>
          <a:solidFill>
            <a:schemeClr val="tx1">
              <a:lumMod val="50000"/>
              <a:lumOff val="5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83" name="角丸四角形 82"/>
          <p:cNvSpPr/>
          <p:nvPr/>
        </p:nvSpPr>
        <p:spPr>
          <a:xfrm>
            <a:off x="8026490" y="5562352"/>
            <a:ext cx="1386145" cy="791394"/>
          </a:xfrm>
          <a:prstGeom prst="roundRect">
            <a:avLst>
              <a:gd name="adj" fmla="val 6202"/>
            </a:avLst>
          </a:prstGeom>
          <a:solidFill>
            <a:schemeClr val="accent5">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87425" fontAlgn="base">
              <a:spcBef>
                <a:spcPct val="0"/>
              </a:spcBef>
              <a:spcAft>
                <a:spcPct val="0"/>
              </a:spcAft>
            </a:pPr>
            <a:r>
              <a:rPr lang="ja-JP" altLang="en-US" sz="1400" b="1" smtClean="0">
                <a:solidFill>
                  <a:schemeClr val="tx1"/>
                </a:solidFill>
                <a:latin typeface="HG丸ｺﾞｼｯｸM-PRO" pitchFamily="50" charset="-128"/>
                <a:ea typeface="HG丸ｺﾞｼｯｸM-PRO" pitchFamily="50" charset="-128"/>
              </a:rPr>
              <a:t>解釈・活用</a:t>
            </a:r>
            <a:endParaRPr lang="en-US" altLang="ja-JP" sz="1400" b="1" smtClean="0">
              <a:solidFill>
                <a:schemeClr val="tx1"/>
              </a:solidFill>
              <a:latin typeface="HG丸ｺﾞｼｯｸM-PRO" pitchFamily="50" charset="-128"/>
              <a:ea typeface="HG丸ｺﾞｼｯｸM-PRO" pitchFamily="50" charset="-128"/>
            </a:endParaRPr>
          </a:p>
        </p:txBody>
      </p:sp>
      <p:sp>
        <p:nvSpPr>
          <p:cNvPr id="84" name="下矢印 83"/>
          <p:cNvSpPr/>
          <p:nvPr/>
        </p:nvSpPr>
        <p:spPr bwMode="auto">
          <a:xfrm>
            <a:off x="3715053" y="3223806"/>
            <a:ext cx="235707" cy="239464"/>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85" name="下矢印 84"/>
          <p:cNvSpPr/>
          <p:nvPr/>
        </p:nvSpPr>
        <p:spPr bwMode="auto">
          <a:xfrm rot="10800000">
            <a:off x="5742707" y="3223806"/>
            <a:ext cx="235707" cy="239464"/>
          </a:xfrm>
          <a:prstGeom prst="downArrow">
            <a:avLst>
              <a:gd name="adj1" fmla="val 31025"/>
              <a:gd name="adj2" fmla="val 59487"/>
            </a:avLst>
          </a:prstGeom>
          <a:solidFill>
            <a:schemeClr val="accent1"/>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05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86"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手法について４</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表示例</a:t>
            </a:r>
            <a:endParaRPr kumimoji="1" lang="ja-JP" altLang="en-US"/>
          </a:p>
        </p:txBody>
      </p:sp>
      <p:sp>
        <p:nvSpPr>
          <p:cNvPr id="3" name="サブタイトル 2"/>
          <p:cNvSpPr>
            <a:spLocks noGrp="1"/>
          </p:cNvSpPr>
          <p:nvPr>
            <p:ph type="subTitle" idx="1"/>
          </p:nvPr>
        </p:nvSpPr>
        <p:spPr>
          <a:xfrm>
            <a:off x="2357437" y="3257550"/>
            <a:ext cx="7057677" cy="1142118"/>
          </a:xfrm>
        </p:spPr>
        <p:txBody>
          <a:bodyPr/>
          <a:lstStyle/>
          <a:p>
            <a:pPr>
              <a:lnSpc>
                <a:spcPct val="130000"/>
              </a:lnSpc>
            </a:pPr>
            <a:r>
              <a:rPr lang="ja-JP" altLang="en-US" sz="1400" dirty="0" smtClean="0">
                <a:solidFill>
                  <a:schemeClr val="tx2">
                    <a:lumMod val="50000"/>
                  </a:schemeClr>
                </a:solidFill>
              </a:rPr>
              <a:t>分析対象設定と対象数傾向  （モザイクロット）</a:t>
            </a:r>
          </a:p>
          <a:p>
            <a:pPr>
              <a:lnSpc>
                <a:spcPct val="130000"/>
              </a:lnSpc>
            </a:pPr>
            <a:r>
              <a:rPr lang="ja-JP" altLang="en-US" sz="1400" dirty="0" smtClean="0">
                <a:solidFill>
                  <a:schemeClr val="tx2">
                    <a:lumMod val="50000"/>
                  </a:schemeClr>
                </a:solidFill>
              </a:rPr>
              <a:t>語の出現頻度による傾向比較（比率差グラフ）</a:t>
            </a:r>
          </a:p>
          <a:p>
            <a:pPr>
              <a:lnSpc>
                <a:spcPct val="130000"/>
              </a:lnSpc>
            </a:pPr>
            <a:r>
              <a:rPr lang="ja-JP" altLang="en-US" sz="1400" dirty="0" smtClean="0">
                <a:solidFill>
                  <a:schemeClr val="tx2">
                    <a:lumMod val="50000"/>
                  </a:schemeClr>
                </a:solidFill>
              </a:rPr>
              <a:t>語のつながりによる意味概要（多語グラフ・ウニグラフ）</a:t>
            </a:r>
            <a:endParaRPr lang="en-US" altLang="ja-JP" sz="1400" dirty="0" smtClean="0">
              <a:solidFill>
                <a:schemeClr val="tx2">
                  <a:lumMod val="50000"/>
                </a:schemeClr>
              </a:solidFill>
            </a:endParaRPr>
          </a:p>
          <a:p>
            <a:pPr>
              <a:lnSpc>
                <a:spcPct val="130000"/>
              </a:lnSpc>
            </a:pPr>
            <a:r>
              <a:rPr lang="ja-JP" altLang="en-US" sz="1400" dirty="0" smtClean="0">
                <a:solidFill>
                  <a:schemeClr val="tx2">
                    <a:lumMod val="50000"/>
                  </a:schemeClr>
                </a:solidFill>
              </a:rPr>
              <a:t>解釈支援表示（意味チャンク・原文表）</a:t>
            </a:r>
            <a:endParaRPr kumimoji="1" lang="ja-JP" altLang="en-US" sz="1400" dirty="0">
              <a:solidFill>
                <a:schemeClr val="tx2">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分析対象設定と対象数傾向</a:t>
            </a:r>
            <a:endParaRPr kumimoji="1" lang="ja-JP" altLang="en-US" dirty="0">
              <a:solidFill>
                <a:schemeClr val="tx2">
                  <a:lumMod val="50000"/>
                </a:schemeClr>
              </a:solidFill>
            </a:endParaRPr>
          </a:p>
        </p:txBody>
      </p:sp>
      <p:grpSp>
        <p:nvGrpSpPr>
          <p:cNvPr id="5" name="グループ化 4"/>
          <p:cNvGrpSpPr/>
          <p:nvPr/>
        </p:nvGrpSpPr>
        <p:grpSpPr>
          <a:xfrm>
            <a:off x="3942507" y="1673920"/>
            <a:ext cx="5633302" cy="4680520"/>
            <a:chOff x="3798143" y="1673920"/>
            <a:chExt cx="5633302" cy="4680520"/>
          </a:xfrm>
        </p:grpSpPr>
        <p:pic>
          <p:nvPicPr>
            <p:cNvPr id="6" name="図 5" descr="モザイクプロット_年代×購入場所.JPG"/>
            <p:cNvPicPr>
              <a:picLocks noChangeAspect="1"/>
            </p:cNvPicPr>
            <p:nvPr/>
          </p:nvPicPr>
          <p:blipFill>
            <a:blip r:embed="rId2" cstate="print"/>
            <a:stretch>
              <a:fillRect/>
            </a:stretch>
          </p:blipFill>
          <p:spPr>
            <a:xfrm>
              <a:off x="3798143" y="1673920"/>
              <a:ext cx="5633302" cy="4680520"/>
            </a:xfrm>
            <a:prstGeom prst="rect">
              <a:avLst/>
            </a:prstGeom>
          </p:spPr>
        </p:pic>
        <p:sp>
          <p:nvSpPr>
            <p:cNvPr id="7" name="正方形/長方形 6"/>
            <p:cNvSpPr/>
            <p:nvPr/>
          </p:nvSpPr>
          <p:spPr>
            <a:xfrm>
              <a:off x="5028528" y="4329772"/>
              <a:ext cx="292621" cy="349313"/>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8" name="正方形/長方形 7"/>
            <p:cNvSpPr/>
            <p:nvPr/>
          </p:nvSpPr>
          <p:spPr>
            <a:xfrm>
              <a:off x="6578393" y="2504050"/>
              <a:ext cx="1170129" cy="2225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9" name="テキスト ボックス 8"/>
            <p:cNvSpPr txBox="1"/>
            <p:nvPr/>
          </p:nvSpPr>
          <p:spPr>
            <a:xfrm>
              <a:off x="5044574" y="3840736"/>
              <a:ext cx="715506" cy="234771"/>
            </a:xfrm>
            <a:prstGeom prst="rect">
              <a:avLst/>
            </a:prstGeom>
            <a:solidFill>
              <a:schemeClr val="bg1"/>
            </a:solidFill>
          </p:spPr>
          <p:txBody>
            <a:bodyPr vert="horz" wrap="none" lIns="36000" tIns="36000" rIns="36000" bIns="36000" rtlCol="0">
              <a:spAutoFit/>
            </a:bodyPr>
            <a:lstStyle/>
            <a:p>
              <a:pPr fontAlgn="base"/>
              <a:r>
                <a:rPr lang="en-US" altLang="ja-JP" sz="1100" smtClean="0">
                  <a:latin typeface="HG丸ｺﾞｼｯｸM-PRO" pitchFamily="50" charset="-128"/>
                  <a:ea typeface="HG丸ｺﾞｼｯｸM-PRO" pitchFamily="50" charset="-128"/>
                </a:rPr>
                <a:t>19</a:t>
              </a:r>
              <a:r>
                <a:rPr lang="ja-JP" altLang="en-US" sz="1100" smtClean="0">
                  <a:latin typeface="HG丸ｺﾞｼｯｸM-PRO" pitchFamily="50" charset="-128"/>
                  <a:ea typeface="HG丸ｺﾞｼｯｸM-PRO" pitchFamily="50" charset="-128"/>
                </a:rPr>
                <a:t>歳以下</a:t>
              </a:r>
              <a:endParaRPr lang="en-US" altLang="ja-JP" sz="1100" dirty="0" smtClean="0">
                <a:latin typeface="HG丸ｺﾞｼｯｸM-PRO" pitchFamily="50" charset="-128"/>
                <a:ea typeface="HG丸ｺﾞｼｯｸM-PRO" pitchFamily="50" charset="-128"/>
              </a:endParaRPr>
            </a:p>
          </p:txBody>
        </p:sp>
        <p:sp>
          <p:nvSpPr>
            <p:cNvPr id="10" name="テキスト ボックス 9"/>
            <p:cNvSpPr txBox="1"/>
            <p:nvPr/>
          </p:nvSpPr>
          <p:spPr>
            <a:xfrm>
              <a:off x="5044574" y="4190048"/>
              <a:ext cx="428883" cy="234771"/>
            </a:xfrm>
            <a:prstGeom prst="rect">
              <a:avLst/>
            </a:prstGeom>
            <a:solidFill>
              <a:schemeClr val="bg1"/>
            </a:solidFill>
          </p:spPr>
          <p:txBody>
            <a:bodyPr vert="horz" wrap="none" lIns="36000" tIns="36000" rIns="36000" bIns="36000" rtlCol="0">
              <a:spAutoFit/>
            </a:bodyPr>
            <a:lstStyle/>
            <a:p>
              <a:pPr fontAlgn="base"/>
              <a:r>
                <a:rPr lang="en-US" altLang="ja-JP" sz="1100" smtClean="0">
                  <a:latin typeface="HG丸ｺﾞｼｯｸM-PRO" pitchFamily="50" charset="-128"/>
                  <a:ea typeface="HG丸ｺﾞｼｯｸM-PRO" pitchFamily="50" charset="-128"/>
                </a:rPr>
                <a:t>20</a:t>
              </a:r>
              <a:r>
                <a:rPr lang="ja-JP" altLang="en-US" sz="1100" smtClean="0">
                  <a:latin typeface="HG丸ｺﾞｼｯｸM-PRO" pitchFamily="50" charset="-128"/>
                  <a:ea typeface="HG丸ｺﾞｼｯｸM-PRO" pitchFamily="50" charset="-128"/>
                </a:rPr>
                <a:t>代</a:t>
              </a:r>
              <a:endParaRPr lang="en-US" altLang="ja-JP" sz="1100" dirty="0" smtClean="0">
                <a:latin typeface="HG丸ｺﾞｼｯｸM-PRO" pitchFamily="50" charset="-128"/>
                <a:ea typeface="HG丸ｺﾞｼｯｸM-PRO" pitchFamily="50" charset="-128"/>
              </a:endParaRPr>
            </a:p>
          </p:txBody>
        </p:sp>
        <p:sp>
          <p:nvSpPr>
            <p:cNvPr id="11" name="テキスト ボックス 10"/>
            <p:cNvSpPr txBox="1"/>
            <p:nvPr/>
          </p:nvSpPr>
          <p:spPr>
            <a:xfrm>
              <a:off x="5044574" y="4818811"/>
              <a:ext cx="428883" cy="234771"/>
            </a:xfrm>
            <a:prstGeom prst="rect">
              <a:avLst/>
            </a:prstGeom>
            <a:solidFill>
              <a:schemeClr val="bg1"/>
            </a:solidFill>
          </p:spPr>
          <p:txBody>
            <a:bodyPr vert="horz" wrap="none" lIns="36000" tIns="36000" rIns="36000" bIns="36000" rtlCol="0">
              <a:spAutoFit/>
            </a:bodyPr>
            <a:lstStyle/>
            <a:p>
              <a:pPr fontAlgn="base"/>
              <a:r>
                <a:rPr lang="en-US" altLang="ja-JP" sz="1100" smtClean="0">
                  <a:latin typeface="HG丸ｺﾞｼｯｸM-PRO" pitchFamily="50" charset="-128"/>
                  <a:ea typeface="HG丸ｺﾞｼｯｸM-PRO" pitchFamily="50" charset="-128"/>
                </a:rPr>
                <a:t>30</a:t>
              </a:r>
              <a:r>
                <a:rPr lang="ja-JP" altLang="en-US" sz="1100" smtClean="0">
                  <a:latin typeface="HG丸ｺﾞｼｯｸM-PRO" pitchFamily="50" charset="-128"/>
                  <a:ea typeface="HG丸ｺﾞｼｯｸM-PRO" pitchFamily="50" charset="-128"/>
                </a:rPr>
                <a:t>代</a:t>
              </a:r>
              <a:endParaRPr lang="en-US" altLang="ja-JP" sz="1100" dirty="0" smtClean="0">
                <a:latin typeface="HG丸ｺﾞｼｯｸM-PRO" pitchFamily="50" charset="-128"/>
                <a:ea typeface="HG丸ｺﾞｼｯｸM-PRO" pitchFamily="50" charset="-128"/>
              </a:endParaRPr>
            </a:p>
          </p:txBody>
        </p:sp>
        <p:sp>
          <p:nvSpPr>
            <p:cNvPr id="12" name="テキスト ボックス 11"/>
            <p:cNvSpPr txBox="1"/>
            <p:nvPr/>
          </p:nvSpPr>
          <p:spPr>
            <a:xfrm>
              <a:off x="5044574" y="5492255"/>
              <a:ext cx="428883" cy="234771"/>
            </a:xfrm>
            <a:prstGeom prst="rect">
              <a:avLst/>
            </a:prstGeom>
            <a:solidFill>
              <a:schemeClr val="bg1"/>
            </a:solidFill>
          </p:spPr>
          <p:txBody>
            <a:bodyPr vert="horz" wrap="none" lIns="36000" tIns="36000" rIns="36000" bIns="36000" rtlCol="0">
              <a:spAutoFit/>
            </a:bodyPr>
            <a:lstStyle/>
            <a:p>
              <a:pPr fontAlgn="base"/>
              <a:r>
                <a:rPr lang="en-US" altLang="ja-JP" sz="1100" smtClean="0">
                  <a:latin typeface="HG丸ｺﾞｼｯｸM-PRO" pitchFamily="50" charset="-128"/>
                  <a:ea typeface="HG丸ｺﾞｼｯｸM-PRO" pitchFamily="50" charset="-128"/>
                </a:rPr>
                <a:t>40</a:t>
              </a:r>
              <a:r>
                <a:rPr lang="ja-JP" altLang="en-US" sz="1100" smtClean="0">
                  <a:latin typeface="HG丸ｺﾞｼｯｸM-PRO" pitchFamily="50" charset="-128"/>
                  <a:ea typeface="HG丸ｺﾞｼｯｸM-PRO" pitchFamily="50" charset="-128"/>
                </a:rPr>
                <a:t>代</a:t>
              </a:r>
              <a:endParaRPr lang="en-US" altLang="ja-JP" sz="1100" dirty="0" smtClean="0">
                <a:latin typeface="HG丸ｺﾞｼｯｸM-PRO" pitchFamily="50" charset="-128"/>
                <a:ea typeface="HG丸ｺﾞｼｯｸM-PRO" pitchFamily="50" charset="-128"/>
              </a:endParaRPr>
            </a:p>
          </p:txBody>
        </p:sp>
        <p:sp>
          <p:nvSpPr>
            <p:cNvPr id="13" name="テキスト ボックス 12"/>
            <p:cNvSpPr txBox="1"/>
            <p:nvPr/>
          </p:nvSpPr>
          <p:spPr>
            <a:xfrm>
              <a:off x="5044574" y="5936612"/>
              <a:ext cx="715506" cy="195015"/>
            </a:xfrm>
            <a:prstGeom prst="rect">
              <a:avLst/>
            </a:prstGeom>
            <a:solidFill>
              <a:schemeClr val="bg1"/>
            </a:solidFill>
          </p:spPr>
          <p:txBody>
            <a:bodyPr vert="horz" wrap="none" lIns="36000" tIns="36000" rIns="36000" bIns="36000" rtlCol="0">
              <a:spAutoFit/>
            </a:bodyPr>
            <a:lstStyle/>
            <a:p>
              <a:pPr fontAlgn="base"/>
              <a:r>
                <a:rPr lang="en-US" altLang="ja-JP" sz="1100" smtClean="0">
                  <a:latin typeface="HG丸ｺﾞｼｯｸM-PRO" pitchFamily="50" charset="-128"/>
                  <a:ea typeface="HG丸ｺﾞｼｯｸM-PRO" pitchFamily="50" charset="-128"/>
                </a:rPr>
                <a:t>50</a:t>
              </a:r>
              <a:r>
                <a:rPr lang="ja-JP" altLang="en-US" sz="1100" smtClean="0">
                  <a:latin typeface="HG丸ｺﾞｼｯｸM-PRO" pitchFamily="50" charset="-128"/>
                  <a:ea typeface="HG丸ｺﾞｼｯｸM-PRO" pitchFamily="50" charset="-128"/>
                </a:rPr>
                <a:t>歳以上</a:t>
              </a:r>
              <a:endParaRPr lang="en-US" altLang="ja-JP" sz="1100" dirty="0" smtClean="0">
                <a:latin typeface="HG丸ｺﾞｼｯｸM-PRO" pitchFamily="50" charset="-128"/>
                <a:ea typeface="HG丸ｺﾞｼｯｸM-PRO" pitchFamily="50" charset="-128"/>
              </a:endParaRPr>
            </a:p>
          </p:txBody>
        </p:sp>
        <p:sp>
          <p:nvSpPr>
            <p:cNvPr id="14" name="テキスト ボックス 13"/>
            <p:cNvSpPr txBox="1"/>
            <p:nvPr/>
          </p:nvSpPr>
          <p:spPr>
            <a:xfrm>
              <a:off x="5224816" y="3645721"/>
              <a:ext cx="360485" cy="195015"/>
            </a:xfrm>
            <a:prstGeom prst="rect">
              <a:avLst/>
            </a:prstGeom>
            <a:solidFill>
              <a:schemeClr val="bg1"/>
            </a:solidFill>
          </p:spPr>
          <p:txBody>
            <a:bodyPr vert="horz" wrap="none" lIns="36000" tIns="36000" rIns="36000" bIns="36000" rtlCol="0">
              <a:spAutoFit/>
            </a:bodyPr>
            <a:lstStyle/>
            <a:p>
              <a:pPr fontAlgn="base"/>
              <a:r>
                <a:rPr lang="ja-JP" altLang="en-US" sz="1100" smtClean="0">
                  <a:latin typeface="HG丸ｺﾞｼｯｸM-PRO" pitchFamily="50" charset="-128"/>
                  <a:ea typeface="HG丸ｺﾞｼｯｸM-PRO" pitchFamily="50" charset="-128"/>
                </a:rPr>
                <a:t>平均</a:t>
              </a:r>
              <a:endParaRPr lang="en-US" altLang="ja-JP" sz="1100" dirty="0" smtClean="0">
                <a:latin typeface="HG丸ｺﾞｼｯｸM-PRO" pitchFamily="50" charset="-128"/>
                <a:ea typeface="HG丸ｺﾞｼｯｸM-PRO" pitchFamily="50" charset="-128"/>
              </a:endParaRPr>
            </a:p>
          </p:txBody>
        </p:sp>
        <p:sp>
          <p:nvSpPr>
            <p:cNvPr id="15" name="テキスト ボックス 14"/>
            <p:cNvSpPr txBox="1"/>
            <p:nvPr/>
          </p:nvSpPr>
          <p:spPr>
            <a:xfrm>
              <a:off x="6267572" y="2527163"/>
              <a:ext cx="164157" cy="999031"/>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ドラッグストア</a:t>
              </a:r>
              <a:endParaRPr lang="en-US" altLang="ja-JP" sz="1050" dirty="0" smtClean="0">
                <a:latin typeface="HG丸ｺﾞｼｯｸM-PRO" pitchFamily="50" charset="-128"/>
                <a:ea typeface="HG丸ｺﾞｼｯｸM-PRO" pitchFamily="50" charset="-128"/>
              </a:endParaRPr>
            </a:p>
          </p:txBody>
        </p:sp>
        <p:sp>
          <p:nvSpPr>
            <p:cNvPr id="16" name="テキスト ボックス 15"/>
            <p:cNvSpPr txBox="1"/>
            <p:nvPr/>
          </p:nvSpPr>
          <p:spPr>
            <a:xfrm>
              <a:off x="7236436" y="2552169"/>
              <a:ext cx="164157" cy="570875"/>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デパート</a:t>
              </a:r>
              <a:endParaRPr lang="en-US" altLang="ja-JP" sz="1050" dirty="0" smtClean="0">
                <a:latin typeface="HG丸ｺﾞｼｯｸM-PRO" pitchFamily="50" charset="-128"/>
                <a:ea typeface="HG丸ｺﾞｼｯｸM-PRO" pitchFamily="50" charset="-128"/>
              </a:endParaRPr>
            </a:p>
          </p:txBody>
        </p:sp>
        <p:sp>
          <p:nvSpPr>
            <p:cNvPr id="17" name="テキスト ボックス 16"/>
            <p:cNvSpPr txBox="1"/>
            <p:nvPr/>
          </p:nvSpPr>
          <p:spPr>
            <a:xfrm>
              <a:off x="7712830" y="2527163"/>
              <a:ext cx="328313" cy="999031"/>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ブランド専用　</a:t>
              </a:r>
              <a:endParaRPr lang="en-US" altLang="ja-JP" sz="1050" smtClean="0">
                <a:latin typeface="HG丸ｺﾞｼｯｸM-PRO" pitchFamily="50" charset="-128"/>
                <a:ea typeface="HG丸ｺﾞｼｯｸM-PRO" pitchFamily="50" charset="-128"/>
              </a:endParaRPr>
            </a:p>
            <a:p>
              <a:pPr fontAlgn="base"/>
              <a:r>
                <a:rPr lang="ja-JP" altLang="en-US" sz="1050" smtClean="0">
                  <a:latin typeface="HG丸ｺﾞｼｯｸM-PRO" pitchFamily="50" charset="-128"/>
                  <a:ea typeface="HG丸ｺﾞｼｯｸM-PRO" pitchFamily="50" charset="-128"/>
                </a:rPr>
                <a:t>ネット通販</a:t>
              </a:r>
              <a:endParaRPr lang="en-US" altLang="ja-JP" sz="1050" dirty="0" smtClean="0">
                <a:latin typeface="HG丸ｺﾞｼｯｸM-PRO" pitchFamily="50" charset="-128"/>
                <a:ea typeface="HG丸ｺﾞｼｯｸM-PRO" pitchFamily="50" charset="-128"/>
              </a:endParaRPr>
            </a:p>
          </p:txBody>
        </p:sp>
        <p:sp>
          <p:nvSpPr>
            <p:cNvPr id="18" name="テキスト ボックス 17"/>
            <p:cNvSpPr txBox="1"/>
            <p:nvPr/>
          </p:nvSpPr>
          <p:spPr>
            <a:xfrm>
              <a:off x="8169607" y="2535499"/>
              <a:ext cx="164157" cy="856312"/>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大型スーパー</a:t>
              </a:r>
              <a:endParaRPr lang="en-US" altLang="ja-JP" sz="1050" dirty="0" smtClean="0">
                <a:latin typeface="HG丸ｺﾞｼｯｸM-PRO" pitchFamily="50" charset="-128"/>
                <a:ea typeface="HG丸ｺﾞｼｯｸM-PRO" pitchFamily="50" charset="-128"/>
              </a:endParaRPr>
            </a:p>
          </p:txBody>
        </p:sp>
        <p:sp>
          <p:nvSpPr>
            <p:cNvPr id="19" name="テキスト ボックス 18"/>
            <p:cNvSpPr txBox="1"/>
            <p:nvPr/>
          </p:nvSpPr>
          <p:spPr>
            <a:xfrm>
              <a:off x="8766019" y="2535499"/>
              <a:ext cx="164157" cy="856312"/>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化粧品専門店</a:t>
              </a:r>
              <a:endParaRPr lang="en-US" altLang="ja-JP" sz="1050" dirty="0" smtClean="0">
                <a:latin typeface="HG丸ｺﾞｼｯｸM-PRO" pitchFamily="50" charset="-128"/>
                <a:ea typeface="HG丸ｺﾞｼｯｸM-PRO" pitchFamily="50" charset="-128"/>
              </a:endParaRPr>
            </a:p>
          </p:txBody>
        </p:sp>
        <p:sp>
          <p:nvSpPr>
            <p:cNvPr id="20" name="テキスト ボックス 19"/>
            <p:cNvSpPr txBox="1"/>
            <p:nvPr/>
          </p:nvSpPr>
          <p:spPr>
            <a:xfrm>
              <a:off x="8462227" y="2518826"/>
              <a:ext cx="164157" cy="1141751"/>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ネット以外の通販</a:t>
              </a:r>
              <a:endParaRPr lang="en-US" altLang="ja-JP" sz="1050" dirty="0" smtClean="0">
                <a:latin typeface="HG丸ｺﾞｼｯｸM-PRO" pitchFamily="50" charset="-128"/>
                <a:ea typeface="HG丸ｺﾞｼｯｸM-PRO" pitchFamily="50" charset="-128"/>
              </a:endParaRPr>
            </a:p>
          </p:txBody>
        </p:sp>
        <p:sp>
          <p:nvSpPr>
            <p:cNvPr id="21" name="テキスト ボックス 20"/>
            <p:cNvSpPr txBox="1"/>
            <p:nvPr/>
          </p:nvSpPr>
          <p:spPr>
            <a:xfrm>
              <a:off x="8971167" y="2527511"/>
              <a:ext cx="328313" cy="1141751"/>
            </a:xfrm>
            <a:prstGeom prst="rect">
              <a:avLst/>
            </a:prstGeom>
            <a:solidFill>
              <a:schemeClr val="bg1"/>
            </a:solidFill>
          </p:spPr>
          <p:txBody>
            <a:bodyPr vert="eaVert" wrap="square" lIns="0" tIns="0" rIns="0" bIns="0" rtlCol="0">
              <a:spAutoFit/>
            </a:bodyPr>
            <a:lstStyle/>
            <a:p>
              <a:pPr fontAlgn="base"/>
              <a:r>
                <a:rPr lang="ja-JP" altLang="en-US" sz="1050" smtClean="0">
                  <a:latin typeface="HG丸ｺﾞｼｯｸM-PRO" pitchFamily="50" charset="-128"/>
                  <a:ea typeface="HG丸ｺﾞｼｯｸM-PRO" pitchFamily="50" charset="-128"/>
                </a:rPr>
                <a:t>ディスカウント系</a:t>
              </a:r>
              <a:endParaRPr lang="en-US" altLang="ja-JP" sz="1050" smtClean="0">
                <a:latin typeface="HG丸ｺﾞｼｯｸM-PRO" pitchFamily="50" charset="-128"/>
                <a:ea typeface="HG丸ｺﾞｼｯｸM-PRO" pitchFamily="50" charset="-128"/>
              </a:endParaRPr>
            </a:p>
            <a:p>
              <a:pPr fontAlgn="base"/>
              <a:r>
                <a:rPr lang="ja-JP" altLang="en-US" sz="1050" smtClean="0">
                  <a:latin typeface="HG丸ｺﾞｼｯｸM-PRO" pitchFamily="50" charset="-128"/>
                  <a:ea typeface="HG丸ｺﾞｼｯｸM-PRO" pitchFamily="50" charset="-128"/>
                </a:rPr>
                <a:t>ネット通販</a:t>
              </a:r>
              <a:endParaRPr lang="en-US" altLang="ja-JP" sz="1050" dirty="0" smtClean="0">
                <a:latin typeface="HG丸ｺﾞｼｯｸM-PRO" pitchFamily="50" charset="-128"/>
                <a:ea typeface="HG丸ｺﾞｼｯｸM-PRO" pitchFamily="50" charset="-128"/>
              </a:endParaRPr>
            </a:p>
          </p:txBody>
        </p:sp>
        <p:sp>
          <p:nvSpPr>
            <p:cNvPr id="22" name="角丸四角形 21"/>
            <p:cNvSpPr/>
            <p:nvPr/>
          </p:nvSpPr>
          <p:spPr>
            <a:xfrm>
              <a:off x="5040351" y="3836973"/>
              <a:ext cx="702527" cy="589111"/>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3" name="角丸四角形 22"/>
            <p:cNvSpPr/>
            <p:nvPr/>
          </p:nvSpPr>
          <p:spPr>
            <a:xfrm>
              <a:off x="5067865" y="5474090"/>
              <a:ext cx="674842" cy="288033"/>
            </a:xfrm>
            <a:prstGeom prst="roundRect">
              <a:avLst/>
            </a:prstGeom>
            <a:noFill/>
            <a:ln w="19050">
              <a:solidFill>
                <a:srgbClr val="DF7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4" name="角丸四角形 23"/>
            <p:cNvSpPr/>
            <p:nvPr/>
          </p:nvSpPr>
          <p:spPr>
            <a:xfrm>
              <a:off x="7640577" y="2465637"/>
              <a:ext cx="459355" cy="1115641"/>
            </a:xfrm>
            <a:prstGeom prst="roundRect">
              <a:avLst/>
            </a:prstGeom>
            <a:noFill/>
            <a:ln w="19050">
              <a:solidFill>
                <a:srgbClr val="DF7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5" name="角丸四角形 24"/>
            <p:cNvSpPr/>
            <p:nvPr/>
          </p:nvSpPr>
          <p:spPr>
            <a:xfrm>
              <a:off x="8967730" y="2465637"/>
              <a:ext cx="330506" cy="1115641"/>
            </a:xfrm>
            <a:prstGeom prst="roundRect">
              <a:avLst/>
            </a:prstGeom>
            <a:noFill/>
            <a:ln w="19050">
              <a:solidFill>
                <a:srgbClr val="DF73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6" name="角丸四角形 25"/>
            <p:cNvSpPr/>
            <p:nvPr/>
          </p:nvSpPr>
          <p:spPr>
            <a:xfrm>
              <a:off x="8423583" y="2465637"/>
              <a:ext cx="224658" cy="1115641"/>
            </a:xfrm>
            <a:prstGeom prst="roundRect">
              <a:avLst/>
            </a:prstGeom>
            <a:noFill/>
            <a:ln w="19050">
              <a:solidFill>
                <a:srgbClr val="D6AE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7" name="角丸四角形 26"/>
            <p:cNvSpPr/>
            <p:nvPr/>
          </p:nvSpPr>
          <p:spPr>
            <a:xfrm>
              <a:off x="6189396" y="2465637"/>
              <a:ext cx="345400" cy="1115641"/>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8" name="角丸四角形 27"/>
            <p:cNvSpPr/>
            <p:nvPr/>
          </p:nvSpPr>
          <p:spPr>
            <a:xfrm>
              <a:off x="5067865" y="5909194"/>
              <a:ext cx="674842" cy="288033"/>
            </a:xfrm>
            <a:prstGeom prst="roundRect">
              <a:avLst/>
            </a:prstGeom>
            <a:noFill/>
            <a:ln w="19050">
              <a:solidFill>
                <a:srgbClr val="D6AE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grpSp>
      <p:sp>
        <p:nvSpPr>
          <p:cNvPr id="29" name="テキスト ボックス 28"/>
          <p:cNvSpPr txBox="1"/>
          <p:nvPr/>
        </p:nvSpPr>
        <p:spPr>
          <a:xfrm>
            <a:off x="485775" y="1097856"/>
            <a:ext cx="3240708" cy="448264"/>
          </a:xfrm>
          <a:prstGeom prst="rect">
            <a:avLst/>
          </a:prstGeom>
          <a:noFill/>
        </p:spPr>
        <p:txBody>
          <a:bodyPr wrap="square" lIns="0" tIns="0" rIns="0" bIns="0" rtlCol="0">
            <a:spAutoFit/>
          </a:bodyPr>
          <a:lstStyle/>
          <a:p>
            <a:pPr fontAlgn="base">
              <a:lnSpc>
                <a:spcPct val="120000"/>
              </a:lnSpc>
            </a:pPr>
            <a:r>
              <a:rPr kumimoji="1" lang="ja-JP" altLang="en-US" sz="1300" dirty="0" smtClean="0">
                <a:latin typeface="HG丸ｺﾞｼｯｸM-PRO" pitchFamily="50" charset="-128"/>
                <a:ea typeface="HG丸ｺﾞｼｯｸM-PRO" pitchFamily="50" charset="-128"/>
              </a:rPr>
              <a:t>テキストの分類分けが設定されていれば（例えば発言者の年代など）・・</a:t>
            </a:r>
            <a:endParaRPr kumimoji="1" lang="en-US" altLang="ja-JP" sz="1300" dirty="0" smtClean="0">
              <a:latin typeface="HG丸ｺﾞｼｯｸM-PRO" pitchFamily="50" charset="-128"/>
              <a:ea typeface="HG丸ｺﾞｼｯｸM-PRO" pitchFamily="50" charset="-128"/>
            </a:endParaRPr>
          </a:p>
        </p:txBody>
      </p:sp>
      <p:sp>
        <p:nvSpPr>
          <p:cNvPr id="30" name="四角形吹き出し 29"/>
          <p:cNvSpPr/>
          <p:nvPr/>
        </p:nvSpPr>
        <p:spPr>
          <a:xfrm>
            <a:off x="2430339" y="4338216"/>
            <a:ext cx="2376264" cy="1800200"/>
          </a:xfrm>
          <a:prstGeom prst="wedgeRectCallout">
            <a:avLst>
              <a:gd name="adj1" fmla="val 117934"/>
              <a:gd name="adj2" fmla="val -53577"/>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pic>
        <p:nvPicPr>
          <p:cNvPr id="31" name="図 30" descr="モザイクメニュー_矩形.JPG"/>
          <p:cNvPicPr>
            <a:picLocks noChangeAspect="1"/>
          </p:cNvPicPr>
          <p:nvPr/>
        </p:nvPicPr>
        <p:blipFill>
          <a:blip r:embed="rId3" cstate="print"/>
          <a:srcRect t="11082"/>
          <a:stretch>
            <a:fillRect/>
          </a:stretch>
        </p:blipFill>
        <p:spPr>
          <a:xfrm>
            <a:off x="2454208" y="4431731"/>
            <a:ext cx="2280387" cy="1634677"/>
          </a:xfrm>
          <a:prstGeom prst="rect">
            <a:avLst/>
          </a:prstGeom>
        </p:spPr>
      </p:pic>
      <p:sp>
        <p:nvSpPr>
          <p:cNvPr id="32" name="テキスト ボックス 31"/>
          <p:cNvSpPr txBox="1"/>
          <p:nvPr/>
        </p:nvSpPr>
        <p:spPr>
          <a:xfrm>
            <a:off x="485775" y="1930663"/>
            <a:ext cx="3240708" cy="448264"/>
          </a:xfrm>
          <a:prstGeom prst="rect">
            <a:avLst/>
          </a:prstGeom>
          <a:noFill/>
        </p:spPr>
        <p:txBody>
          <a:bodyPr wrap="square" lIns="0" tIns="0" rIns="0" bIns="0" rtlCol="0">
            <a:spAutoFit/>
          </a:bodyPr>
          <a:lstStyle/>
          <a:p>
            <a:pPr fontAlgn="base">
              <a:lnSpc>
                <a:spcPct val="120000"/>
              </a:lnSpc>
            </a:pPr>
            <a:r>
              <a:rPr lang="ja-JP" altLang="en-US" sz="1300" dirty="0" smtClean="0">
                <a:latin typeface="HG丸ｺﾞｼｯｸM-PRO" pitchFamily="50" charset="-128"/>
                <a:ea typeface="HG丸ｺﾞｼｯｸM-PRO" pitchFamily="50" charset="-128"/>
              </a:rPr>
              <a:t>２つの分類（属性）の掛け合わせに該当するテキスト数を、矩形の大きさで表示</a:t>
            </a:r>
            <a:endParaRPr kumimoji="1" lang="en-US" altLang="ja-JP" sz="1300" dirty="0" smtClean="0">
              <a:latin typeface="HG丸ｺﾞｼｯｸM-PRO" pitchFamily="50" charset="-128"/>
              <a:ea typeface="HG丸ｺﾞｼｯｸM-PRO" pitchFamily="50" charset="-128"/>
            </a:endParaRPr>
          </a:p>
        </p:txBody>
      </p:sp>
      <p:sp>
        <p:nvSpPr>
          <p:cNvPr id="33" name="下矢印 32"/>
          <p:cNvSpPr/>
          <p:nvPr/>
        </p:nvSpPr>
        <p:spPr>
          <a:xfrm rot="16200000">
            <a:off x="481298" y="2599281"/>
            <a:ext cx="254707" cy="245754"/>
          </a:xfrm>
          <a:prstGeom prst="downArrow">
            <a:avLst>
              <a:gd name="adj1" fmla="val 50000"/>
              <a:gd name="adj2" fmla="val 60853"/>
            </a:avLst>
          </a:prstGeom>
          <a:gradFill flip="none" rotWithShape="1">
            <a:gsLst>
              <a:gs pos="0">
                <a:schemeClr val="bg1">
                  <a:lumMod val="85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34" name="角丸四角形 33"/>
          <p:cNvSpPr/>
          <p:nvPr/>
        </p:nvSpPr>
        <p:spPr>
          <a:xfrm>
            <a:off x="848372" y="2560081"/>
            <a:ext cx="2734095" cy="288031"/>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base"/>
            <a:r>
              <a:rPr lang="ja-JP" altLang="en-US" sz="1400" b="1" dirty="0" smtClean="0">
                <a:solidFill>
                  <a:schemeClr val="tx2">
                    <a:lumMod val="50000"/>
                  </a:schemeClr>
                </a:solidFill>
                <a:latin typeface="HG丸ｺﾞｼｯｸM-PRO" pitchFamily="50" charset="-128"/>
                <a:ea typeface="HG丸ｺﾞｼｯｸM-PRO" pitchFamily="50" charset="-128"/>
              </a:rPr>
              <a:t>分類数の傾向把握が可能</a:t>
            </a:r>
            <a:endParaRPr lang="en-US" altLang="ja-JP" sz="1400" b="1" dirty="0" smtClean="0">
              <a:solidFill>
                <a:schemeClr val="tx2">
                  <a:lumMod val="50000"/>
                </a:schemeClr>
              </a:solidFill>
              <a:latin typeface="HG丸ｺﾞｼｯｸM-PRO" pitchFamily="50" charset="-128"/>
              <a:ea typeface="HG丸ｺﾞｼｯｸM-PRO" pitchFamily="50" charset="-128"/>
            </a:endParaRPr>
          </a:p>
        </p:txBody>
      </p:sp>
      <p:sp>
        <p:nvSpPr>
          <p:cNvPr id="35" name="テキスト ボックス 34"/>
          <p:cNvSpPr txBox="1"/>
          <p:nvPr/>
        </p:nvSpPr>
        <p:spPr>
          <a:xfrm>
            <a:off x="485775" y="3064138"/>
            <a:ext cx="3312716" cy="635367"/>
          </a:xfrm>
          <a:prstGeom prst="rect">
            <a:avLst/>
          </a:prstGeom>
          <a:noFill/>
        </p:spPr>
        <p:txBody>
          <a:bodyPr wrap="square" lIns="0" tIns="0" rIns="0" bIns="0" rtlCol="0">
            <a:spAutoFit/>
          </a:bodyPr>
          <a:lstStyle/>
          <a:p>
            <a:pPr fontAlgn="base">
              <a:lnSpc>
                <a:spcPct val="120000"/>
              </a:lnSpc>
            </a:pPr>
            <a:r>
              <a:rPr lang="en-US" altLang="ja-JP" sz="1200" dirty="0" smtClean="0">
                <a:latin typeface="HG丸ｺﾞｼｯｸM-PRO" pitchFamily="50" charset="-128"/>
                <a:ea typeface="HG丸ｺﾞｼｯｸM-PRO" pitchFamily="50" charset="-128"/>
              </a:rPr>
              <a:t>【</a:t>
            </a:r>
            <a:r>
              <a:rPr lang="ja-JP" altLang="en-US" sz="1200" dirty="0" smtClean="0">
                <a:latin typeface="HG丸ｺﾞｼｯｸM-PRO" pitchFamily="50" charset="-128"/>
                <a:ea typeface="HG丸ｺﾞｼｯｸM-PRO" pitchFamily="50" charset="-128"/>
              </a:rPr>
              <a:t>右の例では</a:t>
            </a:r>
            <a:r>
              <a:rPr lang="en-US" altLang="ja-JP" sz="1200" dirty="0" smtClean="0">
                <a:latin typeface="HG丸ｺﾞｼｯｸM-PRO" pitchFamily="50" charset="-128"/>
                <a:ea typeface="HG丸ｺﾞｼｯｸM-PRO" pitchFamily="50" charset="-128"/>
              </a:rPr>
              <a:t>】</a:t>
            </a:r>
            <a:r>
              <a:rPr lang="ja-JP" altLang="en-US" sz="1200" dirty="0" smtClean="0">
                <a:latin typeface="HG丸ｺﾞｼｯｸM-PRO" pitchFamily="50" charset="-128"/>
                <a:ea typeface="HG丸ｺﾞｼｯｸM-PRO" pitchFamily="50" charset="-128"/>
              </a:rPr>
              <a:t>化粧品の購入場所として・・</a:t>
            </a:r>
            <a:endParaRPr lang="en-US" altLang="ja-JP" sz="1200" dirty="0" smtClean="0">
              <a:latin typeface="HG丸ｺﾞｼｯｸM-PRO" pitchFamily="50" charset="-128"/>
              <a:ea typeface="HG丸ｺﾞｼｯｸM-PRO" pitchFamily="50" charset="-128"/>
            </a:endParaRPr>
          </a:p>
          <a:p>
            <a:pPr fontAlgn="base">
              <a:lnSpc>
                <a:spcPct val="120000"/>
              </a:lnSpc>
            </a:pPr>
            <a:r>
              <a:rPr lang="ja-JP" altLang="en-US" sz="1200" dirty="0" smtClean="0">
                <a:latin typeface="HG丸ｺﾞｼｯｸM-PRO" pitchFamily="50" charset="-128"/>
                <a:ea typeface="HG丸ｺﾞｼｯｸM-PRO" pitchFamily="50" charset="-128"/>
              </a:rPr>
              <a:t>若者はドラッグストアなどで、年配になるほど通信販売の利用が増える傾向などが確認できる。</a:t>
            </a:r>
            <a:endParaRPr lang="en-US" altLang="ja-JP" sz="1200" dirty="0" smtClean="0">
              <a:latin typeface="HG丸ｺﾞｼｯｸM-PRO" pitchFamily="50" charset="-128"/>
              <a:ea typeface="HG丸ｺﾞｼｯｸM-PRO" pitchFamily="50" charset="-128"/>
            </a:endParaRPr>
          </a:p>
        </p:txBody>
      </p:sp>
      <p:sp>
        <p:nvSpPr>
          <p:cNvPr id="36" name="二等辺三角形 35"/>
          <p:cNvSpPr/>
          <p:nvPr/>
        </p:nvSpPr>
        <p:spPr>
          <a:xfrm rot="10800000">
            <a:off x="1278211" y="3978176"/>
            <a:ext cx="316066" cy="129760"/>
          </a:xfrm>
          <a:prstGeom prst="triangle">
            <a:avLst/>
          </a:prstGeom>
          <a:gradFill flip="none" rotWithShape="1">
            <a:gsLst>
              <a:gs pos="0">
                <a:schemeClr val="tx1">
                  <a:lumMod val="50000"/>
                  <a:lumOff val="50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150" smtClean="0">
              <a:solidFill>
                <a:schemeClr val="tx1"/>
              </a:solidFill>
              <a:latin typeface="HG丸ｺﾞｼｯｸM-PRO" pitchFamily="50" charset="-128"/>
              <a:ea typeface="HG丸ｺﾞｼｯｸM-PRO" pitchFamily="50" charset="-128"/>
            </a:endParaRPr>
          </a:p>
        </p:txBody>
      </p:sp>
      <p:sp>
        <p:nvSpPr>
          <p:cNvPr id="37" name="角丸四角形 36"/>
          <p:cNvSpPr/>
          <p:nvPr/>
        </p:nvSpPr>
        <p:spPr>
          <a:xfrm>
            <a:off x="315103" y="4266208"/>
            <a:ext cx="2187243" cy="72008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base">
              <a:lnSpc>
                <a:spcPct val="120000"/>
              </a:lnSpc>
            </a:pPr>
            <a:r>
              <a:rPr lang="ja-JP" altLang="en-US" sz="1300" dirty="0" smtClean="0">
                <a:solidFill>
                  <a:schemeClr val="tx1"/>
                </a:solidFill>
                <a:latin typeface="HG丸ｺﾞｼｯｸM-PRO" pitchFamily="50" charset="-128"/>
                <a:ea typeface="HG丸ｺﾞｼｯｸM-PRO" pitchFamily="50" charset="-128"/>
              </a:rPr>
              <a:t>それぞれの矩形もしくは</a:t>
            </a:r>
            <a:endParaRPr lang="en-US" altLang="ja-JP" sz="1300" dirty="0" smtClean="0">
              <a:solidFill>
                <a:schemeClr val="tx1"/>
              </a:solidFill>
              <a:latin typeface="HG丸ｺﾞｼｯｸM-PRO" pitchFamily="50" charset="-128"/>
              <a:ea typeface="HG丸ｺﾞｼｯｸM-PRO" pitchFamily="50" charset="-128"/>
            </a:endParaRPr>
          </a:p>
          <a:p>
            <a:pPr fontAlgn="base">
              <a:lnSpc>
                <a:spcPct val="120000"/>
              </a:lnSpc>
            </a:pPr>
            <a:r>
              <a:rPr lang="ja-JP" altLang="en-US" sz="1300" dirty="0" smtClean="0">
                <a:solidFill>
                  <a:schemeClr val="tx1"/>
                </a:solidFill>
                <a:latin typeface="HG丸ｺﾞｼｯｸM-PRO" pitchFamily="50" charset="-128"/>
                <a:ea typeface="HG丸ｺﾞｼｯｸM-PRO" pitchFamily="50" charset="-128"/>
              </a:rPr>
              <a:t>縦軸ラベル集計単位で</a:t>
            </a:r>
            <a:endParaRPr lang="en-US" altLang="ja-JP" sz="1300" b="1" dirty="0" smtClean="0">
              <a:solidFill>
                <a:schemeClr val="tx2">
                  <a:lumMod val="75000"/>
                </a:schemeClr>
              </a:solidFill>
              <a:latin typeface="HG丸ｺﾞｼｯｸM-PRO" pitchFamily="50" charset="-128"/>
              <a:ea typeface="HG丸ｺﾞｼｯｸM-PRO" pitchFamily="50" charset="-128"/>
            </a:endParaRPr>
          </a:p>
        </p:txBody>
      </p:sp>
      <p:sp>
        <p:nvSpPr>
          <p:cNvPr id="38" name="角丸四角形 37"/>
          <p:cNvSpPr/>
          <p:nvPr/>
        </p:nvSpPr>
        <p:spPr>
          <a:xfrm>
            <a:off x="3942507" y="1180104"/>
            <a:ext cx="3816424" cy="277792"/>
          </a:xfrm>
          <a:prstGeom prst="round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400" b="1" smtClean="0">
                <a:solidFill>
                  <a:schemeClr val="tx1"/>
                </a:solidFill>
                <a:latin typeface="HG丸ｺﾞｼｯｸM-PRO" pitchFamily="50" charset="-128"/>
                <a:ea typeface="HG丸ｺﾞｼｯｸM-PRO" pitchFamily="50" charset="-128"/>
              </a:rPr>
              <a:t>モザイクプロット</a:t>
            </a:r>
            <a:endParaRPr lang="en-US" altLang="ja-JP" sz="1400" b="1" smtClean="0">
              <a:solidFill>
                <a:schemeClr val="tx1"/>
              </a:solidFill>
              <a:latin typeface="HG丸ｺﾞｼｯｸM-PRO" pitchFamily="50" charset="-128"/>
              <a:ea typeface="HG丸ｺﾞｼｯｸM-PRO" pitchFamily="50" charset="-128"/>
            </a:endParaRPr>
          </a:p>
        </p:txBody>
      </p:sp>
      <p:sp>
        <p:nvSpPr>
          <p:cNvPr id="39"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表示例１</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40" name="角丸四角形 39"/>
          <p:cNvSpPr/>
          <p:nvPr/>
        </p:nvSpPr>
        <p:spPr>
          <a:xfrm>
            <a:off x="485775" y="4914280"/>
            <a:ext cx="2016571" cy="648072"/>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base">
              <a:lnSpc>
                <a:spcPct val="120000"/>
              </a:lnSpc>
            </a:pPr>
            <a:r>
              <a:rPr lang="ja-JP" altLang="en-US" sz="1400" b="1" dirty="0" smtClean="0">
                <a:solidFill>
                  <a:schemeClr val="tx2">
                    <a:lumMod val="50000"/>
                  </a:schemeClr>
                </a:solidFill>
                <a:latin typeface="HG丸ｺﾞｼｯｸM-PRO" pitchFamily="50" charset="-128"/>
                <a:ea typeface="HG丸ｺﾞｼｯｸM-PRO" pitchFamily="50" charset="-128"/>
              </a:rPr>
              <a:t>所属するテキストの</a:t>
            </a:r>
            <a:endParaRPr lang="en-US" altLang="ja-JP" sz="1400" b="1" dirty="0" smtClean="0">
              <a:solidFill>
                <a:schemeClr val="tx2">
                  <a:lumMod val="50000"/>
                </a:schemeClr>
              </a:solidFill>
              <a:latin typeface="HG丸ｺﾞｼｯｸM-PRO" pitchFamily="50" charset="-128"/>
              <a:ea typeface="HG丸ｺﾞｼｯｸM-PRO" pitchFamily="50" charset="-128"/>
            </a:endParaRPr>
          </a:p>
          <a:p>
            <a:pPr fontAlgn="base">
              <a:lnSpc>
                <a:spcPct val="120000"/>
              </a:lnSpc>
            </a:pPr>
            <a:r>
              <a:rPr lang="ja-JP" altLang="en-US" sz="1400" b="1" dirty="0" smtClean="0">
                <a:solidFill>
                  <a:schemeClr val="tx2">
                    <a:lumMod val="50000"/>
                  </a:schemeClr>
                </a:solidFill>
                <a:latin typeface="HG丸ｺﾞｼｯｸM-PRO" pitchFamily="50" charset="-128"/>
                <a:ea typeface="HG丸ｺﾞｼｯｸM-PRO" pitchFamily="50" charset="-128"/>
              </a:rPr>
              <a:t>分析等の表示が可能</a:t>
            </a:r>
            <a:endParaRPr lang="en-US" altLang="ja-JP" sz="1400" b="1" dirty="0" smtClean="0">
              <a:solidFill>
                <a:schemeClr val="tx2">
                  <a:lumMod val="50000"/>
                </a:schemeClr>
              </a:solidFill>
              <a:latin typeface="HG丸ｺﾞｼｯｸM-PRO" pitchFamily="50" charset="-128"/>
              <a:ea typeface="HG丸ｺﾞｼｯｸM-PRO" pitchFamily="50"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500" fill="hold"/>
                                        <p:tgtEl>
                                          <p:spTgt spid="35"/>
                                        </p:tgtEl>
                                        <p:attrNameLst>
                                          <p:attrName>ppt_w</p:attrName>
                                        </p:attrNameLst>
                                      </p:cBhvr>
                                      <p:tavLst>
                                        <p:tav tm="0">
                                          <p:val>
                                            <p:fltVal val="0"/>
                                          </p:val>
                                        </p:tav>
                                        <p:tav tm="100000">
                                          <p:val>
                                            <p:strVal val="#ppt_w"/>
                                          </p:val>
                                        </p:tav>
                                      </p:tavLst>
                                    </p:anim>
                                    <p:anim calcmode="lin" valueType="num">
                                      <p:cBhvr>
                                        <p:cTn id="36" dur="500" fill="hold"/>
                                        <p:tgtEl>
                                          <p:spTgt spid="35"/>
                                        </p:tgtEl>
                                        <p:attrNameLst>
                                          <p:attrName>ppt_h</p:attrName>
                                        </p:attrNameLst>
                                      </p:cBhvr>
                                      <p:tavLst>
                                        <p:tav tm="0">
                                          <p:val>
                                            <p:fltVal val="0"/>
                                          </p:val>
                                        </p:tav>
                                        <p:tav tm="100000">
                                          <p:val>
                                            <p:strVal val="#ppt_h"/>
                                          </p:val>
                                        </p:tav>
                                      </p:tavLst>
                                    </p:anim>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p:cTn id="49" dur="500" fill="hold"/>
                                        <p:tgtEl>
                                          <p:spTgt spid="37"/>
                                        </p:tgtEl>
                                        <p:attrNameLst>
                                          <p:attrName>ppt_w</p:attrName>
                                        </p:attrNameLst>
                                      </p:cBhvr>
                                      <p:tavLst>
                                        <p:tav tm="0">
                                          <p:val>
                                            <p:fltVal val="0"/>
                                          </p:val>
                                        </p:tav>
                                        <p:tav tm="100000">
                                          <p:val>
                                            <p:strVal val="#ppt_w"/>
                                          </p:val>
                                        </p:tav>
                                      </p:tavLst>
                                    </p:anim>
                                    <p:anim calcmode="lin" valueType="num">
                                      <p:cBhvr>
                                        <p:cTn id="50" dur="500" fill="hold"/>
                                        <p:tgtEl>
                                          <p:spTgt spid="37"/>
                                        </p:tgtEl>
                                        <p:attrNameLst>
                                          <p:attrName>ppt_h</p:attrName>
                                        </p:attrNameLst>
                                      </p:cBhvr>
                                      <p:tavLst>
                                        <p:tav tm="0">
                                          <p:val>
                                            <p:fltVal val="0"/>
                                          </p:val>
                                        </p:tav>
                                        <p:tav tm="100000">
                                          <p:val>
                                            <p:strVal val="#ppt_h"/>
                                          </p:val>
                                        </p:tav>
                                      </p:tavLst>
                                    </p:anim>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fltVal val="0"/>
                                          </p:val>
                                        </p:tav>
                                        <p:tav tm="100000">
                                          <p:val>
                                            <p:strVal val="#ppt_h"/>
                                          </p:val>
                                        </p:tav>
                                      </p:tavLst>
                                    </p:anim>
                                    <p:animEffect transition="in" filter="fade">
                                      <p:cBhvr>
                                        <p:cTn id="65" dur="500"/>
                                        <p:tgtEl>
                                          <p:spTgt spid="30"/>
                                        </p:tgtEl>
                                      </p:cBhvr>
                                    </p:animEffect>
                                  </p:childTnLst>
                                </p:cTn>
                              </p:par>
                              <p:par>
                                <p:cTn id="66" presetID="53"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2" grpId="0"/>
      <p:bldP spid="33" grpId="0" animBg="1"/>
      <p:bldP spid="34" grpId="0"/>
      <p:bldP spid="35" grpId="0"/>
      <p:bldP spid="36" grpId="0" animBg="1"/>
      <p:bldP spid="37"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語の出現頻度よる傾向比較</a:t>
            </a:r>
            <a:endParaRPr kumimoji="1" lang="ja-JP" altLang="en-US" dirty="0">
              <a:solidFill>
                <a:schemeClr val="tx2">
                  <a:lumMod val="50000"/>
                </a:schemeClr>
              </a:solidFill>
            </a:endParaRPr>
          </a:p>
        </p:txBody>
      </p:sp>
      <p:grpSp>
        <p:nvGrpSpPr>
          <p:cNvPr id="5" name="グループ化 4"/>
          <p:cNvGrpSpPr/>
          <p:nvPr/>
        </p:nvGrpSpPr>
        <p:grpSpPr>
          <a:xfrm>
            <a:off x="2934047" y="6282432"/>
            <a:ext cx="3509477" cy="221599"/>
            <a:chOff x="3891084" y="6391279"/>
            <a:chExt cx="3509477" cy="221599"/>
          </a:xfrm>
        </p:grpSpPr>
        <p:sp>
          <p:nvSpPr>
            <p:cNvPr id="6" name="正方形/長方形 5"/>
            <p:cNvSpPr/>
            <p:nvPr/>
          </p:nvSpPr>
          <p:spPr>
            <a:xfrm>
              <a:off x="3891084" y="6426449"/>
              <a:ext cx="144015" cy="144015"/>
            </a:xfrm>
            <a:prstGeom prst="rect">
              <a:avLst/>
            </a:prstGeom>
            <a:solidFill>
              <a:srgbClr val="33AEE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7" name="テキスト ボックス 6"/>
            <p:cNvSpPr txBox="1"/>
            <p:nvPr/>
          </p:nvSpPr>
          <p:spPr>
            <a:xfrm>
              <a:off x="4107587" y="6391279"/>
              <a:ext cx="1513359" cy="221599"/>
            </a:xfrm>
            <a:prstGeom prst="rect">
              <a:avLst/>
            </a:prstGeom>
            <a:noFill/>
          </p:spPr>
          <p:txBody>
            <a:bodyPr wrap="square" lIns="0" tIns="0" rIns="0" bIns="0" rtlCol="0">
              <a:spAutoFit/>
            </a:bodyPr>
            <a:lstStyle/>
            <a:p>
              <a:pPr fontAlgn="base">
                <a:lnSpc>
                  <a:spcPct val="120000"/>
                </a:lnSpc>
              </a:pPr>
              <a:r>
                <a:rPr lang="ja-JP" altLang="en-US" sz="1200" smtClean="0">
                  <a:latin typeface="HG丸ｺﾞｼｯｸM-PRO" pitchFamily="50" charset="-128"/>
                  <a:ea typeface="HG丸ｺﾞｼｯｸM-PRO" pitchFamily="50" charset="-128"/>
                </a:rPr>
                <a:t>全体に比べて多い</a:t>
              </a:r>
              <a:endParaRPr lang="en-US" altLang="ja-JP" sz="1200" smtClean="0">
                <a:latin typeface="HG丸ｺﾞｼｯｸM-PRO" pitchFamily="50" charset="-128"/>
                <a:ea typeface="HG丸ｺﾞｼｯｸM-PRO" pitchFamily="50" charset="-128"/>
              </a:endParaRPr>
            </a:p>
          </p:txBody>
        </p:sp>
        <p:sp>
          <p:nvSpPr>
            <p:cNvPr id="8" name="正方形/長方形 7"/>
            <p:cNvSpPr/>
            <p:nvPr/>
          </p:nvSpPr>
          <p:spPr>
            <a:xfrm>
              <a:off x="5670699" y="6426449"/>
              <a:ext cx="144015" cy="144015"/>
            </a:xfrm>
            <a:prstGeom prst="rect">
              <a:avLst/>
            </a:prstGeom>
            <a:solidFill>
              <a:srgbClr val="EB81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9" name="テキスト ボックス 8"/>
            <p:cNvSpPr txBox="1"/>
            <p:nvPr/>
          </p:nvSpPr>
          <p:spPr>
            <a:xfrm>
              <a:off x="5887202" y="6391279"/>
              <a:ext cx="1513359" cy="221599"/>
            </a:xfrm>
            <a:prstGeom prst="rect">
              <a:avLst/>
            </a:prstGeom>
            <a:noFill/>
          </p:spPr>
          <p:txBody>
            <a:bodyPr wrap="square" lIns="0" tIns="0" rIns="0" bIns="0" rtlCol="0">
              <a:spAutoFit/>
            </a:bodyPr>
            <a:lstStyle/>
            <a:p>
              <a:pPr fontAlgn="base">
                <a:lnSpc>
                  <a:spcPct val="120000"/>
                </a:lnSpc>
              </a:pPr>
              <a:r>
                <a:rPr lang="ja-JP" altLang="en-US" sz="1200" smtClean="0">
                  <a:latin typeface="HG丸ｺﾞｼｯｸM-PRO" pitchFamily="50" charset="-128"/>
                  <a:ea typeface="HG丸ｺﾞｼｯｸM-PRO" pitchFamily="50" charset="-128"/>
                </a:rPr>
                <a:t>全体に比べて少ない</a:t>
              </a:r>
              <a:endParaRPr lang="en-US" altLang="ja-JP" sz="1200" smtClean="0">
                <a:latin typeface="HG丸ｺﾞｼｯｸM-PRO" pitchFamily="50" charset="-128"/>
                <a:ea typeface="HG丸ｺﾞｼｯｸM-PRO" pitchFamily="50" charset="-128"/>
              </a:endParaRPr>
            </a:p>
          </p:txBody>
        </p:sp>
      </p:grpSp>
      <p:grpSp>
        <p:nvGrpSpPr>
          <p:cNvPr id="10" name="グループ化 51"/>
          <p:cNvGrpSpPr/>
          <p:nvPr/>
        </p:nvGrpSpPr>
        <p:grpSpPr>
          <a:xfrm>
            <a:off x="485775" y="1961952"/>
            <a:ext cx="5962458" cy="4176464"/>
            <a:chOff x="2834611" y="1673920"/>
            <a:chExt cx="6579264" cy="4608512"/>
          </a:xfrm>
        </p:grpSpPr>
        <p:pic>
          <p:nvPicPr>
            <p:cNvPr id="11" name="図 10" descr="WS000062.JPG"/>
            <p:cNvPicPr>
              <a:picLocks noChangeAspect="1"/>
            </p:cNvPicPr>
            <p:nvPr/>
          </p:nvPicPr>
          <p:blipFill>
            <a:blip r:embed="rId2" cstate="print"/>
            <a:srcRect b="48727"/>
            <a:stretch>
              <a:fillRect/>
            </a:stretch>
          </p:blipFill>
          <p:spPr>
            <a:xfrm>
              <a:off x="2834611" y="1691546"/>
              <a:ext cx="6579264" cy="4590886"/>
            </a:xfrm>
            <a:prstGeom prst="rect">
              <a:avLst/>
            </a:prstGeom>
            <a:ln>
              <a:solidFill>
                <a:schemeClr val="tx1">
                  <a:lumMod val="50000"/>
                  <a:lumOff val="50000"/>
                </a:schemeClr>
              </a:solidFill>
            </a:ln>
          </p:spPr>
        </p:pic>
        <p:grpSp>
          <p:nvGrpSpPr>
            <p:cNvPr id="12" name="グループ化 84"/>
            <p:cNvGrpSpPr/>
            <p:nvPr/>
          </p:nvGrpSpPr>
          <p:grpSpPr>
            <a:xfrm>
              <a:off x="3060835" y="2023948"/>
              <a:ext cx="1124287" cy="4250402"/>
              <a:chOff x="3539542" y="2290103"/>
              <a:chExt cx="1039571" cy="3984752"/>
            </a:xfrm>
          </p:grpSpPr>
          <p:sp>
            <p:nvSpPr>
              <p:cNvPr id="19" name="テキスト ボックス 8"/>
              <p:cNvSpPr txBox="1"/>
              <p:nvPr/>
            </p:nvSpPr>
            <p:spPr>
              <a:xfrm>
                <a:off x="3539542" y="2491992"/>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カバー力</a:t>
                </a:r>
                <a:r>
                  <a:rPr lang="en-US" altLang="ja-JP" sz="1000" smtClean="0">
                    <a:latin typeface="HG丸ｺﾞｼｯｸM-PRO" pitchFamily="50" charset="-128"/>
                    <a:ea typeface="HG丸ｺﾞｼｯｸM-PRO" pitchFamily="50" charset="-128"/>
                  </a:rPr>
                  <a:t>#</a:t>
                </a:r>
              </a:p>
            </p:txBody>
          </p:sp>
          <p:sp>
            <p:nvSpPr>
              <p:cNvPr id="20" name="テキスト ボックス 19"/>
              <p:cNvSpPr txBox="1"/>
              <p:nvPr/>
            </p:nvSpPr>
            <p:spPr>
              <a:xfrm>
                <a:off x="3539542" y="2693881"/>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自然</a:t>
                </a:r>
                <a:r>
                  <a:rPr lang="en-US" altLang="ja-JP" sz="1000" smtClean="0">
                    <a:latin typeface="HG丸ｺﾞｼｯｸM-PRO" pitchFamily="50" charset="-128"/>
                    <a:ea typeface="HG丸ｺﾞｼｯｸM-PRO" pitchFamily="50" charset="-128"/>
                  </a:rPr>
                  <a:t>#</a:t>
                </a:r>
              </a:p>
            </p:txBody>
          </p:sp>
          <p:sp>
            <p:nvSpPr>
              <p:cNvPr id="21" name="テキスト ボックス 20"/>
              <p:cNvSpPr txBox="1"/>
              <p:nvPr/>
            </p:nvSpPr>
            <p:spPr>
              <a:xfrm>
                <a:off x="3539542" y="2895771"/>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色</a:t>
                </a:r>
                <a:r>
                  <a:rPr lang="en-US" altLang="ja-JP" sz="1000" smtClean="0">
                    <a:latin typeface="HG丸ｺﾞｼｯｸM-PRO" pitchFamily="50" charset="-128"/>
                    <a:ea typeface="HG丸ｺﾞｼｯｸM-PRO" pitchFamily="50" charset="-128"/>
                  </a:rPr>
                  <a:t>#</a:t>
                </a:r>
              </a:p>
            </p:txBody>
          </p:sp>
          <p:sp>
            <p:nvSpPr>
              <p:cNvPr id="22" name="テキスト ボックス 21"/>
              <p:cNvSpPr txBox="1"/>
              <p:nvPr/>
            </p:nvSpPr>
            <p:spPr>
              <a:xfrm>
                <a:off x="3539542" y="3097660"/>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値段</a:t>
                </a:r>
                <a:r>
                  <a:rPr lang="en-US" altLang="ja-JP" sz="1000" smtClean="0">
                    <a:latin typeface="HG丸ｺﾞｼｯｸM-PRO" pitchFamily="50" charset="-128"/>
                    <a:ea typeface="HG丸ｺﾞｼｯｸM-PRO" pitchFamily="50" charset="-128"/>
                  </a:rPr>
                  <a:t>#</a:t>
                </a:r>
              </a:p>
            </p:txBody>
          </p:sp>
          <p:sp>
            <p:nvSpPr>
              <p:cNvPr id="23" name="テキスト ボックス 22"/>
              <p:cNvSpPr txBox="1"/>
              <p:nvPr/>
            </p:nvSpPr>
            <p:spPr>
              <a:xfrm>
                <a:off x="3539542" y="3299549"/>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きれい</a:t>
                </a:r>
                <a:r>
                  <a:rPr lang="en-US" altLang="ja-JP" sz="1000" smtClean="0">
                    <a:latin typeface="HG丸ｺﾞｼｯｸM-PRO" pitchFamily="50" charset="-128"/>
                    <a:ea typeface="HG丸ｺﾞｼｯｸM-PRO" pitchFamily="50" charset="-128"/>
                  </a:rPr>
                  <a:t>#</a:t>
                </a:r>
              </a:p>
            </p:txBody>
          </p:sp>
          <p:sp>
            <p:nvSpPr>
              <p:cNvPr id="24" name="テキスト ボックス 23"/>
              <p:cNvSpPr txBox="1"/>
              <p:nvPr/>
            </p:nvSpPr>
            <p:spPr>
              <a:xfrm>
                <a:off x="3539542" y="3501438"/>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伸び</a:t>
                </a:r>
                <a:r>
                  <a:rPr lang="en-US" altLang="ja-JP" sz="1000" smtClean="0">
                    <a:latin typeface="HG丸ｺﾞｼｯｸM-PRO" pitchFamily="50" charset="-128"/>
                    <a:ea typeface="HG丸ｺﾞｼｯｸM-PRO" pitchFamily="50" charset="-128"/>
                  </a:rPr>
                  <a:t>#</a:t>
                </a:r>
              </a:p>
            </p:txBody>
          </p:sp>
          <p:sp>
            <p:nvSpPr>
              <p:cNvPr id="25" name="テキスト ボックス 14"/>
              <p:cNvSpPr txBox="1"/>
              <p:nvPr/>
            </p:nvSpPr>
            <p:spPr>
              <a:xfrm>
                <a:off x="3539542" y="3703327"/>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薄付き</a:t>
                </a:r>
                <a:r>
                  <a:rPr lang="en-US" altLang="ja-JP" sz="1000" smtClean="0">
                    <a:latin typeface="HG丸ｺﾞｼｯｸM-PRO" pitchFamily="50" charset="-128"/>
                    <a:ea typeface="HG丸ｺﾞｼｯｸM-PRO" pitchFamily="50" charset="-128"/>
                  </a:rPr>
                  <a:t>#</a:t>
                </a:r>
              </a:p>
            </p:txBody>
          </p:sp>
          <p:sp>
            <p:nvSpPr>
              <p:cNvPr id="26" name="テキスト ボックス 15"/>
              <p:cNvSpPr txBox="1"/>
              <p:nvPr/>
            </p:nvSpPr>
            <p:spPr>
              <a:xfrm>
                <a:off x="3539542" y="3905216"/>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感じ</a:t>
                </a:r>
                <a:r>
                  <a:rPr lang="en-US" altLang="ja-JP" sz="1000" smtClean="0">
                    <a:latin typeface="HG丸ｺﾞｼｯｸM-PRO" pitchFamily="50" charset="-128"/>
                    <a:ea typeface="HG丸ｺﾞｼｯｸM-PRO" pitchFamily="50" charset="-128"/>
                  </a:rPr>
                  <a:t>#</a:t>
                </a:r>
              </a:p>
            </p:txBody>
          </p:sp>
          <p:sp>
            <p:nvSpPr>
              <p:cNvPr id="27" name="テキスト ボックス 26"/>
              <p:cNvSpPr txBox="1"/>
              <p:nvPr/>
            </p:nvSpPr>
            <p:spPr>
              <a:xfrm>
                <a:off x="3539542" y="4107105"/>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自分</a:t>
                </a:r>
                <a:endParaRPr lang="en-US" altLang="ja-JP" sz="1000" smtClean="0">
                  <a:latin typeface="HG丸ｺﾞｼｯｸM-PRO" pitchFamily="50" charset="-128"/>
                  <a:ea typeface="HG丸ｺﾞｼｯｸM-PRO" pitchFamily="50" charset="-128"/>
                </a:endParaRPr>
              </a:p>
            </p:txBody>
          </p:sp>
          <p:sp>
            <p:nvSpPr>
              <p:cNvPr id="28" name="テキスト ボックス 27"/>
              <p:cNvSpPr txBox="1"/>
              <p:nvPr/>
            </p:nvSpPr>
            <p:spPr>
              <a:xfrm>
                <a:off x="3539542" y="4308995"/>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手ごろ</a:t>
                </a:r>
                <a:r>
                  <a:rPr lang="en-US" altLang="ja-JP" sz="1000" smtClean="0">
                    <a:latin typeface="HG丸ｺﾞｼｯｸM-PRO" pitchFamily="50" charset="-128"/>
                    <a:ea typeface="HG丸ｺﾞｼｯｸM-PRO" pitchFamily="50" charset="-128"/>
                  </a:rPr>
                  <a:t>#</a:t>
                </a:r>
              </a:p>
            </p:txBody>
          </p:sp>
          <p:sp>
            <p:nvSpPr>
              <p:cNvPr id="29" name="テキスト ボックス 28"/>
              <p:cNvSpPr txBox="1"/>
              <p:nvPr/>
            </p:nvSpPr>
            <p:spPr>
              <a:xfrm>
                <a:off x="3539542" y="4510884"/>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心地</a:t>
                </a:r>
                <a:r>
                  <a:rPr lang="en-US" altLang="ja-JP" sz="1000" smtClean="0">
                    <a:latin typeface="HG丸ｺﾞｼｯｸM-PRO" pitchFamily="50" charset="-128"/>
                    <a:ea typeface="HG丸ｺﾞｼｯｸM-PRO" pitchFamily="50" charset="-128"/>
                  </a:rPr>
                  <a:t>#</a:t>
                </a:r>
              </a:p>
            </p:txBody>
          </p:sp>
          <p:sp>
            <p:nvSpPr>
              <p:cNvPr id="30" name="テキスト ボックス 29"/>
              <p:cNvSpPr txBox="1"/>
              <p:nvPr/>
            </p:nvSpPr>
            <p:spPr>
              <a:xfrm>
                <a:off x="3539542" y="4712773"/>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毛穴</a:t>
                </a:r>
                <a:endParaRPr lang="en-US" altLang="ja-JP" sz="1000" smtClean="0">
                  <a:latin typeface="HG丸ｺﾞｼｯｸM-PRO" pitchFamily="50" charset="-128"/>
                  <a:ea typeface="HG丸ｺﾞｼｯｸM-PRO" pitchFamily="50" charset="-128"/>
                </a:endParaRPr>
              </a:p>
            </p:txBody>
          </p:sp>
          <p:sp>
            <p:nvSpPr>
              <p:cNvPr id="31" name="テキスト ボックス 30"/>
              <p:cNvSpPr txBox="1"/>
              <p:nvPr/>
            </p:nvSpPr>
            <p:spPr>
              <a:xfrm>
                <a:off x="3539542" y="4914662"/>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仕上がり</a:t>
                </a:r>
                <a:r>
                  <a:rPr lang="en-US" altLang="ja-JP" sz="1000" smtClean="0">
                    <a:latin typeface="HG丸ｺﾞｼｯｸM-PRO" pitchFamily="50" charset="-128"/>
                    <a:ea typeface="HG丸ｺﾞｼｯｸM-PRO" pitchFamily="50" charset="-128"/>
                  </a:rPr>
                  <a:t>#</a:t>
                </a:r>
              </a:p>
            </p:txBody>
          </p:sp>
          <p:sp>
            <p:nvSpPr>
              <p:cNvPr id="32" name="テキスト ボックス 31"/>
              <p:cNvSpPr txBox="1"/>
              <p:nvPr/>
            </p:nvSpPr>
            <p:spPr>
              <a:xfrm>
                <a:off x="3539542" y="5116551"/>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透明感</a:t>
                </a:r>
                <a:endParaRPr lang="en-US" altLang="ja-JP" sz="1000" smtClean="0">
                  <a:latin typeface="HG丸ｺﾞｼｯｸM-PRO" pitchFamily="50" charset="-128"/>
                  <a:ea typeface="HG丸ｺﾞｼｯｸM-PRO" pitchFamily="50" charset="-128"/>
                </a:endParaRPr>
              </a:p>
            </p:txBody>
          </p:sp>
          <p:sp>
            <p:nvSpPr>
              <p:cNvPr id="33" name="テキスト ボックス 32"/>
              <p:cNvSpPr txBox="1"/>
              <p:nvPr/>
            </p:nvSpPr>
            <p:spPr>
              <a:xfrm>
                <a:off x="3539542" y="5318440"/>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化粧崩れ</a:t>
                </a:r>
                <a:r>
                  <a:rPr lang="en-US" altLang="ja-JP" sz="1000" smtClean="0">
                    <a:latin typeface="HG丸ｺﾞｼｯｸM-PRO" pitchFamily="50" charset="-128"/>
                    <a:ea typeface="HG丸ｺﾞｼｯｸM-PRO" pitchFamily="50" charset="-128"/>
                  </a:rPr>
                  <a:t>#</a:t>
                </a:r>
              </a:p>
            </p:txBody>
          </p:sp>
          <p:sp>
            <p:nvSpPr>
              <p:cNvPr id="34" name="テキスト ボックス 33"/>
              <p:cNvSpPr txBox="1"/>
              <p:nvPr/>
            </p:nvSpPr>
            <p:spPr>
              <a:xfrm>
                <a:off x="3539542" y="5520330"/>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リキッドタイプ</a:t>
                </a:r>
                <a:r>
                  <a:rPr lang="en-US" altLang="ja-JP" sz="1000" smtClean="0">
                    <a:latin typeface="HG丸ｺﾞｼｯｸM-PRO" pitchFamily="50" charset="-128"/>
                    <a:ea typeface="HG丸ｺﾞｼｯｸM-PRO" pitchFamily="50" charset="-128"/>
                  </a:rPr>
                  <a:t>#</a:t>
                </a:r>
              </a:p>
            </p:txBody>
          </p:sp>
          <p:sp>
            <p:nvSpPr>
              <p:cNvPr id="35" name="テキスト ボックス 34"/>
              <p:cNvSpPr txBox="1"/>
              <p:nvPr/>
            </p:nvSpPr>
            <p:spPr>
              <a:xfrm>
                <a:off x="3539542" y="5722219"/>
                <a:ext cx="1039571" cy="181739"/>
              </a:xfrm>
              <a:prstGeom prst="rect">
                <a:avLst/>
              </a:prstGeom>
              <a:solidFill>
                <a:schemeClr val="accent2">
                  <a:lumMod val="20000"/>
                  <a:lumOff val="80000"/>
                </a:schemeClr>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ムラ</a:t>
                </a:r>
                <a:r>
                  <a:rPr lang="en-US" altLang="ja-JP" sz="1000" smtClean="0">
                    <a:latin typeface="HG丸ｺﾞｼｯｸM-PRO" pitchFamily="50" charset="-128"/>
                    <a:ea typeface="HG丸ｺﾞｼｯｸM-PRO" pitchFamily="50" charset="-128"/>
                  </a:rPr>
                  <a:t>#</a:t>
                </a:r>
              </a:p>
            </p:txBody>
          </p:sp>
          <p:sp>
            <p:nvSpPr>
              <p:cNvPr id="36" name="テキスト ボックス 35"/>
              <p:cNvSpPr txBox="1"/>
              <p:nvPr/>
            </p:nvSpPr>
            <p:spPr>
              <a:xfrm>
                <a:off x="3539542" y="5924108"/>
                <a:ext cx="1039571" cy="181739"/>
              </a:xfrm>
              <a:prstGeom prst="rect">
                <a:avLst/>
              </a:prstGeom>
              <a:solidFill>
                <a:schemeClr val="bg1"/>
              </a:solidFill>
            </p:spPr>
            <p:txBody>
              <a:bodyPr wrap="square" lIns="0" tIns="0" rIns="0" bIns="0" rtlCol="0">
                <a:spAutoFit/>
              </a:bodyPr>
              <a:lstStyle/>
              <a:p>
                <a:pPr fontAlgn="base"/>
                <a:r>
                  <a:rPr lang="en-US" altLang="ja-JP" sz="1000" smtClean="0">
                    <a:latin typeface="HG丸ｺﾞｼｯｸM-PRO" pitchFamily="50" charset="-128"/>
                    <a:ea typeface="HG丸ｺﾞｼｯｸM-PRO" pitchFamily="50" charset="-128"/>
                  </a:rPr>
                  <a:t>UV</a:t>
                </a:r>
                <a:r>
                  <a:rPr lang="ja-JP" altLang="en-US" sz="1000" smtClean="0">
                    <a:latin typeface="HG丸ｺﾞｼｯｸM-PRO" pitchFamily="50" charset="-128"/>
                    <a:ea typeface="HG丸ｺﾞｼｯｸM-PRO" pitchFamily="50" charset="-128"/>
                  </a:rPr>
                  <a:t>効果</a:t>
                </a:r>
                <a:r>
                  <a:rPr lang="en-US" altLang="ja-JP" sz="1000" smtClean="0">
                    <a:latin typeface="HG丸ｺﾞｼｯｸM-PRO" pitchFamily="50" charset="-128"/>
                    <a:ea typeface="HG丸ｺﾞｼｯｸM-PRO" pitchFamily="50" charset="-128"/>
                  </a:rPr>
                  <a:t>#</a:t>
                </a:r>
              </a:p>
            </p:txBody>
          </p:sp>
          <p:sp>
            <p:nvSpPr>
              <p:cNvPr id="37" name="テキスト ボックス 36"/>
              <p:cNvSpPr txBox="1"/>
              <p:nvPr/>
            </p:nvSpPr>
            <p:spPr>
              <a:xfrm>
                <a:off x="3539542" y="6125997"/>
                <a:ext cx="1039571" cy="148858"/>
              </a:xfrm>
              <a:prstGeom prst="rect">
                <a:avLst/>
              </a:prstGeom>
              <a:solidFill>
                <a:schemeClr val="accent2">
                  <a:lumMod val="20000"/>
                  <a:lumOff val="80000"/>
                </a:schemeClr>
              </a:solidFill>
            </p:spPr>
            <p:txBody>
              <a:bodyPr wrap="square" lIns="0" tIns="0" rIns="0" bIns="0" rtlCol="0">
                <a:spAutoFit/>
              </a:bodyPr>
              <a:lstStyle/>
              <a:p>
                <a:pPr fontAlgn="base"/>
                <a:r>
                  <a:rPr lang="ja-JP" altLang="en-US" sz="900" smtClean="0">
                    <a:latin typeface="HG丸ｺﾞｼｯｸM-PRO" pitchFamily="50" charset="-128"/>
                    <a:ea typeface="HG丸ｺﾞｼｯｸM-PRO" pitchFamily="50" charset="-128"/>
                  </a:rPr>
                  <a:t>ファンデーション</a:t>
                </a:r>
                <a:r>
                  <a:rPr lang="en-US" altLang="ja-JP" sz="900" smtClean="0">
                    <a:latin typeface="HG丸ｺﾞｼｯｸM-PRO" pitchFamily="50" charset="-128"/>
                    <a:ea typeface="HG丸ｺﾞｼｯｸM-PRO" pitchFamily="50" charset="-128"/>
                  </a:rPr>
                  <a:t>#</a:t>
                </a:r>
              </a:p>
            </p:txBody>
          </p:sp>
          <p:sp>
            <p:nvSpPr>
              <p:cNvPr id="38" name="テキスト ボックス 37"/>
              <p:cNvSpPr txBox="1"/>
              <p:nvPr/>
            </p:nvSpPr>
            <p:spPr>
              <a:xfrm>
                <a:off x="3539542" y="2290103"/>
                <a:ext cx="1039571" cy="181739"/>
              </a:xfrm>
              <a:prstGeom prst="rect">
                <a:avLst/>
              </a:prstGeom>
              <a:solidFill>
                <a:schemeClr val="bg1"/>
              </a:solidFill>
            </p:spPr>
            <p:txBody>
              <a:bodyPr wrap="square" lIns="0" tIns="0" rIns="0" bIns="0" rtlCol="0">
                <a:spAutoFit/>
              </a:bodyPr>
              <a:lstStyle/>
              <a:p>
                <a:pPr fontAlgn="base"/>
                <a:r>
                  <a:rPr lang="ja-JP" altLang="en-US" sz="1000" smtClean="0">
                    <a:latin typeface="HG丸ｺﾞｼｯｸM-PRO" pitchFamily="50" charset="-128"/>
                    <a:ea typeface="HG丸ｺﾞｼｯｸM-PRO" pitchFamily="50" charset="-128"/>
                  </a:rPr>
                  <a:t>肌</a:t>
                </a:r>
                <a:r>
                  <a:rPr lang="en-US" altLang="ja-JP" sz="1000" smtClean="0">
                    <a:latin typeface="HG丸ｺﾞｼｯｸM-PRO" pitchFamily="50" charset="-128"/>
                    <a:ea typeface="HG丸ｺﾞｼｯｸM-PRO" pitchFamily="50" charset="-128"/>
                  </a:rPr>
                  <a:t>#</a:t>
                </a:r>
              </a:p>
            </p:txBody>
          </p:sp>
        </p:grpSp>
        <p:grpSp>
          <p:nvGrpSpPr>
            <p:cNvPr id="13" name="グループ化 49"/>
            <p:cNvGrpSpPr/>
            <p:nvPr/>
          </p:nvGrpSpPr>
          <p:grpSpPr>
            <a:xfrm>
              <a:off x="2845723" y="1673920"/>
              <a:ext cx="6568152" cy="319405"/>
              <a:chOff x="2801566" y="1241872"/>
              <a:chExt cx="6612309" cy="253553"/>
            </a:xfrm>
          </p:grpSpPr>
          <p:sp>
            <p:nvSpPr>
              <p:cNvPr id="14" name="正方形/長方形 13"/>
              <p:cNvSpPr/>
              <p:nvPr/>
            </p:nvSpPr>
            <p:spPr>
              <a:xfrm>
                <a:off x="5470522" y="1241872"/>
                <a:ext cx="1314451" cy="253553"/>
              </a:xfrm>
              <a:prstGeom prst="rect">
                <a:avLst/>
              </a:prstGeom>
              <a:solidFill>
                <a:schemeClr val="tx1">
                  <a:lumMod val="65000"/>
                  <a:lumOff val="3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ja-JP" altLang="en-US" sz="1100" b="1" smtClean="0">
                    <a:solidFill>
                      <a:schemeClr val="bg1"/>
                    </a:solidFill>
                    <a:latin typeface="HG丸ｺﾞｼｯｸM-PRO" pitchFamily="50" charset="-128"/>
                    <a:ea typeface="HG丸ｺﾞｼｯｸM-PRO" pitchFamily="50" charset="-128"/>
                  </a:rPr>
                  <a:t>２０代</a:t>
                </a:r>
              </a:p>
            </p:txBody>
          </p:sp>
          <p:sp>
            <p:nvSpPr>
              <p:cNvPr id="15" name="正方形/長方形 14"/>
              <p:cNvSpPr/>
              <p:nvPr/>
            </p:nvSpPr>
            <p:spPr>
              <a:xfrm>
                <a:off x="6784973" y="1241872"/>
                <a:ext cx="1314451" cy="253553"/>
              </a:xfrm>
              <a:prstGeom prst="rect">
                <a:avLst/>
              </a:prstGeom>
              <a:solidFill>
                <a:schemeClr val="tx1">
                  <a:lumMod val="65000"/>
                  <a:lumOff val="3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ja-JP" sz="1100" b="1" smtClean="0">
                    <a:solidFill>
                      <a:schemeClr val="bg1"/>
                    </a:solidFill>
                    <a:latin typeface="HG丸ｺﾞｼｯｸM-PRO" pitchFamily="50" charset="-128"/>
                    <a:ea typeface="HG丸ｺﾞｼｯｸM-PRO" pitchFamily="50" charset="-128"/>
                  </a:rPr>
                  <a:t>3</a:t>
                </a:r>
                <a:r>
                  <a:rPr kumimoji="1" lang="ja-JP" altLang="en-US" sz="1100" b="1" smtClean="0">
                    <a:solidFill>
                      <a:schemeClr val="bg1"/>
                    </a:solidFill>
                    <a:latin typeface="HG丸ｺﾞｼｯｸM-PRO" pitchFamily="50" charset="-128"/>
                    <a:ea typeface="HG丸ｺﾞｼｯｸM-PRO" pitchFamily="50" charset="-128"/>
                  </a:rPr>
                  <a:t>０代</a:t>
                </a:r>
              </a:p>
            </p:txBody>
          </p:sp>
          <p:sp>
            <p:nvSpPr>
              <p:cNvPr id="16" name="正方形/長方形 15"/>
              <p:cNvSpPr/>
              <p:nvPr/>
            </p:nvSpPr>
            <p:spPr>
              <a:xfrm>
                <a:off x="8099424" y="1241872"/>
                <a:ext cx="1314451" cy="253553"/>
              </a:xfrm>
              <a:prstGeom prst="rect">
                <a:avLst/>
              </a:prstGeom>
              <a:solidFill>
                <a:schemeClr val="tx1">
                  <a:lumMod val="65000"/>
                  <a:lumOff val="3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en-US" altLang="ja-JP" sz="1100" b="1" smtClean="0">
                    <a:solidFill>
                      <a:schemeClr val="bg1"/>
                    </a:solidFill>
                    <a:latin typeface="HG丸ｺﾞｼｯｸM-PRO" pitchFamily="50" charset="-128"/>
                    <a:ea typeface="HG丸ｺﾞｼｯｸM-PRO" pitchFamily="50" charset="-128"/>
                  </a:rPr>
                  <a:t>4</a:t>
                </a:r>
                <a:r>
                  <a:rPr kumimoji="1" lang="ja-JP" altLang="en-US" sz="1100" b="1" smtClean="0">
                    <a:solidFill>
                      <a:schemeClr val="bg1"/>
                    </a:solidFill>
                    <a:latin typeface="HG丸ｺﾞｼｯｸM-PRO" pitchFamily="50" charset="-128"/>
                    <a:ea typeface="HG丸ｺﾞｼｯｸM-PRO" pitchFamily="50" charset="-128"/>
                  </a:rPr>
                  <a:t>０代</a:t>
                </a:r>
              </a:p>
            </p:txBody>
          </p:sp>
          <p:sp>
            <p:nvSpPr>
              <p:cNvPr id="17" name="正方形/長方形 16"/>
              <p:cNvSpPr/>
              <p:nvPr/>
            </p:nvSpPr>
            <p:spPr>
              <a:xfrm>
                <a:off x="4156071" y="1241872"/>
                <a:ext cx="1314451" cy="253553"/>
              </a:xfrm>
              <a:prstGeom prst="rect">
                <a:avLst/>
              </a:prstGeom>
              <a:solidFill>
                <a:schemeClr val="tx1">
                  <a:lumMod val="65000"/>
                  <a:lumOff val="3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ja-JP" altLang="en-US" sz="1100" b="1" smtClean="0">
                    <a:solidFill>
                      <a:schemeClr val="bg1"/>
                    </a:solidFill>
                    <a:latin typeface="HG丸ｺﾞｼｯｸM-PRO" pitchFamily="50" charset="-128"/>
                    <a:ea typeface="HG丸ｺﾞｼｯｸM-PRO" pitchFamily="50" charset="-128"/>
                  </a:rPr>
                  <a:t>全体集合</a:t>
                </a:r>
              </a:p>
            </p:txBody>
          </p:sp>
          <p:sp>
            <p:nvSpPr>
              <p:cNvPr id="18" name="正方形/長方形 17"/>
              <p:cNvSpPr/>
              <p:nvPr/>
            </p:nvSpPr>
            <p:spPr>
              <a:xfrm>
                <a:off x="2801566" y="1241872"/>
                <a:ext cx="1354505" cy="253553"/>
              </a:xfrm>
              <a:prstGeom prst="rect">
                <a:avLst/>
              </a:prstGeom>
              <a:solidFill>
                <a:schemeClr val="tx1">
                  <a:lumMod val="65000"/>
                  <a:lumOff val="35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kumimoji="1" lang="ja-JP" altLang="en-US" sz="1100" b="1" smtClean="0">
                    <a:solidFill>
                      <a:schemeClr val="bg1"/>
                    </a:solidFill>
                    <a:latin typeface="HG丸ｺﾞｼｯｸM-PRO" pitchFamily="50" charset="-128"/>
                    <a:ea typeface="HG丸ｺﾞｼｯｸM-PRO" pitchFamily="50" charset="-128"/>
                  </a:rPr>
                  <a:t>語</a:t>
                </a:r>
              </a:p>
            </p:txBody>
          </p:sp>
        </p:grpSp>
      </p:grpSp>
      <p:sp>
        <p:nvSpPr>
          <p:cNvPr id="39" name="角丸四角形 38"/>
          <p:cNvSpPr/>
          <p:nvPr/>
        </p:nvSpPr>
        <p:spPr>
          <a:xfrm>
            <a:off x="485775" y="1097856"/>
            <a:ext cx="3816424" cy="277792"/>
          </a:xfrm>
          <a:prstGeom prst="round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400" b="1" dirty="0" smtClean="0">
                <a:solidFill>
                  <a:schemeClr val="tx1"/>
                </a:solidFill>
                <a:latin typeface="HG丸ｺﾞｼｯｸM-PRO" pitchFamily="50" charset="-128"/>
                <a:ea typeface="HG丸ｺﾞｼｯｸM-PRO" pitchFamily="50" charset="-128"/>
              </a:rPr>
              <a:t>比率差グラフ</a:t>
            </a:r>
            <a:endParaRPr lang="en-US" altLang="ja-JP" sz="1400" b="1" dirty="0" smtClean="0">
              <a:solidFill>
                <a:schemeClr val="tx1"/>
              </a:solidFill>
              <a:latin typeface="HG丸ｺﾞｼｯｸM-PRO" pitchFamily="50" charset="-128"/>
              <a:ea typeface="HG丸ｺﾞｼｯｸM-PRO" pitchFamily="50" charset="-128"/>
            </a:endParaRPr>
          </a:p>
        </p:txBody>
      </p:sp>
      <p:sp>
        <p:nvSpPr>
          <p:cNvPr id="40" name="テキスト ボックス 39"/>
          <p:cNvSpPr txBox="1"/>
          <p:nvPr/>
        </p:nvSpPr>
        <p:spPr>
          <a:xfrm>
            <a:off x="485775" y="1421432"/>
            <a:ext cx="5256584" cy="430887"/>
          </a:xfrm>
          <a:prstGeom prst="rect">
            <a:avLst/>
          </a:prstGeom>
          <a:noFill/>
        </p:spPr>
        <p:txBody>
          <a:bodyPr wrap="square" lIns="0" tIns="0" rIns="0" bIns="0" rtlCol="0">
            <a:spAutoFit/>
          </a:bodyPr>
          <a:lstStyle/>
          <a:p>
            <a:pPr fontAlgn="base"/>
            <a:r>
              <a:rPr kumimoji="1" lang="ja-JP" altLang="en-US" sz="1400" dirty="0" smtClean="0">
                <a:latin typeface="HG丸ｺﾞｼｯｸM-PRO" pitchFamily="50" charset="-128"/>
                <a:ea typeface="HG丸ｺﾞｼｯｸM-PRO" pitchFamily="50" charset="-128"/>
              </a:rPr>
              <a:t>分類別のキーワードの出現比率と全体における比率との差により、</a:t>
            </a:r>
            <a:endParaRPr kumimoji="1" lang="en-US" altLang="ja-JP" sz="1400" dirty="0" smtClean="0">
              <a:latin typeface="HG丸ｺﾞｼｯｸM-PRO" pitchFamily="50" charset="-128"/>
              <a:ea typeface="HG丸ｺﾞｼｯｸM-PRO" pitchFamily="50" charset="-128"/>
            </a:endParaRPr>
          </a:p>
          <a:p>
            <a:pPr fontAlgn="base"/>
            <a:r>
              <a:rPr lang="ja-JP" altLang="en-US" sz="1400" dirty="0" smtClean="0">
                <a:latin typeface="HG丸ｺﾞｼｯｸM-PRO" pitchFamily="50" charset="-128"/>
                <a:ea typeface="HG丸ｺﾞｼｯｸM-PRO" pitchFamily="50" charset="-128"/>
              </a:rPr>
              <a:t>多い場合</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は青色で、少ない場合</a:t>
            </a:r>
            <a:r>
              <a:rPr lang="en-US" altLang="ja-JP" sz="1400" dirty="0" smtClean="0">
                <a:latin typeface="HG丸ｺﾞｼｯｸM-PRO" pitchFamily="50" charset="-128"/>
                <a:ea typeface="HG丸ｺﾞｼｯｸM-PRO" pitchFamily="50" charset="-128"/>
              </a:rPr>
              <a:t>(-)</a:t>
            </a:r>
            <a:r>
              <a:rPr lang="ja-JP" altLang="en-US" sz="1400" dirty="0" smtClean="0">
                <a:latin typeface="HG丸ｺﾞｼｯｸM-PRO" pitchFamily="50" charset="-128"/>
                <a:ea typeface="HG丸ｺﾞｼｯｸM-PRO" pitchFamily="50" charset="-128"/>
              </a:rPr>
              <a:t>は赤色でその度合いを表示</a:t>
            </a:r>
            <a:endParaRPr kumimoji="1" lang="en-US" altLang="ja-JP" sz="1400" dirty="0" smtClean="0">
              <a:latin typeface="HG丸ｺﾞｼｯｸM-PRO" pitchFamily="50" charset="-128"/>
              <a:ea typeface="HG丸ｺﾞｼｯｸM-PRO" pitchFamily="50" charset="-128"/>
            </a:endParaRPr>
          </a:p>
        </p:txBody>
      </p:sp>
      <p:sp>
        <p:nvSpPr>
          <p:cNvPr id="41" name="下矢印 40"/>
          <p:cNvSpPr/>
          <p:nvPr/>
        </p:nvSpPr>
        <p:spPr>
          <a:xfrm rot="16200000">
            <a:off x="6602327" y="2326468"/>
            <a:ext cx="254707" cy="245754"/>
          </a:xfrm>
          <a:prstGeom prst="downArrow">
            <a:avLst>
              <a:gd name="adj1" fmla="val 50000"/>
              <a:gd name="adj2" fmla="val 60853"/>
            </a:avLst>
          </a:prstGeom>
          <a:gradFill flip="none" rotWithShape="1">
            <a:gsLst>
              <a:gs pos="0">
                <a:schemeClr val="bg1">
                  <a:lumMod val="85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42" name="角丸四角形 41"/>
          <p:cNvSpPr/>
          <p:nvPr/>
        </p:nvSpPr>
        <p:spPr>
          <a:xfrm>
            <a:off x="6966843" y="2249984"/>
            <a:ext cx="2232248" cy="576064"/>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base"/>
            <a:r>
              <a:rPr lang="ja-JP" altLang="en-US" sz="1400" b="1" dirty="0" smtClean="0">
                <a:solidFill>
                  <a:schemeClr val="tx2">
                    <a:lumMod val="50000"/>
                  </a:schemeClr>
                </a:solidFill>
                <a:latin typeface="HG丸ｺﾞｼｯｸM-PRO" pitchFamily="50" charset="-128"/>
                <a:ea typeface="HG丸ｺﾞｼｯｸM-PRO" pitchFamily="50" charset="-128"/>
              </a:rPr>
              <a:t>分類別の多く語られている語の傾向確認が可能</a:t>
            </a:r>
            <a:endParaRPr lang="en-US" altLang="ja-JP" sz="1400" b="1" dirty="0" smtClean="0">
              <a:solidFill>
                <a:schemeClr val="tx2">
                  <a:lumMod val="50000"/>
                </a:schemeClr>
              </a:solidFill>
              <a:latin typeface="HG丸ｺﾞｼｯｸM-PRO" pitchFamily="50" charset="-128"/>
              <a:ea typeface="HG丸ｺﾞｼｯｸM-PRO" pitchFamily="50" charset="-128"/>
            </a:endParaRPr>
          </a:p>
        </p:txBody>
      </p:sp>
      <p:sp>
        <p:nvSpPr>
          <p:cNvPr id="43" name="テキスト ボックス 42"/>
          <p:cNvSpPr txBox="1"/>
          <p:nvPr/>
        </p:nvSpPr>
        <p:spPr>
          <a:xfrm>
            <a:off x="7038851" y="2970064"/>
            <a:ext cx="2232248" cy="3200876"/>
          </a:xfrm>
          <a:prstGeom prst="rect">
            <a:avLst/>
          </a:prstGeom>
          <a:noFill/>
        </p:spPr>
        <p:txBody>
          <a:bodyPr wrap="square" lIns="0" tIns="0" rIns="0" bIns="0" rtlCol="0">
            <a:spAutoFit/>
          </a:bodyPr>
          <a:lstStyle/>
          <a:p>
            <a:pPr fontAlgn="base"/>
            <a:r>
              <a:rPr lang="en-US" altLang="ja-JP" sz="1300" dirty="0" smtClean="0">
                <a:latin typeface="HG丸ｺﾞｼｯｸM-PRO" pitchFamily="50" charset="-128"/>
                <a:ea typeface="HG丸ｺﾞｼｯｸM-PRO" pitchFamily="50" charset="-128"/>
              </a:rPr>
              <a:t>【</a:t>
            </a:r>
            <a:r>
              <a:rPr lang="ja-JP" altLang="en-US" sz="1300" dirty="0" smtClean="0">
                <a:latin typeface="HG丸ｺﾞｼｯｸM-PRO" pitchFamily="50" charset="-128"/>
                <a:ea typeface="HG丸ｺﾞｼｯｸM-PRO" pitchFamily="50" charset="-128"/>
              </a:rPr>
              <a:t>左の例では</a:t>
            </a:r>
            <a:r>
              <a:rPr lang="en-US" altLang="ja-JP" sz="1300" dirty="0" smtClean="0">
                <a:latin typeface="HG丸ｺﾞｼｯｸM-PRO" pitchFamily="50" charset="-128"/>
                <a:ea typeface="HG丸ｺﾞｼｯｸM-PRO" pitchFamily="50" charset="-128"/>
              </a:rPr>
              <a:t>】</a:t>
            </a:r>
          </a:p>
          <a:p>
            <a:pPr fontAlgn="base"/>
            <a:r>
              <a:rPr lang="ja-JP" altLang="en-US" sz="1300" dirty="0" smtClean="0">
                <a:latin typeface="HG丸ｺﾞｼｯｸM-PRO" pitchFamily="50" charset="-128"/>
                <a:ea typeface="HG丸ｺﾞｼｯｸM-PRO" pitchFamily="50" charset="-128"/>
              </a:rPr>
              <a:t>使用中ファンデーションの</a:t>
            </a:r>
            <a:endParaRPr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好きなところとして・・</a:t>
            </a:r>
            <a:endParaRPr lang="en-US" altLang="ja-JP" sz="1300" dirty="0" smtClean="0">
              <a:latin typeface="HG丸ｺﾞｼｯｸM-PRO" pitchFamily="50" charset="-128"/>
              <a:ea typeface="HG丸ｺﾞｼｯｸM-PRO" pitchFamily="50" charset="-128"/>
            </a:endParaRPr>
          </a:p>
          <a:p>
            <a:pPr fontAlgn="base"/>
            <a:endParaRPr lang="en-US" altLang="ja-JP" sz="1300" dirty="0" smtClean="0">
              <a:latin typeface="HG丸ｺﾞｼｯｸM-PRO" pitchFamily="50" charset="-128"/>
              <a:ea typeface="HG丸ｺﾞｼｯｸM-PRO" pitchFamily="50" charset="-128"/>
            </a:endParaRPr>
          </a:p>
          <a:p>
            <a:pPr fontAlgn="base"/>
            <a:r>
              <a:rPr lang="en-US" altLang="ja-JP" sz="1300" b="1" dirty="0" smtClean="0">
                <a:latin typeface="HG丸ｺﾞｼｯｸM-PRO" pitchFamily="50" charset="-128"/>
                <a:ea typeface="HG丸ｺﾞｼｯｸM-PRO" pitchFamily="50" charset="-128"/>
              </a:rPr>
              <a:t>20</a:t>
            </a:r>
            <a:r>
              <a:rPr lang="ja-JP" altLang="en-US" sz="1300" b="1" dirty="0" smtClean="0">
                <a:latin typeface="HG丸ｺﾞｼｯｸM-PRO" pitchFamily="50" charset="-128"/>
                <a:ea typeface="HG丸ｺﾞｼｯｸM-PRO" pitchFamily="50" charset="-128"/>
              </a:rPr>
              <a:t>代では</a:t>
            </a:r>
            <a:r>
              <a:rPr lang="ja-JP" altLang="en-US" sz="1300" dirty="0" smtClean="0">
                <a:latin typeface="HG丸ｺﾞｼｯｸM-PRO" pitchFamily="50" charset="-128"/>
                <a:ea typeface="HG丸ｺﾞｼｯｸM-PRO" pitchFamily="50" charset="-128"/>
              </a:rPr>
              <a:t>・・</a:t>
            </a:r>
            <a:endParaRPr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色・きれい・毛穴・透明感といった仕上がりの見た目に関する語が、</a:t>
            </a:r>
            <a:endParaRPr lang="en-US" altLang="ja-JP" sz="1300" dirty="0" smtClean="0">
              <a:latin typeface="HG丸ｺﾞｼｯｸM-PRO" pitchFamily="50" charset="-128"/>
              <a:ea typeface="HG丸ｺﾞｼｯｸM-PRO" pitchFamily="50" charset="-128"/>
            </a:endParaRPr>
          </a:p>
          <a:p>
            <a:pPr fontAlgn="base"/>
            <a:endParaRPr lang="en-US" altLang="ja-JP" sz="1300" dirty="0" smtClean="0">
              <a:latin typeface="HG丸ｺﾞｼｯｸM-PRO" pitchFamily="50" charset="-128"/>
              <a:ea typeface="HG丸ｺﾞｼｯｸM-PRO" pitchFamily="50" charset="-128"/>
            </a:endParaRPr>
          </a:p>
          <a:p>
            <a:pPr fontAlgn="base"/>
            <a:r>
              <a:rPr lang="en-US" altLang="ja-JP" sz="1300" b="1" dirty="0" smtClean="0">
                <a:latin typeface="HG丸ｺﾞｼｯｸM-PRO" pitchFamily="50" charset="-128"/>
                <a:ea typeface="HG丸ｺﾞｼｯｸM-PRO" pitchFamily="50" charset="-128"/>
              </a:rPr>
              <a:t>40</a:t>
            </a:r>
            <a:r>
              <a:rPr lang="ja-JP" altLang="en-US" sz="1300" b="1" dirty="0" smtClean="0">
                <a:latin typeface="HG丸ｺﾞｼｯｸM-PRO" pitchFamily="50" charset="-128"/>
                <a:ea typeface="HG丸ｺﾞｼｯｸM-PRO" pitchFamily="50" charset="-128"/>
              </a:rPr>
              <a:t>代では</a:t>
            </a:r>
            <a:r>
              <a:rPr lang="ja-JP" altLang="en-US" sz="1300" dirty="0" smtClean="0">
                <a:latin typeface="HG丸ｺﾞｼｯｸM-PRO" pitchFamily="50" charset="-128"/>
                <a:ea typeface="HG丸ｺﾞｼｯｸM-PRO" pitchFamily="50" charset="-128"/>
              </a:rPr>
              <a:t>・・</a:t>
            </a:r>
            <a:endParaRPr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値段が手頃なこと、及び化粧崩れ、ムラ、</a:t>
            </a:r>
            <a:r>
              <a:rPr lang="en-US" altLang="ja-JP" sz="1300" dirty="0" smtClean="0">
                <a:latin typeface="HG丸ｺﾞｼｯｸM-PRO" pitchFamily="50" charset="-128"/>
                <a:ea typeface="HG丸ｺﾞｼｯｸM-PRO" pitchFamily="50" charset="-128"/>
              </a:rPr>
              <a:t>UV</a:t>
            </a:r>
            <a:r>
              <a:rPr lang="ja-JP" altLang="en-US" sz="1300" dirty="0" smtClean="0">
                <a:latin typeface="HG丸ｺﾞｼｯｸM-PRO" pitchFamily="50" charset="-128"/>
                <a:ea typeface="HG丸ｺﾞｼｯｸM-PRO" pitchFamily="50" charset="-128"/>
              </a:rPr>
              <a:t>効果等の機能的なことに関する語が、</a:t>
            </a:r>
            <a:endParaRPr lang="en-US" altLang="ja-JP" sz="1300" dirty="0" smtClean="0">
              <a:latin typeface="HG丸ｺﾞｼｯｸM-PRO" pitchFamily="50" charset="-128"/>
              <a:ea typeface="HG丸ｺﾞｼｯｸM-PRO" pitchFamily="50" charset="-128"/>
            </a:endParaRPr>
          </a:p>
          <a:p>
            <a:pPr fontAlgn="base"/>
            <a:endParaRPr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比較的多く語られていることが、概観できます。</a:t>
            </a:r>
            <a:endParaRPr lang="en-US" altLang="ja-JP" sz="1300" dirty="0" smtClean="0">
              <a:latin typeface="HG丸ｺﾞｼｯｸM-PRO" pitchFamily="50" charset="-128"/>
              <a:ea typeface="HG丸ｺﾞｼｯｸM-PRO" pitchFamily="50" charset="-128"/>
            </a:endParaRPr>
          </a:p>
        </p:txBody>
      </p:sp>
      <p:sp>
        <p:nvSpPr>
          <p:cNvPr id="44"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表示例２</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43">
                                            <p:txEl>
                                              <p:pRg st="0" end="0"/>
                                            </p:txEl>
                                          </p:spTgt>
                                        </p:tgtEl>
                                        <p:attrNameLst>
                                          <p:attrName>style.visibility</p:attrName>
                                        </p:attrNameLst>
                                      </p:cBhvr>
                                      <p:to>
                                        <p:strVal val="visible"/>
                                      </p:to>
                                    </p:set>
                                    <p:anim calcmode="lin" valueType="num">
                                      <p:cBhvr>
                                        <p:cTn id="3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43">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43">
                                            <p:txEl>
                                              <p:pRg st="0" end="0"/>
                                            </p:txEl>
                                          </p:spTgt>
                                        </p:tgtEl>
                                      </p:cBhvr>
                                    </p:animEffect>
                                  </p:childTnLst>
                                </p:cTn>
                              </p:par>
                              <p:par>
                                <p:cTn id="38" presetID="53" presetClass="entr" presetSubtype="0" fill="hold" nodeType="withEffect">
                                  <p:stCondLst>
                                    <p:cond delay="0"/>
                                  </p:stCondLst>
                                  <p:childTnLst>
                                    <p:set>
                                      <p:cBhvr>
                                        <p:cTn id="39" dur="1" fill="hold">
                                          <p:stCondLst>
                                            <p:cond delay="0"/>
                                          </p:stCondLst>
                                        </p:cTn>
                                        <p:tgtEl>
                                          <p:spTgt spid="43">
                                            <p:txEl>
                                              <p:pRg st="1" end="1"/>
                                            </p:txEl>
                                          </p:spTgt>
                                        </p:tgtEl>
                                        <p:attrNameLst>
                                          <p:attrName>style.visibility</p:attrName>
                                        </p:attrNameLst>
                                      </p:cBhvr>
                                      <p:to>
                                        <p:strVal val="visible"/>
                                      </p:to>
                                    </p:set>
                                    <p:anim calcmode="lin" valueType="num">
                                      <p:cBhvr>
                                        <p:cTn id="40" dur="500" fill="hold"/>
                                        <p:tgtEl>
                                          <p:spTgt spid="43">
                                            <p:txEl>
                                              <p:pRg st="1" end="1"/>
                                            </p:txEl>
                                          </p:spTgt>
                                        </p:tgtEl>
                                        <p:attrNameLst>
                                          <p:attrName>ppt_w</p:attrName>
                                        </p:attrNameLst>
                                      </p:cBhvr>
                                      <p:tavLst>
                                        <p:tav tm="0">
                                          <p:val>
                                            <p:fltVal val="0"/>
                                          </p:val>
                                        </p:tav>
                                        <p:tav tm="100000">
                                          <p:val>
                                            <p:strVal val="#ppt_w"/>
                                          </p:val>
                                        </p:tav>
                                      </p:tavLst>
                                    </p:anim>
                                    <p:anim calcmode="lin" valueType="num">
                                      <p:cBhvr>
                                        <p:cTn id="41" dur="500" fill="hold"/>
                                        <p:tgtEl>
                                          <p:spTgt spid="43">
                                            <p:txEl>
                                              <p:pRg st="1" end="1"/>
                                            </p:txEl>
                                          </p:spTgt>
                                        </p:tgtEl>
                                        <p:attrNameLst>
                                          <p:attrName>ppt_h</p:attrName>
                                        </p:attrNameLst>
                                      </p:cBhvr>
                                      <p:tavLst>
                                        <p:tav tm="0">
                                          <p:val>
                                            <p:fltVal val="0"/>
                                          </p:val>
                                        </p:tav>
                                        <p:tav tm="100000">
                                          <p:val>
                                            <p:strVal val="#ppt_h"/>
                                          </p:val>
                                        </p:tav>
                                      </p:tavLst>
                                    </p:anim>
                                    <p:animEffect transition="in" filter="fade">
                                      <p:cBhvr>
                                        <p:cTn id="42" dur="500"/>
                                        <p:tgtEl>
                                          <p:spTgt spid="43">
                                            <p:txEl>
                                              <p:pRg st="1" end="1"/>
                                            </p:txEl>
                                          </p:spTgt>
                                        </p:tgtEl>
                                      </p:cBhvr>
                                    </p:animEffect>
                                  </p:childTnLst>
                                </p:cTn>
                              </p:par>
                              <p:par>
                                <p:cTn id="43" presetID="53" presetClass="entr" presetSubtype="0" fill="hold" nodeType="withEffect">
                                  <p:stCondLst>
                                    <p:cond delay="0"/>
                                  </p:stCondLst>
                                  <p:childTnLst>
                                    <p:set>
                                      <p:cBhvr>
                                        <p:cTn id="44" dur="1" fill="hold">
                                          <p:stCondLst>
                                            <p:cond delay="0"/>
                                          </p:stCondLst>
                                        </p:cTn>
                                        <p:tgtEl>
                                          <p:spTgt spid="43">
                                            <p:txEl>
                                              <p:pRg st="2" end="2"/>
                                            </p:txEl>
                                          </p:spTgt>
                                        </p:tgtEl>
                                        <p:attrNameLst>
                                          <p:attrName>style.visibility</p:attrName>
                                        </p:attrNameLst>
                                      </p:cBhvr>
                                      <p:to>
                                        <p:strVal val="visible"/>
                                      </p:to>
                                    </p:set>
                                    <p:anim calcmode="lin" valueType="num">
                                      <p:cBhvr>
                                        <p:cTn id="45" dur="500" fill="hold"/>
                                        <p:tgtEl>
                                          <p:spTgt spid="43">
                                            <p:txEl>
                                              <p:pRg st="2" end="2"/>
                                            </p:txEl>
                                          </p:spTgt>
                                        </p:tgtEl>
                                        <p:attrNameLst>
                                          <p:attrName>ppt_w</p:attrName>
                                        </p:attrNameLst>
                                      </p:cBhvr>
                                      <p:tavLst>
                                        <p:tav tm="0">
                                          <p:val>
                                            <p:fltVal val="0"/>
                                          </p:val>
                                        </p:tav>
                                        <p:tav tm="100000">
                                          <p:val>
                                            <p:strVal val="#ppt_w"/>
                                          </p:val>
                                        </p:tav>
                                      </p:tavLst>
                                    </p:anim>
                                    <p:anim calcmode="lin" valueType="num">
                                      <p:cBhvr>
                                        <p:cTn id="46" dur="500" fill="hold"/>
                                        <p:tgtEl>
                                          <p:spTgt spid="43">
                                            <p:txEl>
                                              <p:pRg st="2" end="2"/>
                                            </p:txEl>
                                          </p:spTgt>
                                        </p:tgtEl>
                                        <p:attrNameLst>
                                          <p:attrName>ppt_h</p:attrName>
                                        </p:attrNameLst>
                                      </p:cBhvr>
                                      <p:tavLst>
                                        <p:tav tm="0">
                                          <p:val>
                                            <p:fltVal val="0"/>
                                          </p:val>
                                        </p:tav>
                                        <p:tav tm="100000">
                                          <p:val>
                                            <p:strVal val="#ppt_h"/>
                                          </p:val>
                                        </p:tav>
                                      </p:tavLst>
                                    </p:anim>
                                    <p:animEffect transition="in" filter="fade">
                                      <p:cBhvr>
                                        <p:cTn id="47" dur="500"/>
                                        <p:tgtEl>
                                          <p:spTgt spid="4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nodeType="clickEffect">
                                  <p:stCondLst>
                                    <p:cond delay="0"/>
                                  </p:stCondLst>
                                  <p:childTnLst>
                                    <p:set>
                                      <p:cBhvr>
                                        <p:cTn id="51" dur="1" fill="hold">
                                          <p:stCondLst>
                                            <p:cond delay="0"/>
                                          </p:stCondLst>
                                        </p:cTn>
                                        <p:tgtEl>
                                          <p:spTgt spid="43">
                                            <p:txEl>
                                              <p:pRg st="4" end="4"/>
                                            </p:txEl>
                                          </p:spTgt>
                                        </p:tgtEl>
                                        <p:attrNameLst>
                                          <p:attrName>style.visibility</p:attrName>
                                        </p:attrNameLst>
                                      </p:cBhvr>
                                      <p:to>
                                        <p:strVal val="visible"/>
                                      </p:to>
                                    </p:set>
                                    <p:anim calcmode="lin" valueType="num">
                                      <p:cBhvr>
                                        <p:cTn id="52" dur="500" fill="hold"/>
                                        <p:tgtEl>
                                          <p:spTgt spid="43">
                                            <p:txEl>
                                              <p:pRg st="4" end="4"/>
                                            </p:txEl>
                                          </p:spTgt>
                                        </p:tgtEl>
                                        <p:attrNameLst>
                                          <p:attrName>ppt_w</p:attrName>
                                        </p:attrNameLst>
                                      </p:cBhvr>
                                      <p:tavLst>
                                        <p:tav tm="0">
                                          <p:val>
                                            <p:fltVal val="0"/>
                                          </p:val>
                                        </p:tav>
                                        <p:tav tm="100000">
                                          <p:val>
                                            <p:strVal val="#ppt_w"/>
                                          </p:val>
                                        </p:tav>
                                      </p:tavLst>
                                    </p:anim>
                                    <p:anim calcmode="lin" valueType="num">
                                      <p:cBhvr>
                                        <p:cTn id="53" dur="500" fill="hold"/>
                                        <p:tgtEl>
                                          <p:spTgt spid="43">
                                            <p:txEl>
                                              <p:pRg st="4" end="4"/>
                                            </p:txEl>
                                          </p:spTgt>
                                        </p:tgtEl>
                                        <p:attrNameLst>
                                          <p:attrName>ppt_h</p:attrName>
                                        </p:attrNameLst>
                                      </p:cBhvr>
                                      <p:tavLst>
                                        <p:tav tm="0">
                                          <p:val>
                                            <p:fltVal val="0"/>
                                          </p:val>
                                        </p:tav>
                                        <p:tav tm="100000">
                                          <p:val>
                                            <p:strVal val="#ppt_h"/>
                                          </p:val>
                                        </p:tav>
                                      </p:tavLst>
                                    </p:anim>
                                    <p:animEffect transition="in" filter="fade">
                                      <p:cBhvr>
                                        <p:cTn id="54" dur="500"/>
                                        <p:tgtEl>
                                          <p:spTgt spid="43">
                                            <p:txEl>
                                              <p:pRg st="4" end="4"/>
                                            </p:txEl>
                                          </p:spTgt>
                                        </p:tgtEl>
                                      </p:cBhvr>
                                    </p:animEffect>
                                  </p:childTnLst>
                                </p:cTn>
                              </p:par>
                              <p:par>
                                <p:cTn id="55" presetID="53" presetClass="entr" presetSubtype="0" fill="hold" nodeType="withEffect">
                                  <p:stCondLst>
                                    <p:cond delay="0"/>
                                  </p:stCondLst>
                                  <p:childTnLst>
                                    <p:set>
                                      <p:cBhvr>
                                        <p:cTn id="56" dur="1" fill="hold">
                                          <p:stCondLst>
                                            <p:cond delay="0"/>
                                          </p:stCondLst>
                                        </p:cTn>
                                        <p:tgtEl>
                                          <p:spTgt spid="43">
                                            <p:txEl>
                                              <p:pRg st="5" end="5"/>
                                            </p:txEl>
                                          </p:spTgt>
                                        </p:tgtEl>
                                        <p:attrNameLst>
                                          <p:attrName>style.visibility</p:attrName>
                                        </p:attrNameLst>
                                      </p:cBhvr>
                                      <p:to>
                                        <p:strVal val="visible"/>
                                      </p:to>
                                    </p:set>
                                    <p:anim calcmode="lin" valueType="num">
                                      <p:cBhvr>
                                        <p:cTn id="57" dur="500" fill="hold"/>
                                        <p:tgtEl>
                                          <p:spTgt spid="43">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43">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43">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0" fill="hold" nodeType="clickEffect">
                                  <p:stCondLst>
                                    <p:cond delay="0"/>
                                  </p:stCondLst>
                                  <p:childTnLst>
                                    <p:set>
                                      <p:cBhvr>
                                        <p:cTn id="63" dur="1" fill="hold">
                                          <p:stCondLst>
                                            <p:cond delay="0"/>
                                          </p:stCondLst>
                                        </p:cTn>
                                        <p:tgtEl>
                                          <p:spTgt spid="43">
                                            <p:txEl>
                                              <p:pRg st="7" end="7"/>
                                            </p:txEl>
                                          </p:spTgt>
                                        </p:tgtEl>
                                        <p:attrNameLst>
                                          <p:attrName>style.visibility</p:attrName>
                                        </p:attrNameLst>
                                      </p:cBhvr>
                                      <p:to>
                                        <p:strVal val="visible"/>
                                      </p:to>
                                    </p:set>
                                    <p:anim calcmode="lin" valueType="num">
                                      <p:cBhvr>
                                        <p:cTn id="64" dur="500" fill="hold"/>
                                        <p:tgtEl>
                                          <p:spTgt spid="43">
                                            <p:txEl>
                                              <p:pRg st="7" end="7"/>
                                            </p:txEl>
                                          </p:spTgt>
                                        </p:tgtEl>
                                        <p:attrNameLst>
                                          <p:attrName>ppt_w</p:attrName>
                                        </p:attrNameLst>
                                      </p:cBhvr>
                                      <p:tavLst>
                                        <p:tav tm="0">
                                          <p:val>
                                            <p:fltVal val="0"/>
                                          </p:val>
                                        </p:tav>
                                        <p:tav tm="100000">
                                          <p:val>
                                            <p:strVal val="#ppt_w"/>
                                          </p:val>
                                        </p:tav>
                                      </p:tavLst>
                                    </p:anim>
                                    <p:anim calcmode="lin" valueType="num">
                                      <p:cBhvr>
                                        <p:cTn id="65" dur="500" fill="hold"/>
                                        <p:tgtEl>
                                          <p:spTgt spid="43">
                                            <p:txEl>
                                              <p:pRg st="7" end="7"/>
                                            </p:txEl>
                                          </p:spTgt>
                                        </p:tgtEl>
                                        <p:attrNameLst>
                                          <p:attrName>ppt_h</p:attrName>
                                        </p:attrNameLst>
                                      </p:cBhvr>
                                      <p:tavLst>
                                        <p:tav tm="0">
                                          <p:val>
                                            <p:fltVal val="0"/>
                                          </p:val>
                                        </p:tav>
                                        <p:tav tm="100000">
                                          <p:val>
                                            <p:strVal val="#ppt_h"/>
                                          </p:val>
                                        </p:tav>
                                      </p:tavLst>
                                    </p:anim>
                                    <p:animEffect transition="in" filter="fade">
                                      <p:cBhvr>
                                        <p:cTn id="66" dur="500"/>
                                        <p:tgtEl>
                                          <p:spTgt spid="43">
                                            <p:txEl>
                                              <p:pRg st="7" end="7"/>
                                            </p:txEl>
                                          </p:spTgt>
                                        </p:tgtEl>
                                      </p:cBhvr>
                                    </p:animEffect>
                                  </p:childTnLst>
                                </p:cTn>
                              </p:par>
                              <p:par>
                                <p:cTn id="67" presetID="53" presetClass="entr" presetSubtype="0" fill="hold" nodeType="withEffect">
                                  <p:stCondLst>
                                    <p:cond delay="0"/>
                                  </p:stCondLst>
                                  <p:childTnLst>
                                    <p:set>
                                      <p:cBhvr>
                                        <p:cTn id="68" dur="1" fill="hold">
                                          <p:stCondLst>
                                            <p:cond delay="0"/>
                                          </p:stCondLst>
                                        </p:cTn>
                                        <p:tgtEl>
                                          <p:spTgt spid="43">
                                            <p:txEl>
                                              <p:pRg st="8" end="8"/>
                                            </p:txEl>
                                          </p:spTgt>
                                        </p:tgtEl>
                                        <p:attrNameLst>
                                          <p:attrName>style.visibility</p:attrName>
                                        </p:attrNameLst>
                                      </p:cBhvr>
                                      <p:to>
                                        <p:strVal val="visible"/>
                                      </p:to>
                                    </p:set>
                                    <p:anim calcmode="lin" valueType="num">
                                      <p:cBhvr>
                                        <p:cTn id="69" dur="500" fill="hold"/>
                                        <p:tgtEl>
                                          <p:spTgt spid="43">
                                            <p:txEl>
                                              <p:pRg st="8" end="8"/>
                                            </p:txEl>
                                          </p:spTgt>
                                        </p:tgtEl>
                                        <p:attrNameLst>
                                          <p:attrName>ppt_w</p:attrName>
                                        </p:attrNameLst>
                                      </p:cBhvr>
                                      <p:tavLst>
                                        <p:tav tm="0">
                                          <p:val>
                                            <p:fltVal val="0"/>
                                          </p:val>
                                        </p:tav>
                                        <p:tav tm="100000">
                                          <p:val>
                                            <p:strVal val="#ppt_w"/>
                                          </p:val>
                                        </p:tav>
                                      </p:tavLst>
                                    </p:anim>
                                    <p:anim calcmode="lin" valueType="num">
                                      <p:cBhvr>
                                        <p:cTn id="70" dur="500" fill="hold"/>
                                        <p:tgtEl>
                                          <p:spTgt spid="43">
                                            <p:txEl>
                                              <p:pRg st="8" end="8"/>
                                            </p:txEl>
                                          </p:spTgt>
                                        </p:tgtEl>
                                        <p:attrNameLst>
                                          <p:attrName>ppt_h</p:attrName>
                                        </p:attrNameLst>
                                      </p:cBhvr>
                                      <p:tavLst>
                                        <p:tav tm="0">
                                          <p:val>
                                            <p:fltVal val="0"/>
                                          </p:val>
                                        </p:tav>
                                        <p:tav tm="100000">
                                          <p:val>
                                            <p:strVal val="#ppt_h"/>
                                          </p:val>
                                        </p:tav>
                                      </p:tavLst>
                                    </p:anim>
                                    <p:animEffect transition="in" filter="fade">
                                      <p:cBhvr>
                                        <p:cTn id="71" dur="500"/>
                                        <p:tgtEl>
                                          <p:spTgt spid="4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0" fill="hold" nodeType="clickEffect">
                                  <p:stCondLst>
                                    <p:cond delay="0"/>
                                  </p:stCondLst>
                                  <p:childTnLst>
                                    <p:set>
                                      <p:cBhvr>
                                        <p:cTn id="75" dur="1" fill="hold">
                                          <p:stCondLst>
                                            <p:cond delay="0"/>
                                          </p:stCondLst>
                                        </p:cTn>
                                        <p:tgtEl>
                                          <p:spTgt spid="43">
                                            <p:txEl>
                                              <p:pRg st="10" end="10"/>
                                            </p:txEl>
                                          </p:spTgt>
                                        </p:tgtEl>
                                        <p:attrNameLst>
                                          <p:attrName>style.visibility</p:attrName>
                                        </p:attrNameLst>
                                      </p:cBhvr>
                                      <p:to>
                                        <p:strVal val="visible"/>
                                      </p:to>
                                    </p:set>
                                    <p:anim calcmode="lin" valueType="num">
                                      <p:cBhvr>
                                        <p:cTn id="76" dur="500" fill="hold"/>
                                        <p:tgtEl>
                                          <p:spTgt spid="43">
                                            <p:txEl>
                                              <p:pRg st="10" end="10"/>
                                            </p:txEl>
                                          </p:spTgt>
                                        </p:tgtEl>
                                        <p:attrNameLst>
                                          <p:attrName>ppt_w</p:attrName>
                                        </p:attrNameLst>
                                      </p:cBhvr>
                                      <p:tavLst>
                                        <p:tav tm="0">
                                          <p:val>
                                            <p:fltVal val="0"/>
                                          </p:val>
                                        </p:tav>
                                        <p:tav tm="100000">
                                          <p:val>
                                            <p:strVal val="#ppt_w"/>
                                          </p:val>
                                        </p:tav>
                                      </p:tavLst>
                                    </p:anim>
                                    <p:anim calcmode="lin" valueType="num">
                                      <p:cBhvr>
                                        <p:cTn id="77" dur="500" fill="hold"/>
                                        <p:tgtEl>
                                          <p:spTgt spid="43">
                                            <p:txEl>
                                              <p:pRg st="10" end="10"/>
                                            </p:txEl>
                                          </p:spTgt>
                                        </p:tgtEl>
                                        <p:attrNameLst>
                                          <p:attrName>ppt_h</p:attrName>
                                        </p:attrNameLst>
                                      </p:cBhvr>
                                      <p:tavLst>
                                        <p:tav tm="0">
                                          <p:val>
                                            <p:fltVal val="0"/>
                                          </p:val>
                                        </p:tav>
                                        <p:tav tm="100000">
                                          <p:val>
                                            <p:strVal val="#ppt_h"/>
                                          </p:val>
                                        </p:tav>
                                      </p:tavLst>
                                    </p:anim>
                                    <p:animEffect transition="in" filter="fade">
                                      <p:cBhvr>
                                        <p:cTn id="78" dur="500"/>
                                        <p:tgtEl>
                                          <p:spTgt spid="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animBg="1"/>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語のつながりによる意味概要</a:t>
            </a:r>
            <a:endParaRPr kumimoji="1" lang="ja-JP" altLang="en-US" dirty="0">
              <a:solidFill>
                <a:schemeClr val="tx2">
                  <a:lumMod val="50000"/>
                </a:schemeClr>
              </a:solidFill>
            </a:endParaRPr>
          </a:p>
        </p:txBody>
      </p:sp>
      <p:pic>
        <p:nvPicPr>
          <p:cNvPr id="5" name="図 4" descr="0-1a(faunda４０代).JPG"/>
          <p:cNvPicPr>
            <a:picLocks noChangeAspect="1"/>
          </p:cNvPicPr>
          <p:nvPr/>
        </p:nvPicPr>
        <p:blipFill>
          <a:blip r:embed="rId2" cstate="print"/>
          <a:srcRect r="1409"/>
          <a:stretch>
            <a:fillRect/>
          </a:stretch>
        </p:blipFill>
        <p:spPr>
          <a:xfrm>
            <a:off x="977844" y="1781244"/>
            <a:ext cx="3053048" cy="3339042"/>
          </a:xfrm>
          <a:prstGeom prst="rect">
            <a:avLst/>
          </a:prstGeom>
        </p:spPr>
      </p:pic>
      <p:pic>
        <p:nvPicPr>
          <p:cNvPr id="6" name="図 5" descr="0-1ｂ.JPG"/>
          <p:cNvPicPr>
            <a:picLocks noChangeAspect="1"/>
          </p:cNvPicPr>
          <p:nvPr/>
        </p:nvPicPr>
        <p:blipFill>
          <a:blip r:embed="rId3" cstate="print"/>
          <a:stretch>
            <a:fillRect/>
          </a:stretch>
        </p:blipFill>
        <p:spPr>
          <a:xfrm>
            <a:off x="5022628" y="1600072"/>
            <a:ext cx="3555396" cy="3602240"/>
          </a:xfrm>
          <a:prstGeom prst="rect">
            <a:avLst/>
          </a:prstGeom>
        </p:spPr>
      </p:pic>
      <p:sp>
        <p:nvSpPr>
          <p:cNvPr id="7" name="角丸四角形 6"/>
          <p:cNvSpPr/>
          <p:nvPr/>
        </p:nvSpPr>
        <p:spPr>
          <a:xfrm>
            <a:off x="846163" y="1240031"/>
            <a:ext cx="3816424" cy="277792"/>
          </a:xfrm>
          <a:prstGeom prst="round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400" b="1" smtClean="0">
                <a:solidFill>
                  <a:schemeClr val="tx1"/>
                </a:solidFill>
                <a:latin typeface="HG丸ｺﾞｼｯｸM-PRO" pitchFamily="50" charset="-128"/>
                <a:ea typeface="HG丸ｺﾞｼｯｸM-PRO" pitchFamily="50" charset="-128"/>
              </a:rPr>
              <a:t>多語グラフ</a:t>
            </a:r>
            <a:endParaRPr lang="en-US" altLang="ja-JP" sz="1400" b="1" smtClean="0">
              <a:solidFill>
                <a:schemeClr val="tx1"/>
              </a:solidFill>
              <a:latin typeface="HG丸ｺﾞｼｯｸM-PRO" pitchFamily="50" charset="-128"/>
              <a:ea typeface="HG丸ｺﾞｼｯｸM-PRO" pitchFamily="50" charset="-128"/>
            </a:endParaRPr>
          </a:p>
        </p:txBody>
      </p:sp>
      <p:sp>
        <p:nvSpPr>
          <p:cNvPr id="8" name="テキスト ボックス 7"/>
          <p:cNvSpPr txBox="1"/>
          <p:nvPr/>
        </p:nvSpPr>
        <p:spPr>
          <a:xfrm>
            <a:off x="846163" y="1563607"/>
            <a:ext cx="3240360" cy="600164"/>
          </a:xfrm>
          <a:prstGeom prst="rect">
            <a:avLst/>
          </a:prstGeom>
          <a:noFill/>
        </p:spPr>
        <p:txBody>
          <a:bodyPr wrap="square" lIns="0" tIns="0" rIns="0" bIns="0" rtlCol="0">
            <a:spAutoFit/>
          </a:bodyPr>
          <a:lstStyle/>
          <a:p>
            <a:pPr fontAlgn="base"/>
            <a:r>
              <a:rPr kumimoji="1" lang="ja-JP" altLang="en-US" sz="1300" dirty="0" smtClean="0">
                <a:latin typeface="HG丸ｺﾞｼｯｸM-PRO" pitchFamily="50" charset="-128"/>
                <a:ea typeface="HG丸ｺﾞｼｯｸM-PRO" pitchFamily="50" charset="-128"/>
              </a:rPr>
              <a:t>つながりの多い語とそのつながり方を、</a:t>
            </a:r>
            <a:endParaRPr kumimoji="1"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その度合いに応じて</a:t>
            </a:r>
            <a:endParaRPr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色付けをして表示</a:t>
            </a:r>
            <a:endParaRPr kumimoji="1" lang="en-US" altLang="ja-JP" sz="1300" dirty="0" smtClean="0">
              <a:latin typeface="HG丸ｺﾞｼｯｸM-PRO" pitchFamily="50" charset="-128"/>
              <a:ea typeface="HG丸ｺﾞｼｯｸM-PRO" pitchFamily="50" charset="-128"/>
            </a:endParaRPr>
          </a:p>
        </p:txBody>
      </p:sp>
      <p:sp>
        <p:nvSpPr>
          <p:cNvPr id="9" name="角丸四角形 8"/>
          <p:cNvSpPr/>
          <p:nvPr/>
        </p:nvSpPr>
        <p:spPr>
          <a:xfrm>
            <a:off x="5166643" y="1240031"/>
            <a:ext cx="3816424" cy="277792"/>
          </a:xfrm>
          <a:prstGeom prst="roundRect">
            <a:avLst/>
          </a:prstGeom>
          <a:solidFill>
            <a:schemeClr val="tx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400" b="1" dirty="0" smtClean="0">
                <a:solidFill>
                  <a:schemeClr val="tx1"/>
                </a:solidFill>
                <a:latin typeface="HG丸ｺﾞｼｯｸM-PRO" pitchFamily="50" charset="-128"/>
                <a:ea typeface="HG丸ｺﾞｼｯｸM-PRO" pitchFamily="50" charset="-128"/>
              </a:rPr>
              <a:t>ウニグラフ</a:t>
            </a:r>
            <a:endParaRPr lang="en-US" altLang="ja-JP" sz="1400" b="1" dirty="0" smtClean="0">
              <a:solidFill>
                <a:schemeClr val="tx1"/>
              </a:solidFill>
              <a:latin typeface="HG丸ｺﾞｼｯｸM-PRO" pitchFamily="50" charset="-128"/>
              <a:ea typeface="HG丸ｺﾞｼｯｸM-PRO" pitchFamily="50" charset="-128"/>
            </a:endParaRPr>
          </a:p>
        </p:txBody>
      </p:sp>
      <p:sp>
        <p:nvSpPr>
          <p:cNvPr id="10" name="テキスト ボックス 9"/>
          <p:cNvSpPr txBox="1"/>
          <p:nvPr/>
        </p:nvSpPr>
        <p:spPr>
          <a:xfrm>
            <a:off x="5166643" y="1563607"/>
            <a:ext cx="3240360" cy="600164"/>
          </a:xfrm>
          <a:prstGeom prst="rect">
            <a:avLst/>
          </a:prstGeom>
          <a:noFill/>
        </p:spPr>
        <p:txBody>
          <a:bodyPr wrap="square" lIns="0" tIns="0" rIns="0" bIns="0" rtlCol="0">
            <a:spAutoFit/>
          </a:bodyPr>
          <a:lstStyle/>
          <a:p>
            <a:pPr fontAlgn="base"/>
            <a:r>
              <a:rPr kumimoji="1" lang="ja-JP" altLang="en-US" sz="1300" dirty="0" smtClean="0">
                <a:latin typeface="HG丸ｺﾞｼｯｸM-PRO" pitchFamily="50" charset="-128"/>
                <a:ea typeface="HG丸ｺﾞｼｯｸM-PRO" pitchFamily="50" charset="-128"/>
              </a:rPr>
              <a:t>多語グラフをベースに、</a:t>
            </a:r>
            <a:endParaRPr kumimoji="1" lang="en-US" altLang="ja-JP" sz="1300" dirty="0" smtClean="0">
              <a:latin typeface="HG丸ｺﾞｼｯｸM-PRO" pitchFamily="50" charset="-128"/>
              <a:ea typeface="HG丸ｺﾞｼｯｸM-PRO" pitchFamily="50" charset="-128"/>
            </a:endParaRPr>
          </a:p>
          <a:p>
            <a:pPr fontAlgn="base"/>
            <a:r>
              <a:rPr kumimoji="1" lang="ja-JP" altLang="en-US" sz="1300" dirty="0" smtClean="0">
                <a:latin typeface="HG丸ｺﾞｼｯｸM-PRO" pitchFamily="50" charset="-128"/>
                <a:ea typeface="HG丸ｺﾞｼｯｸM-PRO" pitchFamily="50" charset="-128"/>
              </a:rPr>
              <a:t>語の出現頻度を</a:t>
            </a:r>
            <a:endParaRPr kumimoji="1" lang="en-US" altLang="ja-JP" sz="1300" dirty="0" smtClean="0">
              <a:latin typeface="HG丸ｺﾞｼｯｸM-PRO" pitchFamily="50" charset="-128"/>
              <a:ea typeface="HG丸ｺﾞｼｯｸM-PRO" pitchFamily="50" charset="-128"/>
            </a:endParaRPr>
          </a:p>
          <a:p>
            <a:pPr fontAlgn="base"/>
            <a:r>
              <a:rPr lang="ja-JP" altLang="en-US" sz="1300" dirty="0" smtClean="0">
                <a:latin typeface="HG丸ｺﾞｼｯｸM-PRO" pitchFamily="50" charset="-128"/>
                <a:ea typeface="HG丸ｺﾞｼｯｸM-PRO" pitchFamily="50" charset="-128"/>
              </a:rPr>
              <a:t>円の大きさと数で表示</a:t>
            </a:r>
            <a:endParaRPr kumimoji="1" lang="en-US" altLang="ja-JP" sz="1300" dirty="0" smtClean="0">
              <a:latin typeface="HG丸ｺﾞｼｯｸM-PRO" pitchFamily="50" charset="-128"/>
              <a:ea typeface="HG丸ｺﾞｼｯｸM-PRO" pitchFamily="50" charset="-128"/>
            </a:endParaRPr>
          </a:p>
        </p:txBody>
      </p:sp>
      <p:sp>
        <p:nvSpPr>
          <p:cNvPr id="11" name="Line 11"/>
          <p:cNvSpPr>
            <a:spLocks noChangeShapeType="1"/>
          </p:cNvSpPr>
          <p:nvPr/>
        </p:nvSpPr>
        <p:spPr bwMode="auto">
          <a:xfrm>
            <a:off x="5809457" y="6047599"/>
            <a:ext cx="200120"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ja-JP" altLang="en-US" sz="1200"/>
          </a:p>
        </p:txBody>
      </p:sp>
      <p:sp>
        <p:nvSpPr>
          <p:cNvPr id="12" name="Text Box 12"/>
          <p:cNvSpPr txBox="1">
            <a:spLocks noChangeArrowheads="1"/>
          </p:cNvSpPr>
          <p:nvPr/>
        </p:nvSpPr>
        <p:spPr bwMode="auto">
          <a:xfrm>
            <a:off x="4726421" y="5418336"/>
            <a:ext cx="1105088" cy="463846"/>
          </a:xfrm>
          <a:prstGeom prst="rect">
            <a:avLst/>
          </a:prstGeom>
          <a:noFill/>
          <a:ln w="9525">
            <a:noFill/>
            <a:miter lim="800000"/>
            <a:headEnd/>
            <a:tailEnd/>
          </a:ln>
          <a:effectLst/>
        </p:spPr>
        <p:txBody>
          <a:bodyPr wrap="none" lIns="90000" tIns="46800" rIns="90000" bIns="46800">
            <a:spAutoFit/>
          </a:bodyPr>
          <a:lstStyle/>
          <a:p>
            <a:r>
              <a:rPr lang="ja-JP" altLang="en-US" sz="1200" b="1" smtClean="0"/>
              <a:t>キーワードの</a:t>
            </a:r>
            <a:endParaRPr lang="en-US" altLang="ja-JP" sz="1200" b="1" smtClean="0"/>
          </a:p>
          <a:p>
            <a:r>
              <a:rPr lang="ja-JP" altLang="en-US" sz="1200" b="1" smtClean="0"/>
              <a:t>関連性</a:t>
            </a:r>
            <a:endParaRPr lang="ja-JP" altLang="en-US" sz="1200" b="1" dirty="0"/>
          </a:p>
        </p:txBody>
      </p:sp>
      <p:sp>
        <p:nvSpPr>
          <p:cNvPr id="13" name="Text Box 14"/>
          <p:cNvSpPr txBox="1">
            <a:spLocks noChangeArrowheads="1"/>
          </p:cNvSpPr>
          <p:nvPr/>
        </p:nvSpPr>
        <p:spPr bwMode="auto">
          <a:xfrm>
            <a:off x="983600" y="5391066"/>
            <a:ext cx="1105088" cy="463846"/>
          </a:xfrm>
          <a:prstGeom prst="rect">
            <a:avLst/>
          </a:prstGeom>
          <a:noFill/>
          <a:ln w="9525">
            <a:noFill/>
            <a:miter lim="800000"/>
            <a:headEnd/>
            <a:tailEnd/>
          </a:ln>
          <a:effectLst/>
        </p:spPr>
        <p:txBody>
          <a:bodyPr wrap="none" lIns="90000" tIns="46800" rIns="90000" bIns="46800">
            <a:spAutoFit/>
          </a:bodyPr>
          <a:lstStyle/>
          <a:p>
            <a:pPr algn="l"/>
            <a:r>
              <a:rPr lang="ja-JP" altLang="en-US" sz="1200" b="1" smtClean="0"/>
              <a:t>キーワードの</a:t>
            </a:r>
            <a:endParaRPr lang="en-US" altLang="ja-JP" sz="1200" b="1" smtClean="0"/>
          </a:p>
          <a:p>
            <a:pPr algn="l"/>
            <a:r>
              <a:rPr lang="ja-JP" altLang="en-US" sz="1200" b="1" smtClean="0"/>
              <a:t>重み</a:t>
            </a:r>
            <a:endParaRPr lang="ja-JP" altLang="en-US" sz="1200" b="1" dirty="0"/>
          </a:p>
        </p:txBody>
      </p:sp>
      <p:sp>
        <p:nvSpPr>
          <p:cNvPr id="14" name="Oval 15"/>
          <p:cNvSpPr>
            <a:spLocks noChangeArrowheads="1"/>
          </p:cNvSpPr>
          <p:nvPr/>
        </p:nvSpPr>
        <p:spPr bwMode="auto">
          <a:xfrm>
            <a:off x="2070661" y="5939536"/>
            <a:ext cx="197977" cy="198880"/>
          </a:xfrm>
          <a:prstGeom prst="ellipse">
            <a:avLst/>
          </a:prstGeom>
          <a:noFill/>
          <a:ln w="9525">
            <a:solidFill>
              <a:schemeClr val="tx1"/>
            </a:solidFill>
            <a:round/>
            <a:headEnd/>
            <a:tailEnd/>
          </a:ln>
          <a:effectLst/>
        </p:spPr>
        <p:txBody>
          <a:bodyPr wrap="none" lIns="90000" tIns="46800" rIns="90000" bIns="46800" anchor="ctr"/>
          <a:lstStyle/>
          <a:p>
            <a:endParaRPr lang="ja-JP" altLang="ja-JP" sz="1200" b="0"/>
          </a:p>
        </p:txBody>
      </p:sp>
      <p:sp>
        <p:nvSpPr>
          <p:cNvPr id="15" name="Oval 17"/>
          <p:cNvSpPr>
            <a:spLocks noChangeArrowheads="1"/>
          </p:cNvSpPr>
          <p:nvPr/>
        </p:nvSpPr>
        <p:spPr bwMode="auto">
          <a:xfrm>
            <a:off x="2070661" y="5433639"/>
            <a:ext cx="197977" cy="198880"/>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1200" b="0"/>
          </a:p>
        </p:txBody>
      </p:sp>
      <p:sp>
        <p:nvSpPr>
          <p:cNvPr id="16" name="Oval 18"/>
          <p:cNvSpPr>
            <a:spLocks noChangeArrowheads="1"/>
          </p:cNvSpPr>
          <p:nvPr/>
        </p:nvSpPr>
        <p:spPr bwMode="auto">
          <a:xfrm>
            <a:off x="2070661" y="5686648"/>
            <a:ext cx="197977" cy="198880"/>
          </a:xfrm>
          <a:prstGeom prst="ellipse">
            <a:avLst/>
          </a:prstGeom>
          <a:noFill/>
          <a:ln w="9525">
            <a:solidFill>
              <a:srgbClr val="CC00CC"/>
            </a:solidFill>
            <a:round/>
            <a:headEnd/>
            <a:tailEnd/>
          </a:ln>
          <a:effectLst/>
        </p:spPr>
        <p:txBody>
          <a:bodyPr wrap="none" lIns="90000" tIns="46800" rIns="90000" bIns="46800" anchor="ctr"/>
          <a:lstStyle/>
          <a:p>
            <a:endParaRPr lang="ja-JP" altLang="ja-JP" sz="1200" b="0"/>
          </a:p>
        </p:txBody>
      </p:sp>
      <p:sp>
        <p:nvSpPr>
          <p:cNvPr id="17" name="Line 19"/>
          <p:cNvSpPr>
            <a:spLocks noChangeShapeType="1"/>
          </p:cNvSpPr>
          <p:nvPr/>
        </p:nvSpPr>
        <p:spPr bwMode="auto">
          <a:xfrm>
            <a:off x="5804155" y="5541702"/>
            <a:ext cx="200120" cy="0"/>
          </a:xfrm>
          <a:prstGeom prst="line">
            <a:avLst/>
          </a:prstGeom>
          <a:noFill/>
          <a:ln w="9525">
            <a:solidFill>
              <a:srgbClr val="FF0066"/>
            </a:solidFill>
            <a:round/>
            <a:headEnd/>
            <a:tailEnd type="triangle" w="med" len="med"/>
          </a:ln>
          <a:effectLst/>
        </p:spPr>
        <p:txBody>
          <a:bodyPr wrap="none" lIns="90000" tIns="46800" rIns="90000" bIns="46800" anchor="ctr"/>
          <a:lstStyle/>
          <a:p>
            <a:endParaRPr lang="ja-JP" altLang="en-US" sz="1200"/>
          </a:p>
        </p:txBody>
      </p:sp>
      <p:sp>
        <p:nvSpPr>
          <p:cNvPr id="18" name="Line 20"/>
          <p:cNvSpPr>
            <a:spLocks noChangeShapeType="1"/>
          </p:cNvSpPr>
          <p:nvPr/>
        </p:nvSpPr>
        <p:spPr bwMode="auto">
          <a:xfrm>
            <a:off x="5804155" y="5771560"/>
            <a:ext cx="200120" cy="0"/>
          </a:xfrm>
          <a:prstGeom prst="line">
            <a:avLst/>
          </a:prstGeom>
          <a:noFill/>
          <a:ln w="9525">
            <a:solidFill>
              <a:srgbClr val="CC00FF"/>
            </a:solidFill>
            <a:round/>
            <a:headEnd/>
            <a:tailEnd type="triangle" w="med" len="med"/>
          </a:ln>
          <a:effectLst/>
        </p:spPr>
        <p:txBody>
          <a:bodyPr wrap="none" lIns="90000" tIns="46800" rIns="90000" bIns="46800" anchor="ctr"/>
          <a:lstStyle/>
          <a:p>
            <a:endParaRPr lang="ja-JP" altLang="en-US" sz="1200"/>
          </a:p>
        </p:txBody>
      </p:sp>
      <p:sp>
        <p:nvSpPr>
          <p:cNvPr id="19" name="Rectangle 21"/>
          <p:cNvSpPr>
            <a:spLocks noChangeArrowheads="1"/>
          </p:cNvSpPr>
          <p:nvPr/>
        </p:nvSpPr>
        <p:spPr bwMode="auto">
          <a:xfrm>
            <a:off x="2481501" y="5453458"/>
            <a:ext cx="2002151"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dirty="0"/>
              <a:t>多くの関係を</a:t>
            </a:r>
            <a:r>
              <a:rPr lang="ja-JP" altLang="en-US" sz="1200" b="0"/>
              <a:t>持つ</a:t>
            </a:r>
            <a:r>
              <a:rPr lang="ja-JP" altLang="en-US" sz="1200" b="0" smtClean="0"/>
              <a:t>語の</a:t>
            </a:r>
            <a:r>
              <a:rPr lang="en-US" altLang="ja-JP" sz="1200" b="0" smtClean="0"/>
              <a:t>TOP5</a:t>
            </a:r>
            <a:endParaRPr lang="en-US" altLang="ja-JP" sz="1200" b="0" dirty="0">
              <a:solidFill>
                <a:srgbClr val="CC3300"/>
              </a:solidFill>
            </a:endParaRPr>
          </a:p>
        </p:txBody>
      </p:sp>
      <p:sp>
        <p:nvSpPr>
          <p:cNvPr id="20" name="Line 22"/>
          <p:cNvSpPr>
            <a:spLocks noChangeShapeType="1"/>
          </p:cNvSpPr>
          <p:nvPr/>
        </p:nvSpPr>
        <p:spPr bwMode="auto">
          <a:xfrm flipH="1">
            <a:off x="5793553" y="5856379"/>
            <a:ext cx="200120" cy="0"/>
          </a:xfrm>
          <a:prstGeom prst="line">
            <a:avLst/>
          </a:prstGeom>
          <a:noFill/>
          <a:ln w="9525">
            <a:solidFill>
              <a:srgbClr val="CC00FF"/>
            </a:solidFill>
            <a:round/>
            <a:headEnd/>
            <a:tailEnd type="triangle" w="med" len="med"/>
          </a:ln>
          <a:effectLst/>
        </p:spPr>
        <p:txBody>
          <a:bodyPr wrap="none" lIns="90000" tIns="46800" rIns="90000" bIns="46800" anchor="ctr"/>
          <a:lstStyle/>
          <a:p>
            <a:endParaRPr lang="ja-JP" altLang="en-US" sz="1200"/>
          </a:p>
        </p:txBody>
      </p:sp>
      <p:sp>
        <p:nvSpPr>
          <p:cNvPr id="21" name="Rectangle 24"/>
          <p:cNvSpPr>
            <a:spLocks noChangeArrowheads="1"/>
          </p:cNvSpPr>
          <p:nvPr/>
        </p:nvSpPr>
        <p:spPr bwMode="auto">
          <a:xfrm>
            <a:off x="6220959" y="5455377"/>
            <a:ext cx="2156039"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dirty="0"/>
              <a:t>　のノードの</a:t>
            </a:r>
            <a:r>
              <a:rPr lang="en-US" altLang="ja-JP" sz="1200" b="0" dirty="0"/>
              <a:t>TOP3</a:t>
            </a:r>
            <a:r>
              <a:rPr lang="ja-JP" altLang="en-US" sz="1200" b="0" dirty="0"/>
              <a:t>からの矢印</a:t>
            </a:r>
            <a:endParaRPr lang="ja-JP" altLang="en-US" sz="1200" b="0" dirty="0">
              <a:solidFill>
                <a:srgbClr val="CC3300"/>
              </a:solidFill>
            </a:endParaRPr>
          </a:p>
        </p:txBody>
      </p:sp>
      <p:sp>
        <p:nvSpPr>
          <p:cNvPr id="22" name="Oval 25"/>
          <p:cNvSpPr>
            <a:spLocks noChangeArrowheads="1"/>
          </p:cNvSpPr>
          <p:nvPr/>
        </p:nvSpPr>
        <p:spPr bwMode="auto">
          <a:xfrm>
            <a:off x="6172588" y="5464483"/>
            <a:ext cx="132382" cy="137831"/>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1200" b="0"/>
          </a:p>
        </p:txBody>
      </p:sp>
      <p:sp>
        <p:nvSpPr>
          <p:cNvPr id="23" name="Rectangle 26"/>
          <p:cNvSpPr>
            <a:spLocks noChangeArrowheads="1"/>
          </p:cNvSpPr>
          <p:nvPr/>
        </p:nvSpPr>
        <p:spPr bwMode="auto">
          <a:xfrm>
            <a:off x="6222950" y="5691155"/>
            <a:ext cx="2616101"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a:t>一緒に語られることが多い関係を示す</a:t>
            </a:r>
            <a:endParaRPr lang="ja-JP" altLang="en-US" sz="1200" b="0">
              <a:solidFill>
                <a:srgbClr val="CC3300"/>
              </a:solidFill>
            </a:endParaRPr>
          </a:p>
        </p:txBody>
      </p:sp>
      <p:sp>
        <p:nvSpPr>
          <p:cNvPr id="24" name="Rectangle 27"/>
          <p:cNvSpPr>
            <a:spLocks noChangeArrowheads="1"/>
          </p:cNvSpPr>
          <p:nvPr/>
        </p:nvSpPr>
        <p:spPr bwMode="auto">
          <a:xfrm>
            <a:off x="6212348" y="5924122"/>
            <a:ext cx="615553"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a:t>上記以外</a:t>
            </a:r>
            <a:endParaRPr lang="ja-JP" altLang="en-US" sz="1200" b="0">
              <a:solidFill>
                <a:srgbClr val="CC3300"/>
              </a:solidFill>
            </a:endParaRPr>
          </a:p>
        </p:txBody>
      </p:sp>
      <p:sp>
        <p:nvSpPr>
          <p:cNvPr id="25" name="Rectangle 28"/>
          <p:cNvSpPr>
            <a:spLocks noChangeArrowheads="1"/>
          </p:cNvSpPr>
          <p:nvPr/>
        </p:nvSpPr>
        <p:spPr bwMode="auto">
          <a:xfrm>
            <a:off x="2513309" y="5930242"/>
            <a:ext cx="615553"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a:t>上記以外</a:t>
            </a:r>
            <a:endParaRPr lang="ja-JP" altLang="en-US" sz="1200" b="0">
              <a:solidFill>
                <a:srgbClr val="CC3300"/>
              </a:solidFill>
            </a:endParaRPr>
          </a:p>
        </p:txBody>
      </p:sp>
      <p:sp>
        <p:nvSpPr>
          <p:cNvPr id="26" name="Rectangle 30"/>
          <p:cNvSpPr>
            <a:spLocks noChangeArrowheads="1"/>
          </p:cNvSpPr>
          <p:nvPr/>
        </p:nvSpPr>
        <p:spPr bwMode="auto">
          <a:xfrm>
            <a:off x="2502707" y="5685705"/>
            <a:ext cx="1846659" cy="184666"/>
          </a:xfrm>
          <a:prstGeom prst="rect">
            <a:avLst/>
          </a:prstGeom>
          <a:noFill/>
          <a:ln w="9525">
            <a:noFill/>
            <a:miter lim="800000"/>
            <a:headEnd/>
            <a:tailEnd/>
          </a:ln>
          <a:effectLst/>
        </p:spPr>
        <p:txBody>
          <a:bodyPr wrap="none" lIns="0" tIns="0" rIns="0" bIns="0" anchor="ctr">
            <a:spAutoFit/>
          </a:bodyPr>
          <a:lstStyle/>
          <a:p>
            <a:pPr algn="l" defTabSz="990600"/>
            <a:r>
              <a:rPr lang="ja-JP" altLang="en-US" sz="1200" b="0" dirty="0"/>
              <a:t>　の次に関係を多く持つ語</a:t>
            </a:r>
            <a:endParaRPr lang="ja-JP" altLang="en-US" sz="1200" b="0" dirty="0">
              <a:solidFill>
                <a:srgbClr val="CC3300"/>
              </a:solidFill>
            </a:endParaRPr>
          </a:p>
        </p:txBody>
      </p:sp>
      <p:sp>
        <p:nvSpPr>
          <p:cNvPr id="27" name="Oval 31"/>
          <p:cNvSpPr>
            <a:spLocks noChangeArrowheads="1"/>
          </p:cNvSpPr>
          <p:nvPr/>
        </p:nvSpPr>
        <p:spPr bwMode="auto">
          <a:xfrm>
            <a:off x="2452346" y="5718229"/>
            <a:ext cx="137831" cy="137831"/>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1200" b="0"/>
          </a:p>
        </p:txBody>
      </p:sp>
      <p:sp>
        <p:nvSpPr>
          <p:cNvPr id="28" name="角丸四角形 27"/>
          <p:cNvSpPr/>
          <p:nvPr/>
        </p:nvSpPr>
        <p:spPr>
          <a:xfrm>
            <a:off x="918171" y="5359078"/>
            <a:ext cx="8064896" cy="828196"/>
          </a:xfrm>
          <a:prstGeom prst="roundRect">
            <a:avLst/>
          </a:prstGeom>
          <a:no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200" smtClean="0">
              <a:solidFill>
                <a:schemeClr val="tx1"/>
              </a:solidFill>
              <a:latin typeface="HG丸ｺﾞｼｯｸM-PRO" pitchFamily="50" charset="-128"/>
              <a:ea typeface="HG丸ｺﾞｼｯｸM-PRO" pitchFamily="50" charset="-128"/>
            </a:endParaRPr>
          </a:p>
        </p:txBody>
      </p:sp>
      <p:sp>
        <p:nvSpPr>
          <p:cNvPr id="29" name="テキスト ボックス 28"/>
          <p:cNvSpPr txBox="1"/>
          <p:nvPr/>
        </p:nvSpPr>
        <p:spPr>
          <a:xfrm>
            <a:off x="485775" y="985198"/>
            <a:ext cx="8928100" cy="184666"/>
          </a:xfrm>
          <a:prstGeom prst="rect">
            <a:avLst/>
          </a:prstGeom>
          <a:noFill/>
        </p:spPr>
        <p:txBody>
          <a:bodyPr wrap="square" lIns="0" tIns="0" rIns="0" bIns="0" rtlCol="0">
            <a:spAutoFit/>
          </a:bodyPr>
          <a:lstStyle/>
          <a:p>
            <a:pPr fontAlgn="base"/>
            <a:r>
              <a:rPr kumimoji="1" lang="ja-JP" altLang="en-US" sz="1200" dirty="0" smtClean="0">
                <a:latin typeface="HG丸ｺﾞｼｯｸM-PRO" pitchFamily="50" charset="-128"/>
                <a:ea typeface="HG丸ｺﾞｼｯｸM-PRO" pitchFamily="50" charset="-128"/>
              </a:rPr>
              <a:t>「使用中ファンデーションの良い所は？」に対し、女性</a:t>
            </a:r>
            <a:r>
              <a:rPr kumimoji="1" lang="en-US" altLang="ja-JP" sz="1200" dirty="0" smtClean="0">
                <a:latin typeface="HG丸ｺﾞｼｯｸM-PRO" pitchFamily="50" charset="-128"/>
                <a:ea typeface="HG丸ｺﾞｼｯｸM-PRO" pitchFamily="50" charset="-128"/>
              </a:rPr>
              <a:t>3,000</a:t>
            </a:r>
            <a:r>
              <a:rPr kumimoji="1" lang="ja-JP" altLang="en-US" sz="1200" dirty="0" smtClean="0">
                <a:latin typeface="HG丸ｺﾞｼｯｸM-PRO" pitchFamily="50" charset="-128"/>
                <a:ea typeface="HG丸ｺﾞｼｯｸM-PRO" pitchFamily="50" charset="-128"/>
              </a:rPr>
              <a:t>名に自由記述アンケート実施した内の、</a:t>
            </a:r>
            <a:r>
              <a:rPr kumimoji="1" lang="en-US" altLang="ja-JP" sz="1200" dirty="0" smtClean="0">
                <a:latin typeface="HG丸ｺﾞｼｯｸM-PRO" pitchFamily="50" charset="-128"/>
                <a:ea typeface="HG丸ｺﾞｼｯｸM-PRO" pitchFamily="50" charset="-128"/>
              </a:rPr>
              <a:t>40</a:t>
            </a:r>
            <a:r>
              <a:rPr kumimoji="1" lang="ja-JP" altLang="en-US" sz="1200" dirty="0" smtClean="0">
                <a:latin typeface="HG丸ｺﾞｼｯｸM-PRO" pitchFamily="50" charset="-128"/>
                <a:ea typeface="HG丸ｺﾞｼｯｸM-PRO" pitchFamily="50" charset="-128"/>
              </a:rPr>
              <a:t>代</a:t>
            </a:r>
            <a:r>
              <a:rPr kumimoji="1" lang="en-US" altLang="ja-JP" sz="1200" dirty="0" smtClean="0">
                <a:latin typeface="HG丸ｺﾞｼｯｸM-PRO" pitchFamily="50" charset="-128"/>
                <a:ea typeface="HG丸ｺﾞｼｯｸM-PRO" pitchFamily="50" charset="-128"/>
              </a:rPr>
              <a:t>(870</a:t>
            </a:r>
            <a:r>
              <a:rPr kumimoji="1" lang="ja-JP" altLang="en-US" sz="1200" dirty="0" smtClean="0">
                <a:latin typeface="HG丸ｺﾞｼｯｸM-PRO" pitchFamily="50" charset="-128"/>
                <a:ea typeface="HG丸ｺﾞｼｯｸM-PRO" pitchFamily="50" charset="-128"/>
              </a:rPr>
              <a:t>名</a:t>
            </a:r>
            <a:r>
              <a:rPr kumimoji="1" lang="en-US" altLang="ja-JP" sz="1200" dirty="0" smtClean="0">
                <a:latin typeface="HG丸ｺﾞｼｯｸM-PRO" pitchFamily="50" charset="-128"/>
                <a:ea typeface="HG丸ｺﾞｼｯｸM-PRO" pitchFamily="50" charset="-128"/>
              </a:rPr>
              <a:t>)</a:t>
            </a:r>
            <a:r>
              <a:rPr kumimoji="1" lang="ja-JP" altLang="en-US" sz="1200" dirty="0" smtClean="0">
                <a:latin typeface="HG丸ｺﾞｼｯｸM-PRO" pitchFamily="50" charset="-128"/>
                <a:ea typeface="HG丸ｺﾞｼｯｸM-PRO" pitchFamily="50" charset="-128"/>
              </a:rPr>
              <a:t>の回答結果</a:t>
            </a:r>
            <a:endParaRPr kumimoji="1" lang="en-US" altLang="ja-JP" sz="1200" dirty="0" smtClean="0">
              <a:latin typeface="HG丸ｺﾞｼｯｸM-PRO" pitchFamily="50" charset="-128"/>
              <a:ea typeface="HG丸ｺﾞｼｯｸM-PRO" pitchFamily="50" charset="-128"/>
            </a:endParaRPr>
          </a:p>
        </p:txBody>
      </p:sp>
      <p:sp>
        <p:nvSpPr>
          <p:cNvPr id="30" name="テキスト ボックス 29"/>
          <p:cNvSpPr txBox="1"/>
          <p:nvPr/>
        </p:nvSpPr>
        <p:spPr>
          <a:xfrm>
            <a:off x="918171" y="5142596"/>
            <a:ext cx="615553" cy="184666"/>
          </a:xfrm>
          <a:prstGeom prst="rect">
            <a:avLst/>
          </a:prstGeom>
          <a:solidFill>
            <a:schemeClr val="bg1"/>
          </a:solidFill>
        </p:spPr>
        <p:txBody>
          <a:bodyPr wrap="none" lIns="0" tIns="0" rIns="0" bIns="0" rtlCol="0">
            <a:spAutoFit/>
          </a:bodyPr>
          <a:lstStyle/>
          <a:p>
            <a:pPr fontAlgn="base"/>
            <a:r>
              <a:rPr lang="en-US" altLang="ja-JP" sz="1200" dirty="0" smtClean="0">
                <a:latin typeface="HG丸ｺﾞｼｯｸM-PRO" pitchFamily="50" charset="-128"/>
                <a:ea typeface="HG丸ｺﾞｼｯｸM-PRO" pitchFamily="50" charset="-128"/>
              </a:rPr>
              <a:t>【</a:t>
            </a:r>
            <a:r>
              <a:rPr lang="ja-JP" altLang="en-US" sz="1200" dirty="0" smtClean="0">
                <a:latin typeface="HG丸ｺﾞｼｯｸM-PRO" pitchFamily="50" charset="-128"/>
                <a:ea typeface="HG丸ｺﾞｼｯｸM-PRO" pitchFamily="50" charset="-128"/>
              </a:rPr>
              <a:t>凡例</a:t>
            </a:r>
            <a:r>
              <a:rPr lang="en-US" altLang="ja-JP" sz="1200" dirty="0" smtClean="0">
                <a:latin typeface="HG丸ｺﾞｼｯｸM-PRO" pitchFamily="50" charset="-128"/>
                <a:ea typeface="HG丸ｺﾞｼｯｸM-PRO" pitchFamily="50" charset="-128"/>
              </a:rPr>
              <a:t>】</a:t>
            </a:r>
            <a:endParaRPr kumimoji="1" lang="en-US" altLang="ja-JP" sz="1200" dirty="0" smtClean="0">
              <a:latin typeface="HG丸ｺﾞｼｯｸM-PRO" pitchFamily="50" charset="-128"/>
              <a:ea typeface="HG丸ｺﾞｼｯｸM-PRO" pitchFamily="50" charset="-128"/>
            </a:endParaRPr>
          </a:p>
        </p:txBody>
      </p:sp>
      <p:sp>
        <p:nvSpPr>
          <p:cNvPr id="31" name="下矢印 30"/>
          <p:cNvSpPr/>
          <p:nvPr/>
        </p:nvSpPr>
        <p:spPr>
          <a:xfrm rot="16200000">
            <a:off x="1057711" y="6358916"/>
            <a:ext cx="254707" cy="245754"/>
          </a:xfrm>
          <a:prstGeom prst="downArrow">
            <a:avLst>
              <a:gd name="adj1" fmla="val 50000"/>
              <a:gd name="adj2" fmla="val 60853"/>
            </a:avLst>
          </a:prstGeom>
          <a:gradFill flip="none" rotWithShape="1">
            <a:gsLst>
              <a:gs pos="0">
                <a:schemeClr val="bg1">
                  <a:lumMod val="85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32" name="角丸四角形 31"/>
          <p:cNvSpPr/>
          <p:nvPr/>
        </p:nvSpPr>
        <p:spPr>
          <a:xfrm>
            <a:off x="1424785" y="6319716"/>
            <a:ext cx="3381818" cy="288031"/>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base"/>
            <a:r>
              <a:rPr lang="ja-JP" altLang="en-US" sz="1400" b="1" dirty="0" smtClean="0">
                <a:solidFill>
                  <a:schemeClr val="tx2">
                    <a:lumMod val="50000"/>
                  </a:schemeClr>
                </a:solidFill>
                <a:latin typeface="HG丸ｺﾞｼｯｸM-PRO" pitchFamily="50" charset="-128"/>
                <a:ea typeface="HG丸ｺﾞｼｯｸM-PRO" pitchFamily="50" charset="-128"/>
              </a:rPr>
              <a:t>多く語られている内容の概観が可能</a:t>
            </a:r>
            <a:endParaRPr lang="en-US" altLang="ja-JP" sz="1400" b="1" dirty="0" smtClean="0">
              <a:solidFill>
                <a:schemeClr val="tx2">
                  <a:lumMod val="50000"/>
                </a:schemeClr>
              </a:solidFill>
              <a:latin typeface="HG丸ｺﾞｼｯｸM-PRO" pitchFamily="50" charset="-128"/>
              <a:ea typeface="HG丸ｺﾞｼｯｸM-PRO" pitchFamily="50" charset="-128"/>
            </a:endParaRPr>
          </a:p>
        </p:txBody>
      </p:sp>
      <p:sp>
        <p:nvSpPr>
          <p:cNvPr id="33"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表示例３</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 fill="hold"/>
                                        <p:tgtEl>
                                          <p:spTgt spid="6"/>
                                        </p:tgtEl>
                                        <p:attrNameLst>
                                          <p:attrName>ppt_w</p:attrName>
                                        </p:attrNameLst>
                                      </p:cBhvr>
                                      <p:tavLst>
                                        <p:tav tm="0">
                                          <p:val>
                                            <p:fltVal val="0"/>
                                          </p:val>
                                        </p:tav>
                                        <p:tav tm="100000">
                                          <p:val>
                                            <p:strVal val="#ppt_w"/>
                                          </p:val>
                                        </p:tav>
                                      </p:tavLst>
                                    </p:anim>
                                    <p:anim calcmode="lin" valueType="num">
                                      <p:cBhvr>
                                        <p:cTn id="50" dur="500" fill="hold"/>
                                        <p:tgtEl>
                                          <p:spTgt spid="6"/>
                                        </p:tgtEl>
                                        <p:attrNameLst>
                                          <p:attrName>ppt_h</p:attrName>
                                        </p:attrNameLst>
                                      </p:cBhvr>
                                      <p:tavLst>
                                        <p:tav tm="0">
                                          <p:val>
                                            <p:fltVal val="0"/>
                                          </p:val>
                                        </p:tav>
                                        <p:tav tm="100000">
                                          <p:val>
                                            <p:strVal val="#ppt_h"/>
                                          </p:val>
                                        </p:tav>
                                      </p:tavLst>
                                    </p:anim>
                                    <p:animEffect transition="in" filter="fade">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Effect transition="in" filter="fade">
                                      <p:cBhvr>
                                        <p:cTn id="63" dur="500"/>
                                        <p:tgtEl>
                                          <p:spTgt spid="12"/>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p:cTn id="66" dur="500" fill="hold"/>
                                        <p:tgtEl>
                                          <p:spTgt spid="13"/>
                                        </p:tgtEl>
                                        <p:attrNameLst>
                                          <p:attrName>ppt_w</p:attrName>
                                        </p:attrNameLst>
                                      </p:cBhvr>
                                      <p:tavLst>
                                        <p:tav tm="0">
                                          <p:val>
                                            <p:fltVal val="0"/>
                                          </p:val>
                                        </p:tav>
                                        <p:tav tm="100000">
                                          <p:val>
                                            <p:strVal val="#ppt_w"/>
                                          </p:val>
                                        </p:tav>
                                      </p:tavLst>
                                    </p:anim>
                                    <p:anim calcmode="lin" valueType="num">
                                      <p:cBhvr>
                                        <p:cTn id="67" dur="500" fill="hold"/>
                                        <p:tgtEl>
                                          <p:spTgt spid="13"/>
                                        </p:tgtEl>
                                        <p:attrNameLst>
                                          <p:attrName>ppt_h</p:attrName>
                                        </p:attrNameLst>
                                      </p:cBhvr>
                                      <p:tavLst>
                                        <p:tav tm="0">
                                          <p:val>
                                            <p:fltVal val="0"/>
                                          </p:val>
                                        </p:tav>
                                        <p:tav tm="100000">
                                          <p:val>
                                            <p:strVal val="#ppt_h"/>
                                          </p:val>
                                        </p:tav>
                                      </p:tavLst>
                                    </p:anim>
                                    <p:animEffect transition="in" filter="fade">
                                      <p:cBhvr>
                                        <p:cTn id="68" dur="500"/>
                                        <p:tgtEl>
                                          <p:spTgt spid="13"/>
                                        </p:tgtEl>
                                      </p:cBhvr>
                                    </p:animEffect>
                                  </p:childTnLst>
                                </p:cTn>
                              </p:par>
                              <p:par>
                                <p:cTn id="69" presetID="53"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ppt_w</p:attrName>
                                        </p:attrNameLst>
                                      </p:cBhvr>
                                      <p:tavLst>
                                        <p:tav tm="0">
                                          <p:val>
                                            <p:fltVal val="0"/>
                                          </p:val>
                                        </p:tav>
                                        <p:tav tm="100000">
                                          <p:val>
                                            <p:strVal val="#ppt_w"/>
                                          </p:val>
                                        </p:tav>
                                      </p:tavLst>
                                    </p:anim>
                                    <p:anim calcmode="lin" valueType="num">
                                      <p:cBhvr>
                                        <p:cTn id="72" dur="500" fill="hold"/>
                                        <p:tgtEl>
                                          <p:spTgt spid="14"/>
                                        </p:tgtEl>
                                        <p:attrNameLst>
                                          <p:attrName>ppt_h</p:attrName>
                                        </p:attrNameLst>
                                      </p:cBhvr>
                                      <p:tavLst>
                                        <p:tav tm="0">
                                          <p:val>
                                            <p:fltVal val="0"/>
                                          </p:val>
                                        </p:tav>
                                        <p:tav tm="100000">
                                          <p:val>
                                            <p:strVal val="#ppt_h"/>
                                          </p:val>
                                        </p:tav>
                                      </p:tavLst>
                                    </p:anim>
                                    <p:animEffect transition="in" filter="fade">
                                      <p:cBhvr>
                                        <p:cTn id="73" dur="500"/>
                                        <p:tgtEl>
                                          <p:spTgt spid="14"/>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ppt_w</p:attrName>
                                        </p:attrNameLst>
                                      </p:cBhvr>
                                      <p:tavLst>
                                        <p:tav tm="0">
                                          <p:val>
                                            <p:fltVal val="0"/>
                                          </p:val>
                                        </p:tav>
                                        <p:tav tm="100000">
                                          <p:val>
                                            <p:strVal val="#ppt_w"/>
                                          </p:val>
                                        </p:tav>
                                      </p:tavLst>
                                    </p:anim>
                                    <p:anim calcmode="lin" valueType="num">
                                      <p:cBhvr>
                                        <p:cTn id="77" dur="500" fill="hold"/>
                                        <p:tgtEl>
                                          <p:spTgt spid="15"/>
                                        </p:tgtEl>
                                        <p:attrNameLst>
                                          <p:attrName>ppt_h</p:attrName>
                                        </p:attrNameLst>
                                      </p:cBhvr>
                                      <p:tavLst>
                                        <p:tav tm="0">
                                          <p:val>
                                            <p:fltVal val="0"/>
                                          </p:val>
                                        </p:tav>
                                        <p:tav tm="100000">
                                          <p:val>
                                            <p:strVal val="#ppt_h"/>
                                          </p:val>
                                        </p:tav>
                                      </p:tavLst>
                                    </p:anim>
                                    <p:animEffect transition="in" filter="fade">
                                      <p:cBhvr>
                                        <p:cTn id="78" dur="500"/>
                                        <p:tgtEl>
                                          <p:spTgt spid="15"/>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fltVal val="0"/>
                                          </p:val>
                                        </p:tav>
                                        <p:tav tm="100000">
                                          <p:val>
                                            <p:strVal val="#ppt_h"/>
                                          </p:val>
                                        </p:tav>
                                      </p:tavLst>
                                    </p:anim>
                                    <p:animEffect transition="in" filter="fade">
                                      <p:cBhvr>
                                        <p:cTn id="83" dur="500"/>
                                        <p:tgtEl>
                                          <p:spTgt spid="16"/>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par>
                                <p:cTn id="94" presetID="53" presetClass="entr" presetSubtype="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 calcmode="lin" valueType="num">
                                      <p:cBhvr>
                                        <p:cTn id="96" dur="500" fill="hold"/>
                                        <p:tgtEl>
                                          <p:spTgt spid="19"/>
                                        </p:tgtEl>
                                        <p:attrNameLst>
                                          <p:attrName>ppt_w</p:attrName>
                                        </p:attrNameLst>
                                      </p:cBhvr>
                                      <p:tavLst>
                                        <p:tav tm="0">
                                          <p:val>
                                            <p:fltVal val="0"/>
                                          </p:val>
                                        </p:tav>
                                        <p:tav tm="100000">
                                          <p:val>
                                            <p:strVal val="#ppt_w"/>
                                          </p:val>
                                        </p:tav>
                                      </p:tavLst>
                                    </p:anim>
                                    <p:anim calcmode="lin" valueType="num">
                                      <p:cBhvr>
                                        <p:cTn id="97" dur="500" fill="hold"/>
                                        <p:tgtEl>
                                          <p:spTgt spid="19"/>
                                        </p:tgtEl>
                                        <p:attrNameLst>
                                          <p:attrName>ppt_h</p:attrName>
                                        </p:attrNameLst>
                                      </p:cBhvr>
                                      <p:tavLst>
                                        <p:tav tm="0">
                                          <p:val>
                                            <p:fltVal val="0"/>
                                          </p:val>
                                        </p:tav>
                                        <p:tav tm="100000">
                                          <p:val>
                                            <p:strVal val="#ppt_h"/>
                                          </p:val>
                                        </p:tav>
                                      </p:tavLst>
                                    </p:anim>
                                    <p:animEffect transition="in" filter="fade">
                                      <p:cBhvr>
                                        <p:cTn id="98" dur="500"/>
                                        <p:tgtEl>
                                          <p:spTgt spid="19"/>
                                        </p:tgtEl>
                                      </p:cBhvr>
                                    </p:animEffect>
                                  </p:childTnLst>
                                </p:cTn>
                              </p:par>
                              <p:par>
                                <p:cTn id="99" presetID="53"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 calcmode="lin" valueType="num">
                                      <p:cBhvr>
                                        <p:cTn id="101" dur="500" fill="hold"/>
                                        <p:tgtEl>
                                          <p:spTgt spid="20"/>
                                        </p:tgtEl>
                                        <p:attrNameLst>
                                          <p:attrName>ppt_w</p:attrName>
                                        </p:attrNameLst>
                                      </p:cBhvr>
                                      <p:tavLst>
                                        <p:tav tm="0">
                                          <p:val>
                                            <p:fltVal val="0"/>
                                          </p:val>
                                        </p:tav>
                                        <p:tav tm="100000">
                                          <p:val>
                                            <p:strVal val="#ppt_w"/>
                                          </p:val>
                                        </p:tav>
                                      </p:tavLst>
                                    </p:anim>
                                    <p:anim calcmode="lin" valueType="num">
                                      <p:cBhvr>
                                        <p:cTn id="102" dur="500" fill="hold"/>
                                        <p:tgtEl>
                                          <p:spTgt spid="20"/>
                                        </p:tgtEl>
                                        <p:attrNameLst>
                                          <p:attrName>ppt_h</p:attrName>
                                        </p:attrNameLst>
                                      </p:cBhvr>
                                      <p:tavLst>
                                        <p:tav tm="0">
                                          <p:val>
                                            <p:fltVal val="0"/>
                                          </p:val>
                                        </p:tav>
                                        <p:tav tm="100000">
                                          <p:val>
                                            <p:strVal val="#ppt_h"/>
                                          </p:val>
                                        </p:tav>
                                      </p:tavLst>
                                    </p:anim>
                                    <p:animEffect transition="in" filter="fade">
                                      <p:cBhvr>
                                        <p:cTn id="103" dur="500"/>
                                        <p:tgtEl>
                                          <p:spTgt spid="20"/>
                                        </p:tgtEl>
                                      </p:cBhvr>
                                    </p:animEffect>
                                  </p:childTnLst>
                                </p:cTn>
                              </p:par>
                              <p:par>
                                <p:cTn id="104" presetID="53" presetClass="entr" presetSubtype="0"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p:cTn id="106" dur="500" fill="hold"/>
                                        <p:tgtEl>
                                          <p:spTgt spid="21"/>
                                        </p:tgtEl>
                                        <p:attrNameLst>
                                          <p:attrName>ppt_w</p:attrName>
                                        </p:attrNameLst>
                                      </p:cBhvr>
                                      <p:tavLst>
                                        <p:tav tm="0">
                                          <p:val>
                                            <p:fltVal val="0"/>
                                          </p:val>
                                        </p:tav>
                                        <p:tav tm="100000">
                                          <p:val>
                                            <p:strVal val="#ppt_w"/>
                                          </p:val>
                                        </p:tav>
                                      </p:tavLst>
                                    </p:anim>
                                    <p:anim calcmode="lin" valueType="num">
                                      <p:cBhvr>
                                        <p:cTn id="107" dur="500" fill="hold"/>
                                        <p:tgtEl>
                                          <p:spTgt spid="21"/>
                                        </p:tgtEl>
                                        <p:attrNameLst>
                                          <p:attrName>ppt_h</p:attrName>
                                        </p:attrNameLst>
                                      </p:cBhvr>
                                      <p:tavLst>
                                        <p:tav tm="0">
                                          <p:val>
                                            <p:fltVal val="0"/>
                                          </p:val>
                                        </p:tav>
                                        <p:tav tm="100000">
                                          <p:val>
                                            <p:strVal val="#ppt_h"/>
                                          </p:val>
                                        </p:tav>
                                      </p:tavLst>
                                    </p:anim>
                                    <p:animEffect transition="in" filter="fade">
                                      <p:cBhvr>
                                        <p:cTn id="108" dur="500"/>
                                        <p:tgtEl>
                                          <p:spTgt spid="21"/>
                                        </p:tgtEl>
                                      </p:cBhvr>
                                    </p:animEffect>
                                  </p:childTnLst>
                                </p:cTn>
                              </p:par>
                              <p:par>
                                <p:cTn id="109" presetID="53"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p:cTn id="111" dur="500" fill="hold"/>
                                        <p:tgtEl>
                                          <p:spTgt spid="22"/>
                                        </p:tgtEl>
                                        <p:attrNameLst>
                                          <p:attrName>ppt_w</p:attrName>
                                        </p:attrNameLst>
                                      </p:cBhvr>
                                      <p:tavLst>
                                        <p:tav tm="0">
                                          <p:val>
                                            <p:fltVal val="0"/>
                                          </p:val>
                                        </p:tav>
                                        <p:tav tm="100000">
                                          <p:val>
                                            <p:strVal val="#ppt_w"/>
                                          </p:val>
                                        </p:tav>
                                      </p:tavLst>
                                    </p:anim>
                                    <p:anim calcmode="lin" valueType="num">
                                      <p:cBhvr>
                                        <p:cTn id="112" dur="500" fill="hold"/>
                                        <p:tgtEl>
                                          <p:spTgt spid="22"/>
                                        </p:tgtEl>
                                        <p:attrNameLst>
                                          <p:attrName>ppt_h</p:attrName>
                                        </p:attrNameLst>
                                      </p:cBhvr>
                                      <p:tavLst>
                                        <p:tav tm="0">
                                          <p:val>
                                            <p:fltVal val="0"/>
                                          </p:val>
                                        </p:tav>
                                        <p:tav tm="100000">
                                          <p:val>
                                            <p:strVal val="#ppt_h"/>
                                          </p:val>
                                        </p:tav>
                                      </p:tavLst>
                                    </p:anim>
                                    <p:animEffect transition="in" filter="fade">
                                      <p:cBhvr>
                                        <p:cTn id="113" dur="500"/>
                                        <p:tgtEl>
                                          <p:spTgt spid="22"/>
                                        </p:tgtEl>
                                      </p:cBhvr>
                                    </p:animEffect>
                                  </p:childTnLst>
                                </p:cTn>
                              </p:par>
                              <p:par>
                                <p:cTn id="114" presetID="53" presetClass="entr" presetSubtype="0" fill="hold" grpId="0" nodeType="withEffect">
                                  <p:stCondLst>
                                    <p:cond delay="0"/>
                                  </p:stCondLst>
                                  <p:childTnLst>
                                    <p:set>
                                      <p:cBhvr>
                                        <p:cTn id="115" dur="1" fill="hold">
                                          <p:stCondLst>
                                            <p:cond delay="0"/>
                                          </p:stCondLst>
                                        </p:cTn>
                                        <p:tgtEl>
                                          <p:spTgt spid="23"/>
                                        </p:tgtEl>
                                        <p:attrNameLst>
                                          <p:attrName>style.visibility</p:attrName>
                                        </p:attrNameLst>
                                      </p:cBhvr>
                                      <p:to>
                                        <p:strVal val="visible"/>
                                      </p:to>
                                    </p:set>
                                    <p:anim calcmode="lin" valueType="num">
                                      <p:cBhvr>
                                        <p:cTn id="116" dur="500" fill="hold"/>
                                        <p:tgtEl>
                                          <p:spTgt spid="23"/>
                                        </p:tgtEl>
                                        <p:attrNameLst>
                                          <p:attrName>ppt_w</p:attrName>
                                        </p:attrNameLst>
                                      </p:cBhvr>
                                      <p:tavLst>
                                        <p:tav tm="0">
                                          <p:val>
                                            <p:fltVal val="0"/>
                                          </p:val>
                                        </p:tav>
                                        <p:tav tm="100000">
                                          <p:val>
                                            <p:strVal val="#ppt_w"/>
                                          </p:val>
                                        </p:tav>
                                      </p:tavLst>
                                    </p:anim>
                                    <p:anim calcmode="lin" valueType="num">
                                      <p:cBhvr>
                                        <p:cTn id="117" dur="500" fill="hold"/>
                                        <p:tgtEl>
                                          <p:spTgt spid="23"/>
                                        </p:tgtEl>
                                        <p:attrNameLst>
                                          <p:attrName>ppt_h</p:attrName>
                                        </p:attrNameLst>
                                      </p:cBhvr>
                                      <p:tavLst>
                                        <p:tav tm="0">
                                          <p:val>
                                            <p:fltVal val="0"/>
                                          </p:val>
                                        </p:tav>
                                        <p:tav tm="100000">
                                          <p:val>
                                            <p:strVal val="#ppt_h"/>
                                          </p:val>
                                        </p:tav>
                                      </p:tavLst>
                                    </p:anim>
                                    <p:animEffect transition="in" filter="fade">
                                      <p:cBhvr>
                                        <p:cTn id="118" dur="500"/>
                                        <p:tgtEl>
                                          <p:spTgt spid="23"/>
                                        </p:tgtEl>
                                      </p:cBhvr>
                                    </p:animEffect>
                                  </p:childTnLst>
                                </p:cTn>
                              </p:par>
                              <p:par>
                                <p:cTn id="119" presetID="53" presetClass="entr" presetSubtype="0" fill="hold" grpId="0" nodeType="with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500" fill="hold"/>
                                        <p:tgtEl>
                                          <p:spTgt spid="24"/>
                                        </p:tgtEl>
                                        <p:attrNameLst>
                                          <p:attrName>ppt_w</p:attrName>
                                        </p:attrNameLst>
                                      </p:cBhvr>
                                      <p:tavLst>
                                        <p:tav tm="0">
                                          <p:val>
                                            <p:fltVal val="0"/>
                                          </p:val>
                                        </p:tav>
                                        <p:tav tm="100000">
                                          <p:val>
                                            <p:strVal val="#ppt_w"/>
                                          </p:val>
                                        </p:tav>
                                      </p:tavLst>
                                    </p:anim>
                                    <p:anim calcmode="lin" valueType="num">
                                      <p:cBhvr>
                                        <p:cTn id="122" dur="500" fill="hold"/>
                                        <p:tgtEl>
                                          <p:spTgt spid="24"/>
                                        </p:tgtEl>
                                        <p:attrNameLst>
                                          <p:attrName>ppt_h</p:attrName>
                                        </p:attrNameLst>
                                      </p:cBhvr>
                                      <p:tavLst>
                                        <p:tav tm="0">
                                          <p:val>
                                            <p:fltVal val="0"/>
                                          </p:val>
                                        </p:tav>
                                        <p:tav tm="100000">
                                          <p:val>
                                            <p:strVal val="#ppt_h"/>
                                          </p:val>
                                        </p:tav>
                                      </p:tavLst>
                                    </p:anim>
                                    <p:animEffect transition="in" filter="fade">
                                      <p:cBhvr>
                                        <p:cTn id="123" dur="500"/>
                                        <p:tgtEl>
                                          <p:spTgt spid="24"/>
                                        </p:tgtEl>
                                      </p:cBhvr>
                                    </p:animEffect>
                                  </p:childTnLst>
                                </p:cTn>
                              </p:par>
                              <p:par>
                                <p:cTn id="124" presetID="53" presetClass="entr" presetSubtype="0" fill="hold" grpId="0" nodeType="withEffect">
                                  <p:stCondLst>
                                    <p:cond delay="0"/>
                                  </p:stCondLst>
                                  <p:childTnLst>
                                    <p:set>
                                      <p:cBhvr>
                                        <p:cTn id="125" dur="1" fill="hold">
                                          <p:stCondLst>
                                            <p:cond delay="0"/>
                                          </p:stCondLst>
                                        </p:cTn>
                                        <p:tgtEl>
                                          <p:spTgt spid="25"/>
                                        </p:tgtEl>
                                        <p:attrNameLst>
                                          <p:attrName>style.visibility</p:attrName>
                                        </p:attrNameLst>
                                      </p:cBhvr>
                                      <p:to>
                                        <p:strVal val="visible"/>
                                      </p:to>
                                    </p:set>
                                    <p:anim calcmode="lin" valueType="num">
                                      <p:cBhvr>
                                        <p:cTn id="126" dur="500" fill="hold"/>
                                        <p:tgtEl>
                                          <p:spTgt spid="25"/>
                                        </p:tgtEl>
                                        <p:attrNameLst>
                                          <p:attrName>ppt_w</p:attrName>
                                        </p:attrNameLst>
                                      </p:cBhvr>
                                      <p:tavLst>
                                        <p:tav tm="0">
                                          <p:val>
                                            <p:fltVal val="0"/>
                                          </p:val>
                                        </p:tav>
                                        <p:tav tm="100000">
                                          <p:val>
                                            <p:strVal val="#ppt_w"/>
                                          </p:val>
                                        </p:tav>
                                      </p:tavLst>
                                    </p:anim>
                                    <p:anim calcmode="lin" valueType="num">
                                      <p:cBhvr>
                                        <p:cTn id="127" dur="500" fill="hold"/>
                                        <p:tgtEl>
                                          <p:spTgt spid="25"/>
                                        </p:tgtEl>
                                        <p:attrNameLst>
                                          <p:attrName>ppt_h</p:attrName>
                                        </p:attrNameLst>
                                      </p:cBhvr>
                                      <p:tavLst>
                                        <p:tav tm="0">
                                          <p:val>
                                            <p:fltVal val="0"/>
                                          </p:val>
                                        </p:tav>
                                        <p:tav tm="100000">
                                          <p:val>
                                            <p:strVal val="#ppt_h"/>
                                          </p:val>
                                        </p:tav>
                                      </p:tavLst>
                                    </p:anim>
                                    <p:animEffect transition="in" filter="fade">
                                      <p:cBhvr>
                                        <p:cTn id="128" dur="500"/>
                                        <p:tgtEl>
                                          <p:spTgt spid="25"/>
                                        </p:tgtEl>
                                      </p:cBhvr>
                                    </p:animEffect>
                                  </p:childTnLst>
                                </p:cTn>
                              </p:par>
                              <p:par>
                                <p:cTn id="129" presetID="53"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 calcmode="lin" valueType="num">
                                      <p:cBhvr>
                                        <p:cTn id="131" dur="500" fill="hold"/>
                                        <p:tgtEl>
                                          <p:spTgt spid="26"/>
                                        </p:tgtEl>
                                        <p:attrNameLst>
                                          <p:attrName>ppt_w</p:attrName>
                                        </p:attrNameLst>
                                      </p:cBhvr>
                                      <p:tavLst>
                                        <p:tav tm="0">
                                          <p:val>
                                            <p:fltVal val="0"/>
                                          </p:val>
                                        </p:tav>
                                        <p:tav tm="100000">
                                          <p:val>
                                            <p:strVal val="#ppt_w"/>
                                          </p:val>
                                        </p:tav>
                                      </p:tavLst>
                                    </p:anim>
                                    <p:anim calcmode="lin" valueType="num">
                                      <p:cBhvr>
                                        <p:cTn id="132" dur="500" fill="hold"/>
                                        <p:tgtEl>
                                          <p:spTgt spid="26"/>
                                        </p:tgtEl>
                                        <p:attrNameLst>
                                          <p:attrName>ppt_h</p:attrName>
                                        </p:attrNameLst>
                                      </p:cBhvr>
                                      <p:tavLst>
                                        <p:tav tm="0">
                                          <p:val>
                                            <p:fltVal val="0"/>
                                          </p:val>
                                        </p:tav>
                                        <p:tav tm="100000">
                                          <p:val>
                                            <p:strVal val="#ppt_h"/>
                                          </p:val>
                                        </p:tav>
                                      </p:tavLst>
                                    </p:anim>
                                    <p:animEffect transition="in" filter="fade">
                                      <p:cBhvr>
                                        <p:cTn id="133" dur="500"/>
                                        <p:tgtEl>
                                          <p:spTgt spid="26"/>
                                        </p:tgtEl>
                                      </p:cBhvr>
                                    </p:animEffect>
                                  </p:childTnLst>
                                </p:cTn>
                              </p:par>
                              <p:par>
                                <p:cTn id="134" presetID="53" presetClass="entr" presetSubtype="0" fill="hold" grpId="0" nodeType="withEffect">
                                  <p:stCondLst>
                                    <p:cond delay="0"/>
                                  </p:stCondLst>
                                  <p:childTnLst>
                                    <p:set>
                                      <p:cBhvr>
                                        <p:cTn id="135" dur="1" fill="hold">
                                          <p:stCondLst>
                                            <p:cond delay="0"/>
                                          </p:stCondLst>
                                        </p:cTn>
                                        <p:tgtEl>
                                          <p:spTgt spid="27"/>
                                        </p:tgtEl>
                                        <p:attrNameLst>
                                          <p:attrName>style.visibility</p:attrName>
                                        </p:attrNameLst>
                                      </p:cBhvr>
                                      <p:to>
                                        <p:strVal val="visible"/>
                                      </p:to>
                                    </p:set>
                                    <p:anim calcmode="lin" valueType="num">
                                      <p:cBhvr>
                                        <p:cTn id="136" dur="500" fill="hold"/>
                                        <p:tgtEl>
                                          <p:spTgt spid="27"/>
                                        </p:tgtEl>
                                        <p:attrNameLst>
                                          <p:attrName>ppt_w</p:attrName>
                                        </p:attrNameLst>
                                      </p:cBhvr>
                                      <p:tavLst>
                                        <p:tav tm="0">
                                          <p:val>
                                            <p:fltVal val="0"/>
                                          </p:val>
                                        </p:tav>
                                        <p:tav tm="100000">
                                          <p:val>
                                            <p:strVal val="#ppt_w"/>
                                          </p:val>
                                        </p:tav>
                                      </p:tavLst>
                                    </p:anim>
                                    <p:anim calcmode="lin" valueType="num">
                                      <p:cBhvr>
                                        <p:cTn id="137" dur="500" fill="hold"/>
                                        <p:tgtEl>
                                          <p:spTgt spid="27"/>
                                        </p:tgtEl>
                                        <p:attrNameLst>
                                          <p:attrName>ppt_h</p:attrName>
                                        </p:attrNameLst>
                                      </p:cBhvr>
                                      <p:tavLst>
                                        <p:tav tm="0">
                                          <p:val>
                                            <p:fltVal val="0"/>
                                          </p:val>
                                        </p:tav>
                                        <p:tav tm="100000">
                                          <p:val>
                                            <p:strVal val="#ppt_h"/>
                                          </p:val>
                                        </p:tav>
                                      </p:tavLst>
                                    </p:anim>
                                    <p:animEffect transition="in" filter="fade">
                                      <p:cBhvr>
                                        <p:cTn id="138" dur="500"/>
                                        <p:tgtEl>
                                          <p:spTgt spid="27"/>
                                        </p:tgtEl>
                                      </p:cBhvr>
                                    </p:animEffect>
                                  </p:childTnLst>
                                </p:cTn>
                              </p:par>
                              <p:par>
                                <p:cTn id="139" presetID="53" presetClass="entr" presetSubtype="0"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 calcmode="lin" valueType="num">
                                      <p:cBhvr>
                                        <p:cTn id="141" dur="500" fill="hold"/>
                                        <p:tgtEl>
                                          <p:spTgt spid="28"/>
                                        </p:tgtEl>
                                        <p:attrNameLst>
                                          <p:attrName>ppt_w</p:attrName>
                                        </p:attrNameLst>
                                      </p:cBhvr>
                                      <p:tavLst>
                                        <p:tav tm="0">
                                          <p:val>
                                            <p:fltVal val="0"/>
                                          </p:val>
                                        </p:tav>
                                        <p:tav tm="100000">
                                          <p:val>
                                            <p:strVal val="#ppt_w"/>
                                          </p:val>
                                        </p:tav>
                                      </p:tavLst>
                                    </p:anim>
                                    <p:anim calcmode="lin" valueType="num">
                                      <p:cBhvr>
                                        <p:cTn id="142" dur="500" fill="hold"/>
                                        <p:tgtEl>
                                          <p:spTgt spid="28"/>
                                        </p:tgtEl>
                                        <p:attrNameLst>
                                          <p:attrName>ppt_h</p:attrName>
                                        </p:attrNameLst>
                                      </p:cBhvr>
                                      <p:tavLst>
                                        <p:tav tm="0">
                                          <p:val>
                                            <p:fltVal val="0"/>
                                          </p:val>
                                        </p:tav>
                                        <p:tav tm="100000">
                                          <p:val>
                                            <p:strVal val="#ppt_h"/>
                                          </p:val>
                                        </p:tav>
                                      </p:tavLst>
                                    </p:anim>
                                    <p:animEffect transition="in" filter="fade">
                                      <p:cBhvr>
                                        <p:cTn id="143" dur="500"/>
                                        <p:tgtEl>
                                          <p:spTgt spid="28"/>
                                        </p:tgtEl>
                                      </p:cBhvr>
                                    </p:animEffect>
                                  </p:childTnLst>
                                </p:cTn>
                              </p:par>
                              <p:par>
                                <p:cTn id="144" presetID="53" presetClass="entr" presetSubtype="0" fill="hold" grpId="0" nodeType="withEffect">
                                  <p:stCondLst>
                                    <p:cond delay="0"/>
                                  </p:stCondLst>
                                  <p:childTnLst>
                                    <p:set>
                                      <p:cBhvr>
                                        <p:cTn id="145" dur="1" fill="hold">
                                          <p:stCondLst>
                                            <p:cond delay="0"/>
                                          </p:stCondLst>
                                        </p:cTn>
                                        <p:tgtEl>
                                          <p:spTgt spid="30"/>
                                        </p:tgtEl>
                                        <p:attrNameLst>
                                          <p:attrName>style.visibility</p:attrName>
                                        </p:attrNameLst>
                                      </p:cBhvr>
                                      <p:to>
                                        <p:strVal val="visible"/>
                                      </p:to>
                                    </p:set>
                                    <p:anim calcmode="lin" valueType="num">
                                      <p:cBhvr>
                                        <p:cTn id="146" dur="500" fill="hold"/>
                                        <p:tgtEl>
                                          <p:spTgt spid="30"/>
                                        </p:tgtEl>
                                        <p:attrNameLst>
                                          <p:attrName>ppt_w</p:attrName>
                                        </p:attrNameLst>
                                      </p:cBhvr>
                                      <p:tavLst>
                                        <p:tav tm="0">
                                          <p:val>
                                            <p:fltVal val="0"/>
                                          </p:val>
                                        </p:tav>
                                        <p:tav tm="100000">
                                          <p:val>
                                            <p:strVal val="#ppt_w"/>
                                          </p:val>
                                        </p:tav>
                                      </p:tavLst>
                                    </p:anim>
                                    <p:anim calcmode="lin" valueType="num">
                                      <p:cBhvr>
                                        <p:cTn id="147" dur="500" fill="hold"/>
                                        <p:tgtEl>
                                          <p:spTgt spid="30"/>
                                        </p:tgtEl>
                                        <p:attrNameLst>
                                          <p:attrName>ppt_h</p:attrName>
                                        </p:attrNameLst>
                                      </p:cBhvr>
                                      <p:tavLst>
                                        <p:tav tm="0">
                                          <p:val>
                                            <p:fltVal val="0"/>
                                          </p:val>
                                        </p:tav>
                                        <p:tav tm="100000">
                                          <p:val>
                                            <p:strVal val="#ppt_h"/>
                                          </p:val>
                                        </p:tav>
                                      </p:tavLst>
                                    </p:anim>
                                    <p:animEffect transition="in" filter="fade">
                                      <p:cBhvr>
                                        <p:cTn id="148" dur="500"/>
                                        <p:tgtEl>
                                          <p:spTgt spid="30"/>
                                        </p:tgtEl>
                                      </p:cBhvr>
                                    </p:animEffect>
                                  </p:childTnLst>
                                </p:cTn>
                              </p:par>
                            </p:childTnLst>
                          </p:cTn>
                        </p:par>
                      </p:childTnLst>
                    </p:cTn>
                  </p:par>
                  <p:par>
                    <p:cTn id="149" fill="hold">
                      <p:stCondLst>
                        <p:cond delay="indefinite"/>
                      </p:stCondLst>
                      <p:childTnLst>
                        <p:par>
                          <p:cTn id="150" fill="hold">
                            <p:stCondLst>
                              <p:cond delay="0"/>
                            </p:stCondLst>
                            <p:childTnLst>
                              <p:par>
                                <p:cTn id="151" presetID="53" presetClass="entr" presetSubtype="0" fill="hold" grpId="0" nodeType="clickEffect">
                                  <p:stCondLst>
                                    <p:cond delay="0"/>
                                  </p:stCondLst>
                                  <p:childTnLst>
                                    <p:set>
                                      <p:cBhvr>
                                        <p:cTn id="152" dur="1" fill="hold">
                                          <p:stCondLst>
                                            <p:cond delay="0"/>
                                          </p:stCondLst>
                                        </p:cTn>
                                        <p:tgtEl>
                                          <p:spTgt spid="31"/>
                                        </p:tgtEl>
                                        <p:attrNameLst>
                                          <p:attrName>style.visibility</p:attrName>
                                        </p:attrNameLst>
                                      </p:cBhvr>
                                      <p:to>
                                        <p:strVal val="visible"/>
                                      </p:to>
                                    </p:set>
                                    <p:anim calcmode="lin" valueType="num">
                                      <p:cBhvr>
                                        <p:cTn id="153" dur="500" fill="hold"/>
                                        <p:tgtEl>
                                          <p:spTgt spid="31"/>
                                        </p:tgtEl>
                                        <p:attrNameLst>
                                          <p:attrName>ppt_w</p:attrName>
                                        </p:attrNameLst>
                                      </p:cBhvr>
                                      <p:tavLst>
                                        <p:tav tm="0">
                                          <p:val>
                                            <p:fltVal val="0"/>
                                          </p:val>
                                        </p:tav>
                                        <p:tav tm="100000">
                                          <p:val>
                                            <p:strVal val="#ppt_w"/>
                                          </p:val>
                                        </p:tav>
                                      </p:tavLst>
                                    </p:anim>
                                    <p:anim calcmode="lin" valueType="num">
                                      <p:cBhvr>
                                        <p:cTn id="154" dur="500" fill="hold"/>
                                        <p:tgtEl>
                                          <p:spTgt spid="31"/>
                                        </p:tgtEl>
                                        <p:attrNameLst>
                                          <p:attrName>ppt_h</p:attrName>
                                        </p:attrNameLst>
                                      </p:cBhvr>
                                      <p:tavLst>
                                        <p:tav tm="0">
                                          <p:val>
                                            <p:fltVal val="0"/>
                                          </p:val>
                                        </p:tav>
                                        <p:tav tm="100000">
                                          <p:val>
                                            <p:strVal val="#ppt_h"/>
                                          </p:val>
                                        </p:tav>
                                      </p:tavLst>
                                    </p:anim>
                                    <p:animEffect transition="in" filter="fade">
                                      <p:cBhvr>
                                        <p:cTn id="155" dur="500"/>
                                        <p:tgtEl>
                                          <p:spTgt spid="31"/>
                                        </p:tgtEl>
                                      </p:cBhvr>
                                    </p:animEffect>
                                  </p:childTnLst>
                                </p:cTn>
                              </p:par>
                            </p:childTnLst>
                          </p:cTn>
                        </p:par>
                      </p:childTnLst>
                    </p:cTn>
                  </p:par>
                  <p:par>
                    <p:cTn id="156" fill="hold">
                      <p:stCondLst>
                        <p:cond delay="indefinite"/>
                      </p:stCondLst>
                      <p:childTnLst>
                        <p:par>
                          <p:cTn id="157" fill="hold">
                            <p:stCondLst>
                              <p:cond delay="0"/>
                            </p:stCondLst>
                            <p:childTnLst>
                              <p:par>
                                <p:cTn id="158" presetID="53" presetClass="entr" presetSubtype="0" fill="hold" grpId="0" nodeType="clickEffect">
                                  <p:stCondLst>
                                    <p:cond delay="0"/>
                                  </p:stCondLst>
                                  <p:childTnLst>
                                    <p:set>
                                      <p:cBhvr>
                                        <p:cTn id="159" dur="1" fill="hold">
                                          <p:stCondLst>
                                            <p:cond delay="0"/>
                                          </p:stCondLst>
                                        </p:cTn>
                                        <p:tgtEl>
                                          <p:spTgt spid="32"/>
                                        </p:tgtEl>
                                        <p:attrNameLst>
                                          <p:attrName>style.visibility</p:attrName>
                                        </p:attrNameLst>
                                      </p:cBhvr>
                                      <p:to>
                                        <p:strVal val="visible"/>
                                      </p:to>
                                    </p:set>
                                    <p:anim calcmode="lin" valueType="num">
                                      <p:cBhvr>
                                        <p:cTn id="160" dur="500" fill="hold"/>
                                        <p:tgtEl>
                                          <p:spTgt spid="32"/>
                                        </p:tgtEl>
                                        <p:attrNameLst>
                                          <p:attrName>ppt_w</p:attrName>
                                        </p:attrNameLst>
                                      </p:cBhvr>
                                      <p:tavLst>
                                        <p:tav tm="0">
                                          <p:val>
                                            <p:fltVal val="0"/>
                                          </p:val>
                                        </p:tav>
                                        <p:tav tm="100000">
                                          <p:val>
                                            <p:strVal val="#ppt_w"/>
                                          </p:val>
                                        </p:tav>
                                      </p:tavLst>
                                    </p:anim>
                                    <p:anim calcmode="lin" valueType="num">
                                      <p:cBhvr>
                                        <p:cTn id="161" dur="500" fill="hold"/>
                                        <p:tgtEl>
                                          <p:spTgt spid="32"/>
                                        </p:tgtEl>
                                        <p:attrNameLst>
                                          <p:attrName>ppt_h</p:attrName>
                                        </p:attrNameLst>
                                      </p:cBhvr>
                                      <p:tavLst>
                                        <p:tav tm="0">
                                          <p:val>
                                            <p:fltVal val="0"/>
                                          </p:val>
                                        </p:tav>
                                        <p:tav tm="100000">
                                          <p:val>
                                            <p:strVal val="#ppt_h"/>
                                          </p:val>
                                        </p:tav>
                                      </p:tavLst>
                                    </p:anim>
                                    <p:animEffect transition="in" filter="fade">
                                      <p:cBhvr>
                                        <p:cTn id="1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p:bldP spid="14" grpId="0" animBg="1"/>
      <p:bldP spid="15" grpId="0" animBg="1"/>
      <p:bldP spid="16" grpId="0" animBg="1"/>
      <p:bldP spid="17" grpId="0" animBg="1"/>
      <p:bldP spid="18" grpId="0" animBg="1"/>
      <p:bldP spid="19" grpId="0"/>
      <p:bldP spid="20" grpId="0" animBg="1"/>
      <p:bldP spid="21" grpId="0"/>
      <p:bldP spid="22" grpId="0" animBg="1"/>
      <p:bldP spid="23" grpId="0"/>
      <p:bldP spid="24" grpId="0"/>
      <p:bldP spid="25" grpId="0"/>
      <p:bldP spid="26" grpId="0"/>
      <p:bldP spid="27" grpId="0" animBg="1"/>
      <p:bldP spid="28" grpId="0" animBg="1"/>
      <p:bldP spid="29" grpId="0"/>
      <p:bldP spid="30" grpId="0" animBg="1"/>
      <p:bldP spid="31"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6123" y="377776"/>
            <a:ext cx="8927752" cy="428625"/>
          </a:xfrm>
        </p:spPr>
        <p:txBody>
          <a:bodyPr/>
          <a:lstStyle/>
          <a:p>
            <a:r>
              <a:rPr lang="ja-JP" altLang="en-US" dirty="0" smtClean="0">
                <a:solidFill>
                  <a:schemeClr val="tx2">
                    <a:lumMod val="50000"/>
                  </a:schemeClr>
                </a:solidFill>
              </a:rPr>
              <a:t>解釈支援表示</a:t>
            </a:r>
            <a:endParaRPr kumimoji="1" lang="ja-JP" altLang="en-US" sz="2000" dirty="0">
              <a:solidFill>
                <a:schemeClr val="tx2">
                  <a:lumMod val="50000"/>
                </a:schemeClr>
              </a:solidFill>
            </a:endParaRPr>
          </a:p>
        </p:txBody>
      </p:sp>
      <p:grpSp>
        <p:nvGrpSpPr>
          <p:cNvPr id="5" name="グループ化 28"/>
          <p:cNvGrpSpPr/>
          <p:nvPr/>
        </p:nvGrpSpPr>
        <p:grpSpPr>
          <a:xfrm>
            <a:off x="1098017" y="2394000"/>
            <a:ext cx="432048" cy="432048"/>
            <a:chOff x="1206203" y="3582132"/>
            <a:chExt cx="432048" cy="432048"/>
          </a:xfrm>
        </p:grpSpPr>
        <p:sp>
          <p:nvSpPr>
            <p:cNvPr id="6" name="正方形/長方形 5"/>
            <p:cNvSpPr/>
            <p:nvPr/>
          </p:nvSpPr>
          <p:spPr>
            <a:xfrm>
              <a:off x="1206203" y="3762152"/>
              <a:ext cx="432048" cy="72008"/>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7" name="正方形/長方形 6"/>
            <p:cNvSpPr/>
            <p:nvPr/>
          </p:nvSpPr>
          <p:spPr>
            <a:xfrm rot="5400000">
              <a:off x="1206203" y="3762152"/>
              <a:ext cx="432048" cy="72008"/>
            </a:xfrm>
            <a:prstGeom prst="rect">
              <a:avLst/>
            </a:prstGeom>
            <a:solidFill>
              <a:schemeClr val="tx1">
                <a:lumMod val="50000"/>
                <a:lumOff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grpSp>
      <p:sp>
        <p:nvSpPr>
          <p:cNvPr id="8" name="角丸四角形 7"/>
          <p:cNvSpPr/>
          <p:nvPr/>
        </p:nvSpPr>
        <p:spPr>
          <a:xfrm>
            <a:off x="485775" y="1623616"/>
            <a:ext cx="1656532" cy="504056"/>
          </a:xfrm>
          <a:prstGeom prst="roundRect">
            <a:avLst/>
          </a:prstGeom>
          <a:solidFill>
            <a:schemeClr val="accent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r>
              <a:rPr lang="ja-JP" altLang="en-US" sz="1400" b="1" dirty="0" smtClean="0">
                <a:solidFill>
                  <a:schemeClr val="tx1"/>
                </a:solidFill>
                <a:latin typeface="HG丸ｺﾞｼｯｸM-PRO" pitchFamily="50" charset="-128"/>
                <a:ea typeface="HG丸ｺﾞｼｯｸM-PRO" pitchFamily="50" charset="-128"/>
              </a:rPr>
              <a:t>意味チャンク</a:t>
            </a:r>
            <a:r>
              <a:rPr lang="ja-JP" altLang="en-US" sz="1300" dirty="0" smtClean="0">
                <a:solidFill>
                  <a:schemeClr val="tx1"/>
                </a:solidFill>
                <a:latin typeface="HG丸ｺﾞｼｯｸM-PRO" pitchFamily="50" charset="-128"/>
                <a:ea typeface="HG丸ｺﾞｼｯｸM-PRO" pitchFamily="50" charset="-128"/>
              </a:rPr>
              <a:t>一覧</a:t>
            </a:r>
            <a:endParaRPr lang="en-US" altLang="ja-JP" sz="1300" dirty="0" smtClean="0">
              <a:solidFill>
                <a:schemeClr val="tx1"/>
              </a:solidFill>
              <a:latin typeface="HG丸ｺﾞｼｯｸM-PRO" pitchFamily="50" charset="-128"/>
              <a:ea typeface="HG丸ｺﾞｼｯｸM-PRO" pitchFamily="50" charset="-128"/>
            </a:endParaRPr>
          </a:p>
          <a:p>
            <a:pPr algn="ctr" fontAlgn="base"/>
            <a:r>
              <a:rPr lang="ja-JP" altLang="en-US" sz="1300" dirty="0" smtClean="0">
                <a:solidFill>
                  <a:schemeClr val="tx1"/>
                </a:solidFill>
                <a:latin typeface="HG丸ｺﾞｼｯｸM-PRO" pitchFamily="50" charset="-128"/>
                <a:ea typeface="HG丸ｺﾞｼｯｸM-PRO" pitchFamily="50" charset="-128"/>
              </a:rPr>
              <a:t>（語のつながり）</a:t>
            </a:r>
            <a:endParaRPr lang="en-US" altLang="ja-JP" sz="1300" dirty="0" smtClean="0">
              <a:solidFill>
                <a:schemeClr val="tx1"/>
              </a:solidFill>
              <a:latin typeface="HG丸ｺﾞｼｯｸM-PRO" pitchFamily="50" charset="-128"/>
              <a:ea typeface="HG丸ｺﾞｼｯｸM-PRO" pitchFamily="50" charset="-128"/>
            </a:endParaRPr>
          </a:p>
        </p:txBody>
      </p:sp>
      <p:sp>
        <p:nvSpPr>
          <p:cNvPr id="9" name="角丸四角形 8"/>
          <p:cNvSpPr/>
          <p:nvPr/>
        </p:nvSpPr>
        <p:spPr>
          <a:xfrm>
            <a:off x="485775" y="2970064"/>
            <a:ext cx="1656532" cy="504056"/>
          </a:xfrm>
          <a:prstGeom prst="roundRect">
            <a:avLst/>
          </a:prstGeom>
          <a:solidFill>
            <a:schemeClr val="accent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r>
              <a:rPr lang="ja-JP" altLang="en-US" sz="1400" b="1" dirty="0" smtClean="0">
                <a:solidFill>
                  <a:schemeClr val="tx1"/>
                </a:solidFill>
                <a:latin typeface="HG丸ｺﾞｼｯｸM-PRO" pitchFamily="50" charset="-128"/>
                <a:ea typeface="HG丸ｺﾞｼｯｸM-PRO" pitchFamily="50" charset="-128"/>
              </a:rPr>
              <a:t>原文表</a:t>
            </a:r>
            <a:endParaRPr lang="en-US" altLang="ja-JP" sz="1400" b="1" dirty="0" smtClean="0">
              <a:solidFill>
                <a:schemeClr val="tx1"/>
              </a:solidFill>
              <a:latin typeface="HG丸ｺﾞｼｯｸM-PRO" pitchFamily="50" charset="-128"/>
              <a:ea typeface="HG丸ｺﾞｼｯｸM-PRO" pitchFamily="50" charset="-128"/>
            </a:endParaRPr>
          </a:p>
          <a:p>
            <a:pPr algn="ctr" fontAlgn="base"/>
            <a:r>
              <a:rPr lang="ja-JP" altLang="en-US" sz="1300" dirty="0" smtClean="0">
                <a:solidFill>
                  <a:schemeClr val="tx1"/>
                </a:solidFill>
                <a:latin typeface="HG丸ｺﾞｼｯｸM-PRO" pitchFamily="50" charset="-128"/>
                <a:ea typeface="HG丸ｺﾞｼｯｸM-PRO" pitchFamily="50" charset="-128"/>
              </a:rPr>
              <a:t>（語による絞込）</a:t>
            </a:r>
            <a:endParaRPr lang="en-US" altLang="ja-JP" sz="1300" dirty="0" smtClean="0">
              <a:solidFill>
                <a:schemeClr val="tx1"/>
              </a:solidFill>
              <a:latin typeface="HG丸ｺﾞｼｯｸM-PRO" pitchFamily="50" charset="-128"/>
              <a:ea typeface="HG丸ｺﾞｼｯｸM-PRO" pitchFamily="50" charset="-128"/>
            </a:endParaRPr>
          </a:p>
        </p:txBody>
      </p:sp>
      <p:sp>
        <p:nvSpPr>
          <p:cNvPr id="10" name="下矢印 9"/>
          <p:cNvSpPr/>
          <p:nvPr/>
        </p:nvSpPr>
        <p:spPr>
          <a:xfrm>
            <a:off x="1077251" y="3690144"/>
            <a:ext cx="473580" cy="295988"/>
          </a:xfrm>
          <a:prstGeom prst="downArrow">
            <a:avLst>
              <a:gd name="adj1" fmla="val 50000"/>
              <a:gd name="adj2" fmla="val 60853"/>
            </a:avLst>
          </a:prstGeom>
          <a:gradFill flip="none" rotWithShape="1">
            <a:gsLst>
              <a:gs pos="0">
                <a:schemeClr val="bg1">
                  <a:lumMod val="85000"/>
                </a:schemeClr>
              </a:gs>
              <a:gs pos="100000">
                <a:schemeClr val="bg1">
                  <a:lumMod val="65000"/>
                </a:schemeClr>
              </a:gs>
            </a:gsLst>
            <a:lin ang="5400000" scaled="1"/>
            <a:tileRect/>
          </a:gra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pic>
        <p:nvPicPr>
          <p:cNvPr id="11" name="図 10" descr="WS000065.JPG"/>
          <p:cNvPicPr>
            <a:picLocks noChangeAspect="1"/>
          </p:cNvPicPr>
          <p:nvPr/>
        </p:nvPicPr>
        <p:blipFill>
          <a:blip r:embed="rId2" cstate="print"/>
          <a:srcRect t="13555" b="68689"/>
          <a:stretch>
            <a:fillRect/>
          </a:stretch>
        </p:blipFill>
        <p:spPr>
          <a:xfrm>
            <a:off x="2287970" y="1320697"/>
            <a:ext cx="3490924" cy="939295"/>
          </a:xfrm>
          <a:prstGeom prst="rect">
            <a:avLst/>
          </a:prstGeom>
        </p:spPr>
      </p:pic>
      <p:pic>
        <p:nvPicPr>
          <p:cNvPr id="12" name="図 11" descr="WS000064.JPG"/>
          <p:cNvPicPr>
            <a:picLocks noChangeAspect="1"/>
          </p:cNvPicPr>
          <p:nvPr/>
        </p:nvPicPr>
        <p:blipFill>
          <a:blip r:embed="rId3" cstate="print"/>
          <a:srcRect t="12525" b="71932"/>
          <a:stretch>
            <a:fillRect/>
          </a:stretch>
        </p:blipFill>
        <p:spPr>
          <a:xfrm>
            <a:off x="6156697" y="1296300"/>
            <a:ext cx="3060670" cy="927096"/>
          </a:xfrm>
          <a:prstGeom prst="rect">
            <a:avLst/>
          </a:prstGeom>
        </p:spPr>
      </p:pic>
      <p:pic>
        <p:nvPicPr>
          <p:cNvPr id="13" name="図 12" descr="WS000077.JPG"/>
          <p:cNvPicPr>
            <a:picLocks noChangeAspect="1"/>
          </p:cNvPicPr>
          <p:nvPr/>
        </p:nvPicPr>
        <p:blipFill>
          <a:blip r:embed="rId4" cstate="print"/>
          <a:srcRect l="12161" b="27520"/>
          <a:stretch>
            <a:fillRect/>
          </a:stretch>
        </p:blipFill>
        <p:spPr>
          <a:xfrm>
            <a:off x="2287971" y="2505882"/>
            <a:ext cx="3187367" cy="1275174"/>
          </a:xfrm>
          <a:prstGeom prst="rect">
            <a:avLst/>
          </a:prstGeom>
          <a:ln>
            <a:solidFill>
              <a:schemeClr val="tx1">
                <a:lumMod val="50000"/>
                <a:lumOff val="50000"/>
              </a:schemeClr>
            </a:solidFill>
          </a:ln>
        </p:spPr>
      </p:pic>
      <p:pic>
        <p:nvPicPr>
          <p:cNvPr id="14" name="図 13" descr="WS000079.JPG"/>
          <p:cNvPicPr>
            <a:picLocks noChangeAspect="1"/>
          </p:cNvPicPr>
          <p:nvPr/>
        </p:nvPicPr>
        <p:blipFill>
          <a:blip r:embed="rId5" cstate="print"/>
          <a:srcRect l="12440" b="26217"/>
          <a:stretch>
            <a:fillRect/>
          </a:stretch>
        </p:blipFill>
        <p:spPr>
          <a:xfrm>
            <a:off x="6080807" y="2505882"/>
            <a:ext cx="3187367" cy="1310898"/>
          </a:xfrm>
          <a:prstGeom prst="rect">
            <a:avLst/>
          </a:prstGeom>
          <a:ln>
            <a:solidFill>
              <a:schemeClr val="tx1">
                <a:lumMod val="50000"/>
                <a:lumOff val="50000"/>
              </a:schemeClr>
            </a:solidFill>
          </a:ln>
        </p:spPr>
      </p:pic>
      <p:pic>
        <p:nvPicPr>
          <p:cNvPr id="15" name="図 14" descr="20代_ウニ.JPG"/>
          <p:cNvPicPr>
            <a:picLocks noChangeAspect="1"/>
          </p:cNvPicPr>
          <p:nvPr/>
        </p:nvPicPr>
        <p:blipFill>
          <a:blip r:embed="rId6" cstate="print"/>
          <a:srcRect b="1294"/>
          <a:stretch>
            <a:fillRect/>
          </a:stretch>
        </p:blipFill>
        <p:spPr>
          <a:xfrm>
            <a:off x="2426406" y="4759791"/>
            <a:ext cx="2883548" cy="1755791"/>
          </a:xfrm>
          <a:prstGeom prst="rect">
            <a:avLst/>
          </a:prstGeom>
        </p:spPr>
      </p:pic>
      <p:pic>
        <p:nvPicPr>
          <p:cNvPr id="16" name="図 15" descr="40代_ウニ.JPG"/>
          <p:cNvPicPr>
            <a:picLocks noChangeAspect="1"/>
          </p:cNvPicPr>
          <p:nvPr/>
        </p:nvPicPr>
        <p:blipFill>
          <a:blip r:embed="rId7" cstate="print">
            <a:clrChange>
              <a:clrFrom>
                <a:srgbClr val="FFFFFF"/>
              </a:clrFrom>
              <a:clrTo>
                <a:srgbClr val="FFFFFF">
                  <a:alpha val="0"/>
                </a:srgbClr>
              </a:clrTo>
            </a:clrChange>
          </a:blip>
          <a:stretch>
            <a:fillRect/>
          </a:stretch>
        </p:blipFill>
        <p:spPr>
          <a:xfrm>
            <a:off x="6213130" y="3853675"/>
            <a:ext cx="2677774" cy="2716789"/>
          </a:xfrm>
          <a:prstGeom prst="rect">
            <a:avLst/>
          </a:prstGeom>
        </p:spPr>
      </p:pic>
      <p:sp>
        <p:nvSpPr>
          <p:cNvPr id="17" name="円/楕円 16"/>
          <p:cNvSpPr/>
          <p:nvPr/>
        </p:nvSpPr>
        <p:spPr>
          <a:xfrm rot="10800000">
            <a:off x="2397559" y="5179879"/>
            <a:ext cx="1085316" cy="325500"/>
          </a:xfrm>
          <a:prstGeom prst="ellipse">
            <a:avLst/>
          </a:prstGeom>
          <a:noFill/>
          <a:ln w="12700">
            <a:solidFill>
              <a:srgbClr val="41C4E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200" smtClean="0">
              <a:solidFill>
                <a:schemeClr val="tx1"/>
              </a:solidFill>
              <a:latin typeface="HG丸ｺﾞｼｯｸM-PRO" pitchFamily="50" charset="-128"/>
              <a:ea typeface="HG丸ｺﾞｼｯｸM-PRO" pitchFamily="50" charset="-128"/>
            </a:endParaRPr>
          </a:p>
        </p:txBody>
      </p:sp>
      <p:sp>
        <p:nvSpPr>
          <p:cNvPr id="19" name="角丸四角形吹き出し 18"/>
          <p:cNvSpPr/>
          <p:nvPr/>
        </p:nvSpPr>
        <p:spPr>
          <a:xfrm>
            <a:off x="3154881" y="4125750"/>
            <a:ext cx="1002300" cy="405689"/>
          </a:xfrm>
          <a:prstGeom prst="wedgeRoundRectCallout">
            <a:avLst>
              <a:gd name="adj1" fmla="val -41756"/>
              <a:gd name="adj2" fmla="val 216993"/>
              <a:gd name="adj3" fmla="val 16667"/>
            </a:avLst>
          </a:prstGeom>
          <a:solidFill>
            <a:schemeClr val="bg1"/>
          </a:solidFill>
          <a:ln w="12700">
            <a:solidFill>
              <a:srgbClr val="41C4E3"/>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fontAlgn="base"/>
            <a:r>
              <a:rPr kumimoji="1" lang="ja-JP" altLang="en-US" sz="1300" smtClean="0">
                <a:solidFill>
                  <a:schemeClr val="tx1"/>
                </a:solidFill>
                <a:latin typeface="HG丸ｺﾞｼｯｸM-PRO" pitchFamily="50" charset="-128"/>
                <a:ea typeface="HG丸ｺﾞｼｯｸM-PRO" pitchFamily="50" charset="-128"/>
              </a:rPr>
              <a:t>きれいな</a:t>
            </a:r>
            <a:r>
              <a:rPr kumimoji="1" lang="en-US" altLang="ja-JP" sz="1300" smtClean="0">
                <a:solidFill>
                  <a:schemeClr val="tx1"/>
                </a:solidFill>
                <a:latin typeface="HG丸ｺﾞｼｯｸM-PRO" pitchFamily="50" charset="-128"/>
                <a:ea typeface="HG丸ｺﾞｼｯｸM-PRO" pitchFamily="50" charset="-128"/>
              </a:rPr>
              <a:t/>
            </a:r>
            <a:br>
              <a:rPr kumimoji="1" lang="en-US" altLang="ja-JP" sz="1300" smtClean="0">
                <a:solidFill>
                  <a:schemeClr val="tx1"/>
                </a:solidFill>
                <a:latin typeface="HG丸ｺﾞｼｯｸM-PRO" pitchFamily="50" charset="-128"/>
                <a:ea typeface="HG丸ｺﾞｼｯｸM-PRO" pitchFamily="50" charset="-128"/>
              </a:rPr>
            </a:br>
            <a:r>
              <a:rPr kumimoji="1" lang="ja-JP" altLang="en-US" sz="1300" smtClean="0">
                <a:solidFill>
                  <a:schemeClr val="tx1"/>
                </a:solidFill>
                <a:latin typeface="HG丸ｺﾞｼｯｸM-PRO" pitchFamily="50" charset="-128"/>
                <a:ea typeface="HG丸ｺﾞｼｯｸM-PRO" pitchFamily="50" charset="-128"/>
              </a:rPr>
              <a:t>仕上がり</a:t>
            </a:r>
          </a:p>
        </p:txBody>
      </p:sp>
      <p:sp>
        <p:nvSpPr>
          <p:cNvPr id="21" name="円/楕円 20"/>
          <p:cNvSpPr/>
          <p:nvPr/>
        </p:nvSpPr>
        <p:spPr>
          <a:xfrm rot="2822966">
            <a:off x="7297798" y="4988579"/>
            <a:ext cx="1589893" cy="665739"/>
          </a:xfrm>
          <a:prstGeom prst="ellipse">
            <a:avLst/>
          </a:prstGeom>
          <a:noFill/>
          <a:ln w="12700">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200" smtClean="0">
              <a:solidFill>
                <a:schemeClr val="tx1"/>
              </a:solidFill>
              <a:latin typeface="HG丸ｺﾞｼｯｸM-PRO" pitchFamily="50" charset="-128"/>
              <a:ea typeface="HG丸ｺﾞｼｯｸM-PRO" pitchFamily="50" charset="-128"/>
            </a:endParaRPr>
          </a:p>
        </p:txBody>
      </p:sp>
      <p:sp>
        <p:nvSpPr>
          <p:cNvPr id="22" name="角丸四角形吹き出し 21"/>
          <p:cNvSpPr/>
          <p:nvPr/>
        </p:nvSpPr>
        <p:spPr>
          <a:xfrm>
            <a:off x="8205717" y="4220925"/>
            <a:ext cx="1002300" cy="405689"/>
          </a:xfrm>
          <a:prstGeom prst="wedgeRoundRectCallout">
            <a:avLst>
              <a:gd name="adj1" fmla="val -43034"/>
              <a:gd name="adj2" fmla="val 144690"/>
              <a:gd name="adj3" fmla="val 16667"/>
            </a:avLst>
          </a:prstGeom>
          <a:solidFill>
            <a:schemeClr val="bg1"/>
          </a:solidFill>
          <a:ln w="127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fontAlgn="base"/>
            <a:r>
              <a:rPr kumimoji="1" lang="ja-JP" altLang="en-US" sz="1300" smtClean="0">
                <a:solidFill>
                  <a:schemeClr val="tx1"/>
                </a:solidFill>
                <a:latin typeface="HG丸ｺﾞｼｯｸM-PRO" pitchFamily="50" charset="-128"/>
                <a:ea typeface="HG丸ｺﾞｼｯｸM-PRO" pitchFamily="50" charset="-128"/>
              </a:rPr>
              <a:t>肌の</a:t>
            </a:r>
            <a:endParaRPr kumimoji="1" lang="en-US" altLang="ja-JP" sz="1300" smtClean="0">
              <a:solidFill>
                <a:schemeClr val="tx1"/>
              </a:solidFill>
              <a:latin typeface="HG丸ｺﾞｼｯｸM-PRO" pitchFamily="50" charset="-128"/>
              <a:ea typeface="HG丸ｺﾞｼｯｸM-PRO" pitchFamily="50" charset="-128"/>
            </a:endParaRPr>
          </a:p>
          <a:p>
            <a:pPr algn="ctr" fontAlgn="base"/>
            <a:r>
              <a:rPr lang="ja-JP" altLang="en-US" sz="1300" smtClean="0">
                <a:solidFill>
                  <a:schemeClr val="tx1"/>
                </a:solidFill>
                <a:latin typeface="HG丸ｺﾞｼｯｸM-PRO" pitchFamily="50" charset="-128"/>
                <a:ea typeface="HG丸ｺﾞｼｯｸM-PRO" pitchFamily="50" charset="-128"/>
              </a:rPr>
              <a:t>カバー力</a:t>
            </a:r>
            <a:endParaRPr kumimoji="1" lang="ja-JP" altLang="en-US" sz="1300" smtClean="0">
              <a:solidFill>
                <a:schemeClr val="tx1"/>
              </a:solidFill>
              <a:latin typeface="HG丸ｺﾞｼｯｸM-PRO" pitchFamily="50" charset="-128"/>
              <a:ea typeface="HG丸ｺﾞｼｯｸM-PRO" pitchFamily="50" charset="-128"/>
            </a:endParaRPr>
          </a:p>
        </p:txBody>
      </p:sp>
      <p:sp>
        <p:nvSpPr>
          <p:cNvPr id="23" name="角丸四角形 22"/>
          <p:cNvSpPr/>
          <p:nvPr/>
        </p:nvSpPr>
        <p:spPr>
          <a:xfrm>
            <a:off x="485775" y="4301998"/>
            <a:ext cx="1656532" cy="504056"/>
          </a:xfrm>
          <a:prstGeom prst="roundRect">
            <a:avLst/>
          </a:prstGeom>
          <a:solidFill>
            <a:schemeClr val="accent2">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r>
              <a:rPr lang="ja-JP" altLang="en-US" sz="1400" dirty="0" smtClean="0">
                <a:solidFill>
                  <a:schemeClr val="tx1"/>
                </a:solidFill>
                <a:latin typeface="HG丸ｺﾞｼｯｸM-PRO" pitchFamily="50" charset="-128"/>
                <a:ea typeface="HG丸ｺﾞｼｯｸM-PRO" pitchFamily="50" charset="-128"/>
              </a:rPr>
              <a:t>特徴的な言葉の</a:t>
            </a:r>
            <a:endParaRPr lang="en-US" altLang="ja-JP" sz="1400" dirty="0" smtClean="0">
              <a:solidFill>
                <a:schemeClr val="tx1"/>
              </a:solidFill>
              <a:latin typeface="HG丸ｺﾞｼｯｸM-PRO" pitchFamily="50" charset="-128"/>
              <a:ea typeface="HG丸ｺﾞｼｯｸM-PRO" pitchFamily="50" charset="-128"/>
            </a:endParaRPr>
          </a:p>
          <a:p>
            <a:pPr algn="ctr" fontAlgn="base"/>
            <a:r>
              <a:rPr lang="ja-JP" altLang="en-US" sz="1400" dirty="0" smtClean="0">
                <a:solidFill>
                  <a:schemeClr val="tx1"/>
                </a:solidFill>
                <a:latin typeface="HG丸ｺﾞｼｯｸM-PRO" pitchFamily="50" charset="-128"/>
                <a:ea typeface="HG丸ｺﾞｼｯｸM-PRO" pitchFamily="50" charset="-128"/>
              </a:rPr>
              <a:t>意味概要等を付加</a:t>
            </a:r>
            <a:endParaRPr lang="en-US" altLang="ja-JP" sz="1400" dirty="0" smtClean="0">
              <a:solidFill>
                <a:schemeClr val="tx1"/>
              </a:solidFill>
              <a:latin typeface="HG丸ｺﾞｼｯｸM-PRO" pitchFamily="50" charset="-128"/>
              <a:ea typeface="HG丸ｺﾞｼｯｸM-PRO" pitchFamily="50" charset="-128"/>
            </a:endParaRPr>
          </a:p>
        </p:txBody>
      </p:sp>
      <p:sp>
        <p:nvSpPr>
          <p:cNvPr id="24" name="角丸四角形 23"/>
          <p:cNvSpPr/>
          <p:nvPr/>
        </p:nvSpPr>
        <p:spPr>
          <a:xfrm>
            <a:off x="2286323" y="1025848"/>
            <a:ext cx="3096344" cy="216024"/>
          </a:xfrm>
          <a:prstGeom prst="round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300" dirty="0" smtClean="0">
                <a:solidFill>
                  <a:schemeClr val="tx1"/>
                </a:solidFill>
                <a:latin typeface="HG丸ｺﾞｼｯｸM-PRO" pitchFamily="50" charset="-128"/>
                <a:ea typeface="HG丸ｺﾞｼｯｸM-PRO" pitchFamily="50" charset="-128"/>
              </a:rPr>
              <a:t>２０代女性</a:t>
            </a:r>
            <a:endParaRPr lang="en-US" altLang="ja-JP" sz="1300" dirty="0" smtClean="0">
              <a:solidFill>
                <a:schemeClr val="tx1"/>
              </a:solidFill>
              <a:latin typeface="HG丸ｺﾞｼｯｸM-PRO" pitchFamily="50" charset="-128"/>
              <a:ea typeface="HG丸ｺﾞｼｯｸM-PRO" pitchFamily="50" charset="-128"/>
            </a:endParaRPr>
          </a:p>
        </p:txBody>
      </p:sp>
      <p:sp>
        <p:nvSpPr>
          <p:cNvPr id="25" name="角丸四角形 24"/>
          <p:cNvSpPr/>
          <p:nvPr/>
        </p:nvSpPr>
        <p:spPr>
          <a:xfrm>
            <a:off x="5991007" y="1025848"/>
            <a:ext cx="3096344" cy="216024"/>
          </a:xfrm>
          <a:prstGeom prst="round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300" dirty="0" smtClean="0">
                <a:solidFill>
                  <a:schemeClr val="tx1"/>
                </a:solidFill>
                <a:latin typeface="HG丸ｺﾞｼｯｸM-PRO" pitchFamily="50" charset="-128"/>
                <a:ea typeface="HG丸ｺﾞｼｯｸM-PRO" pitchFamily="50" charset="-128"/>
              </a:rPr>
              <a:t>４０代女性</a:t>
            </a:r>
            <a:endParaRPr lang="en-US" altLang="ja-JP" sz="1300" dirty="0" smtClean="0">
              <a:solidFill>
                <a:schemeClr val="tx1"/>
              </a:solidFill>
              <a:latin typeface="HG丸ｺﾞｼｯｸM-PRO" pitchFamily="50" charset="-128"/>
              <a:ea typeface="HG丸ｺﾞｼｯｸM-PRO" pitchFamily="50" charset="-128"/>
            </a:endParaRPr>
          </a:p>
        </p:txBody>
      </p:sp>
      <p:sp>
        <p:nvSpPr>
          <p:cNvPr id="26" name="角丸四角形 25"/>
          <p:cNvSpPr/>
          <p:nvPr/>
        </p:nvSpPr>
        <p:spPr>
          <a:xfrm>
            <a:off x="4926676" y="2466009"/>
            <a:ext cx="200909" cy="1341120"/>
          </a:xfrm>
          <a:prstGeom prst="roundRect">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7" name="角丸四角形 26"/>
          <p:cNvSpPr/>
          <p:nvPr/>
        </p:nvSpPr>
        <p:spPr>
          <a:xfrm>
            <a:off x="8892458" y="2466008"/>
            <a:ext cx="205243" cy="1401449"/>
          </a:xfrm>
          <a:prstGeom prst="roundRect">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28"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表示例４</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29" name="正方形/長方形 28"/>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par>
                                <p:cTn id="17" presetID="53"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 calcmode="lin" valueType="num">
                                      <p:cBhvr>
                                        <p:cTn id="59" dur="500" fill="hold"/>
                                        <p:tgtEl>
                                          <p:spTgt spid="14"/>
                                        </p:tgtEl>
                                        <p:attrNameLst>
                                          <p:attrName>ppt_w</p:attrName>
                                        </p:attrNameLst>
                                      </p:cBhvr>
                                      <p:tavLst>
                                        <p:tav tm="0">
                                          <p:val>
                                            <p:fltVal val="0"/>
                                          </p:val>
                                        </p:tav>
                                        <p:tav tm="100000">
                                          <p:val>
                                            <p:strVal val="#ppt_w"/>
                                          </p:val>
                                        </p:tav>
                                      </p:tavLst>
                                    </p:anim>
                                    <p:anim calcmode="lin" valueType="num">
                                      <p:cBhvr>
                                        <p:cTn id="60" dur="500" fill="hold"/>
                                        <p:tgtEl>
                                          <p:spTgt spid="14"/>
                                        </p:tgtEl>
                                        <p:attrNameLst>
                                          <p:attrName>ppt_h</p:attrName>
                                        </p:attrNameLst>
                                      </p:cBhvr>
                                      <p:tavLst>
                                        <p:tav tm="0">
                                          <p:val>
                                            <p:fltVal val="0"/>
                                          </p:val>
                                        </p:tav>
                                        <p:tav tm="100000">
                                          <p:val>
                                            <p:strVal val="#ppt_h"/>
                                          </p:val>
                                        </p:tav>
                                      </p:tavLst>
                                    </p:anim>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500" fill="hold"/>
                                        <p:tgtEl>
                                          <p:spTgt spid="26"/>
                                        </p:tgtEl>
                                        <p:attrNameLst>
                                          <p:attrName>ppt_w</p:attrName>
                                        </p:attrNameLst>
                                      </p:cBhvr>
                                      <p:tavLst>
                                        <p:tav tm="0">
                                          <p:val>
                                            <p:fltVal val="0"/>
                                          </p:val>
                                        </p:tav>
                                        <p:tav tm="100000">
                                          <p:val>
                                            <p:strVal val="#ppt_w"/>
                                          </p:val>
                                        </p:tav>
                                      </p:tavLst>
                                    </p:anim>
                                    <p:anim calcmode="lin" valueType="num">
                                      <p:cBhvr>
                                        <p:cTn id="67" dur="500" fill="hold"/>
                                        <p:tgtEl>
                                          <p:spTgt spid="26"/>
                                        </p:tgtEl>
                                        <p:attrNameLst>
                                          <p:attrName>ppt_h</p:attrName>
                                        </p:attrNameLst>
                                      </p:cBhvr>
                                      <p:tavLst>
                                        <p:tav tm="0">
                                          <p:val>
                                            <p:fltVal val="0"/>
                                          </p:val>
                                        </p:tav>
                                        <p:tav tm="100000">
                                          <p:val>
                                            <p:strVal val="#ppt_h"/>
                                          </p:val>
                                        </p:tav>
                                      </p:tavLst>
                                    </p:anim>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500" fill="hold"/>
                                        <p:tgtEl>
                                          <p:spTgt spid="27"/>
                                        </p:tgtEl>
                                        <p:attrNameLst>
                                          <p:attrName>ppt_w</p:attrName>
                                        </p:attrNameLst>
                                      </p:cBhvr>
                                      <p:tavLst>
                                        <p:tav tm="0">
                                          <p:val>
                                            <p:fltVal val="0"/>
                                          </p:val>
                                        </p:tav>
                                        <p:tav tm="100000">
                                          <p:val>
                                            <p:strVal val="#ppt_w"/>
                                          </p:val>
                                        </p:tav>
                                      </p:tavLst>
                                    </p:anim>
                                    <p:anim calcmode="lin" valueType="num">
                                      <p:cBhvr>
                                        <p:cTn id="74" dur="500" fill="hold"/>
                                        <p:tgtEl>
                                          <p:spTgt spid="27"/>
                                        </p:tgtEl>
                                        <p:attrNameLst>
                                          <p:attrName>ppt_h</p:attrName>
                                        </p:attrNameLst>
                                      </p:cBhvr>
                                      <p:tavLst>
                                        <p:tav tm="0">
                                          <p:val>
                                            <p:fltVal val="0"/>
                                          </p:val>
                                        </p:tav>
                                        <p:tav tm="100000">
                                          <p:val>
                                            <p:strVal val="#ppt_h"/>
                                          </p:val>
                                        </p:tav>
                                      </p:tavLst>
                                    </p:anim>
                                    <p:animEffect transition="in" filter="fade">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p:cTn id="80" dur="500" fill="hold"/>
                                        <p:tgtEl>
                                          <p:spTgt spid="10"/>
                                        </p:tgtEl>
                                        <p:attrNameLst>
                                          <p:attrName>ppt_w</p:attrName>
                                        </p:attrNameLst>
                                      </p:cBhvr>
                                      <p:tavLst>
                                        <p:tav tm="0">
                                          <p:val>
                                            <p:fltVal val="0"/>
                                          </p:val>
                                        </p:tav>
                                        <p:tav tm="100000">
                                          <p:val>
                                            <p:strVal val="#ppt_w"/>
                                          </p:val>
                                        </p:tav>
                                      </p:tavLst>
                                    </p:anim>
                                    <p:anim calcmode="lin" valueType="num">
                                      <p:cBhvr>
                                        <p:cTn id="81" dur="500" fill="hold"/>
                                        <p:tgtEl>
                                          <p:spTgt spid="10"/>
                                        </p:tgtEl>
                                        <p:attrNameLst>
                                          <p:attrName>ppt_h</p:attrName>
                                        </p:attrNameLst>
                                      </p:cBhvr>
                                      <p:tavLst>
                                        <p:tav tm="0">
                                          <p:val>
                                            <p:fltVal val="0"/>
                                          </p:val>
                                        </p:tav>
                                        <p:tav tm="100000">
                                          <p:val>
                                            <p:strVal val="#ppt_h"/>
                                          </p:val>
                                        </p:tav>
                                      </p:tavLst>
                                    </p:anim>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53" presetClass="entr" presetSubtype="0" fill="hold" nodeType="clickEffect">
                                  <p:stCondLst>
                                    <p:cond delay="0"/>
                                  </p:stCondLst>
                                  <p:childTnLst>
                                    <p:set>
                                      <p:cBhvr>
                                        <p:cTn id="93" dur="1" fill="hold">
                                          <p:stCondLst>
                                            <p:cond delay="0"/>
                                          </p:stCondLst>
                                        </p:cTn>
                                        <p:tgtEl>
                                          <p:spTgt spid="15"/>
                                        </p:tgtEl>
                                        <p:attrNameLst>
                                          <p:attrName>style.visibility</p:attrName>
                                        </p:attrNameLst>
                                      </p:cBhvr>
                                      <p:to>
                                        <p:strVal val="visible"/>
                                      </p:to>
                                    </p:set>
                                    <p:anim calcmode="lin" valueType="num">
                                      <p:cBhvr>
                                        <p:cTn id="94" dur="500" fill="hold"/>
                                        <p:tgtEl>
                                          <p:spTgt spid="15"/>
                                        </p:tgtEl>
                                        <p:attrNameLst>
                                          <p:attrName>ppt_w</p:attrName>
                                        </p:attrNameLst>
                                      </p:cBhvr>
                                      <p:tavLst>
                                        <p:tav tm="0">
                                          <p:val>
                                            <p:fltVal val="0"/>
                                          </p:val>
                                        </p:tav>
                                        <p:tav tm="100000">
                                          <p:val>
                                            <p:strVal val="#ppt_w"/>
                                          </p:val>
                                        </p:tav>
                                      </p:tavLst>
                                    </p:anim>
                                    <p:anim calcmode="lin" valueType="num">
                                      <p:cBhvr>
                                        <p:cTn id="95" dur="500" fill="hold"/>
                                        <p:tgtEl>
                                          <p:spTgt spid="15"/>
                                        </p:tgtEl>
                                        <p:attrNameLst>
                                          <p:attrName>ppt_h</p:attrName>
                                        </p:attrNameLst>
                                      </p:cBhvr>
                                      <p:tavLst>
                                        <p:tav tm="0">
                                          <p:val>
                                            <p:fltVal val="0"/>
                                          </p:val>
                                        </p:tav>
                                        <p:tav tm="100000">
                                          <p:val>
                                            <p:strVal val="#ppt_h"/>
                                          </p:val>
                                        </p:tav>
                                      </p:tavLst>
                                    </p:anim>
                                    <p:animEffect transition="in" filter="fade">
                                      <p:cBhvr>
                                        <p:cTn id="96" dur="500"/>
                                        <p:tgtEl>
                                          <p:spTgt spid="15"/>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0" fill="hold"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p:cTn id="101" dur="500" fill="hold"/>
                                        <p:tgtEl>
                                          <p:spTgt spid="16"/>
                                        </p:tgtEl>
                                        <p:attrNameLst>
                                          <p:attrName>ppt_w</p:attrName>
                                        </p:attrNameLst>
                                      </p:cBhvr>
                                      <p:tavLst>
                                        <p:tav tm="0">
                                          <p:val>
                                            <p:fltVal val="0"/>
                                          </p:val>
                                        </p:tav>
                                        <p:tav tm="100000">
                                          <p:val>
                                            <p:strVal val="#ppt_w"/>
                                          </p:val>
                                        </p:tav>
                                      </p:tavLst>
                                    </p:anim>
                                    <p:anim calcmode="lin" valueType="num">
                                      <p:cBhvr>
                                        <p:cTn id="102" dur="500" fill="hold"/>
                                        <p:tgtEl>
                                          <p:spTgt spid="16"/>
                                        </p:tgtEl>
                                        <p:attrNameLst>
                                          <p:attrName>ppt_h</p:attrName>
                                        </p:attrNameLst>
                                      </p:cBhvr>
                                      <p:tavLst>
                                        <p:tav tm="0">
                                          <p:val>
                                            <p:fltVal val="0"/>
                                          </p:val>
                                        </p:tav>
                                        <p:tav tm="100000">
                                          <p:val>
                                            <p:strVal val="#ppt_h"/>
                                          </p:val>
                                        </p:tav>
                                      </p:tavLst>
                                    </p:anim>
                                    <p:animEffect transition="in" filter="fade">
                                      <p:cBhvr>
                                        <p:cTn id="103" dur="500"/>
                                        <p:tgtEl>
                                          <p:spTgt spid="16"/>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0" fill="hold" grpId="0" nodeType="clickEffect">
                                  <p:stCondLst>
                                    <p:cond delay="0"/>
                                  </p:stCondLst>
                                  <p:childTnLst>
                                    <p:set>
                                      <p:cBhvr>
                                        <p:cTn id="107" dur="1" fill="hold">
                                          <p:stCondLst>
                                            <p:cond delay="0"/>
                                          </p:stCondLst>
                                        </p:cTn>
                                        <p:tgtEl>
                                          <p:spTgt spid="17"/>
                                        </p:tgtEl>
                                        <p:attrNameLst>
                                          <p:attrName>style.visibility</p:attrName>
                                        </p:attrNameLst>
                                      </p:cBhvr>
                                      <p:to>
                                        <p:strVal val="visible"/>
                                      </p:to>
                                    </p:set>
                                    <p:anim calcmode="lin" valueType="num">
                                      <p:cBhvr>
                                        <p:cTn id="108" dur="500" fill="hold"/>
                                        <p:tgtEl>
                                          <p:spTgt spid="17"/>
                                        </p:tgtEl>
                                        <p:attrNameLst>
                                          <p:attrName>ppt_w</p:attrName>
                                        </p:attrNameLst>
                                      </p:cBhvr>
                                      <p:tavLst>
                                        <p:tav tm="0">
                                          <p:val>
                                            <p:fltVal val="0"/>
                                          </p:val>
                                        </p:tav>
                                        <p:tav tm="100000">
                                          <p:val>
                                            <p:strVal val="#ppt_w"/>
                                          </p:val>
                                        </p:tav>
                                      </p:tavLst>
                                    </p:anim>
                                    <p:anim calcmode="lin" valueType="num">
                                      <p:cBhvr>
                                        <p:cTn id="109" dur="500" fill="hold"/>
                                        <p:tgtEl>
                                          <p:spTgt spid="17"/>
                                        </p:tgtEl>
                                        <p:attrNameLst>
                                          <p:attrName>ppt_h</p:attrName>
                                        </p:attrNameLst>
                                      </p:cBhvr>
                                      <p:tavLst>
                                        <p:tav tm="0">
                                          <p:val>
                                            <p:fltVal val="0"/>
                                          </p:val>
                                        </p:tav>
                                        <p:tav tm="100000">
                                          <p:val>
                                            <p:strVal val="#ppt_h"/>
                                          </p:val>
                                        </p:tav>
                                      </p:tavLst>
                                    </p:anim>
                                    <p:animEffect transition="in" filter="fade">
                                      <p:cBhvr>
                                        <p:cTn id="110" dur="500"/>
                                        <p:tgtEl>
                                          <p:spTgt spid="17"/>
                                        </p:tgtEl>
                                      </p:cBhvr>
                                    </p:animEffect>
                                  </p:childTnLst>
                                </p:cTn>
                              </p:par>
                            </p:childTnLst>
                          </p:cTn>
                        </p:par>
                        <p:par>
                          <p:cTn id="111" fill="hold">
                            <p:stCondLst>
                              <p:cond delay="500"/>
                            </p:stCondLst>
                            <p:childTnLst>
                              <p:par>
                                <p:cTn id="112" presetID="53" presetClass="entr" presetSubtype="0"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500" fill="hold"/>
                                        <p:tgtEl>
                                          <p:spTgt spid="19"/>
                                        </p:tgtEl>
                                        <p:attrNameLst>
                                          <p:attrName>ppt_w</p:attrName>
                                        </p:attrNameLst>
                                      </p:cBhvr>
                                      <p:tavLst>
                                        <p:tav tm="0">
                                          <p:val>
                                            <p:fltVal val="0"/>
                                          </p:val>
                                        </p:tav>
                                        <p:tav tm="100000">
                                          <p:val>
                                            <p:strVal val="#ppt_w"/>
                                          </p:val>
                                        </p:tav>
                                      </p:tavLst>
                                    </p:anim>
                                    <p:anim calcmode="lin" valueType="num">
                                      <p:cBhvr>
                                        <p:cTn id="115" dur="500" fill="hold"/>
                                        <p:tgtEl>
                                          <p:spTgt spid="19"/>
                                        </p:tgtEl>
                                        <p:attrNameLst>
                                          <p:attrName>ppt_h</p:attrName>
                                        </p:attrNameLst>
                                      </p:cBhvr>
                                      <p:tavLst>
                                        <p:tav tm="0">
                                          <p:val>
                                            <p:fltVal val="0"/>
                                          </p:val>
                                        </p:tav>
                                        <p:tav tm="100000">
                                          <p:val>
                                            <p:strVal val="#ppt_h"/>
                                          </p:val>
                                        </p:tav>
                                      </p:tavLst>
                                    </p:anim>
                                    <p:animEffect transition="in" filter="fade">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53" presetClass="entr" presetSubtype="0" fill="hold" grpId="0"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p:cTn id="121" dur="500" fill="hold"/>
                                        <p:tgtEl>
                                          <p:spTgt spid="21"/>
                                        </p:tgtEl>
                                        <p:attrNameLst>
                                          <p:attrName>ppt_w</p:attrName>
                                        </p:attrNameLst>
                                      </p:cBhvr>
                                      <p:tavLst>
                                        <p:tav tm="0">
                                          <p:val>
                                            <p:fltVal val="0"/>
                                          </p:val>
                                        </p:tav>
                                        <p:tav tm="100000">
                                          <p:val>
                                            <p:strVal val="#ppt_w"/>
                                          </p:val>
                                        </p:tav>
                                      </p:tavLst>
                                    </p:anim>
                                    <p:anim calcmode="lin" valueType="num">
                                      <p:cBhvr>
                                        <p:cTn id="122" dur="500" fill="hold"/>
                                        <p:tgtEl>
                                          <p:spTgt spid="21"/>
                                        </p:tgtEl>
                                        <p:attrNameLst>
                                          <p:attrName>ppt_h</p:attrName>
                                        </p:attrNameLst>
                                      </p:cBhvr>
                                      <p:tavLst>
                                        <p:tav tm="0">
                                          <p:val>
                                            <p:fltVal val="0"/>
                                          </p:val>
                                        </p:tav>
                                        <p:tav tm="100000">
                                          <p:val>
                                            <p:strVal val="#ppt_h"/>
                                          </p:val>
                                        </p:tav>
                                      </p:tavLst>
                                    </p:anim>
                                    <p:animEffect transition="in" filter="fade">
                                      <p:cBhvr>
                                        <p:cTn id="123" dur="500"/>
                                        <p:tgtEl>
                                          <p:spTgt spid="21"/>
                                        </p:tgtEl>
                                      </p:cBhvr>
                                    </p:animEffect>
                                  </p:childTnLst>
                                </p:cTn>
                              </p:par>
                            </p:childTnLst>
                          </p:cTn>
                        </p:par>
                        <p:par>
                          <p:cTn id="124" fill="hold">
                            <p:stCondLst>
                              <p:cond delay="500"/>
                            </p:stCondLst>
                            <p:childTnLst>
                              <p:par>
                                <p:cTn id="125" presetID="53" presetClass="entr" presetSubtype="0"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p:cTn id="127" dur="500" fill="hold"/>
                                        <p:tgtEl>
                                          <p:spTgt spid="22"/>
                                        </p:tgtEl>
                                        <p:attrNameLst>
                                          <p:attrName>ppt_w</p:attrName>
                                        </p:attrNameLst>
                                      </p:cBhvr>
                                      <p:tavLst>
                                        <p:tav tm="0">
                                          <p:val>
                                            <p:fltVal val="0"/>
                                          </p:val>
                                        </p:tav>
                                        <p:tav tm="100000">
                                          <p:val>
                                            <p:strVal val="#ppt_w"/>
                                          </p:val>
                                        </p:tav>
                                      </p:tavLst>
                                    </p:anim>
                                    <p:anim calcmode="lin" valueType="num">
                                      <p:cBhvr>
                                        <p:cTn id="128" dur="500" fill="hold"/>
                                        <p:tgtEl>
                                          <p:spTgt spid="22"/>
                                        </p:tgtEl>
                                        <p:attrNameLst>
                                          <p:attrName>ppt_h</p:attrName>
                                        </p:attrNameLst>
                                      </p:cBhvr>
                                      <p:tavLst>
                                        <p:tav tm="0">
                                          <p:val>
                                            <p:fltVal val="0"/>
                                          </p:val>
                                        </p:tav>
                                        <p:tav tm="100000">
                                          <p:val>
                                            <p:strVal val="#ppt_h"/>
                                          </p:val>
                                        </p:tav>
                                      </p:tavLst>
                                    </p:anim>
                                    <p:animEffect transition="in" filter="fade">
                                      <p:cBhvr>
                                        <p:cTn id="1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9"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sz="quarter" idx="10"/>
          </p:nvPr>
        </p:nvSpPr>
        <p:spPr/>
        <p:txBody>
          <a:bodyPr>
            <a:normAutofit/>
          </a:bodyPr>
          <a:lstStyle/>
          <a:p>
            <a:pPr marL="342900" indent="-342900">
              <a:buAutoNum type="arabicPeriod"/>
            </a:pPr>
            <a:r>
              <a:rPr lang="ja-JP" altLang="en-US" sz="3600" dirty="0" smtClean="0">
                <a:solidFill>
                  <a:schemeClr val="tx2">
                    <a:lumMod val="50000"/>
                  </a:schemeClr>
                </a:solidFill>
              </a:rPr>
              <a:t> デモグラフィックス</a:t>
            </a:r>
            <a:r>
              <a:rPr lang="en-US" altLang="ja-JP" sz="3600" dirty="0" smtClean="0">
                <a:solidFill>
                  <a:schemeClr val="tx2">
                    <a:lumMod val="50000"/>
                  </a:schemeClr>
                </a:solidFill>
              </a:rPr>
              <a:t>(</a:t>
            </a:r>
            <a:r>
              <a:rPr lang="ja-JP" altLang="en-US" sz="3600" dirty="0" smtClean="0">
                <a:solidFill>
                  <a:schemeClr val="tx2">
                    <a:lumMod val="50000"/>
                  </a:schemeClr>
                </a:solidFill>
              </a:rPr>
              <a:t>人口統計学的</a:t>
            </a:r>
            <a:r>
              <a:rPr lang="ja-JP" altLang="en-US" sz="3600" b="1" dirty="0" smtClean="0">
                <a:solidFill>
                  <a:schemeClr val="tx2">
                    <a:lumMod val="50000"/>
                  </a:schemeClr>
                </a:solidFill>
              </a:rPr>
              <a:t>属性</a:t>
            </a:r>
            <a:r>
              <a:rPr lang="en-US" altLang="ja-JP" sz="3600" b="1" dirty="0" smtClean="0">
                <a:solidFill>
                  <a:schemeClr val="tx2">
                    <a:lumMod val="50000"/>
                  </a:schemeClr>
                </a:solidFill>
              </a:rPr>
              <a:t>)</a:t>
            </a:r>
            <a:endParaRPr lang="en-US" altLang="ja-JP" sz="3600" dirty="0" smtClean="0">
              <a:solidFill>
                <a:schemeClr val="tx2">
                  <a:lumMod val="50000"/>
                </a:schemeClr>
              </a:solidFill>
            </a:endParaRPr>
          </a:p>
          <a:p>
            <a:pPr marL="479425" lvl="1" indent="-342900">
              <a:buNone/>
            </a:pPr>
            <a:r>
              <a:rPr lang="en-US" altLang="zh-TW" sz="3400" dirty="0" smtClean="0">
                <a:solidFill>
                  <a:schemeClr val="tx2">
                    <a:lumMod val="50000"/>
                  </a:schemeClr>
                </a:solidFill>
              </a:rPr>
              <a:t>			</a:t>
            </a:r>
            <a:r>
              <a:rPr lang="zh-TW" altLang="en-US" sz="3400" dirty="0" smtClean="0">
                <a:solidFill>
                  <a:schemeClr val="tx2">
                    <a:lumMod val="50000"/>
                  </a:schemeClr>
                </a:solidFill>
              </a:rPr>
              <a:t>年令、収入、職業</a:t>
            </a:r>
            <a:endParaRPr lang="en-US" altLang="zh-TW" sz="3400" dirty="0" smtClean="0">
              <a:solidFill>
                <a:schemeClr val="tx2">
                  <a:lumMod val="50000"/>
                </a:schemeClr>
              </a:solidFill>
            </a:endParaRPr>
          </a:p>
          <a:p>
            <a:pPr marL="342900" indent="-342900">
              <a:buAutoNum type="arabicPeriod"/>
            </a:pPr>
            <a:endParaRPr kumimoji="1" lang="en-US" altLang="ja-JP" sz="3600" dirty="0" smtClean="0">
              <a:solidFill>
                <a:schemeClr val="tx2">
                  <a:lumMod val="50000"/>
                </a:schemeClr>
              </a:solidFill>
            </a:endParaRPr>
          </a:p>
          <a:p>
            <a:pPr marL="342900" indent="-342900">
              <a:buAutoNum type="arabicPeriod"/>
            </a:pPr>
            <a:r>
              <a:rPr lang="ja-JP" altLang="en-US" sz="3600" dirty="0" smtClean="0">
                <a:solidFill>
                  <a:schemeClr val="tx2">
                    <a:lumMod val="50000"/>
                  </a:schemeClr>
                </a:solidFill>
              </a:rPr>
              <a:t>ジオグラフィックス</a:t>
            </a:r>
            <a:r>
              <a:rPr lang="en-US" altLang="ja-JP" sz="3600" dirty="0" smtClean="0">
                <a:solidFill>
                  <a:schemeClr val="tx2">
                    <a:lumMod val="50000"/>
                  </a:schemeClr>
                </a:solidFill>
              </a:rPr>
              <a:t>(</a:t>
            </a:r>
            <a:r>
              <a:rPr lang="ja-JP" altLang="en-US" sz="3600" dirty="0" smtClean="0">
                <a:solidFill>
                  <a:schemeClr val="tx2">
                    <a:lumMod val="50000"/>
                  </a:schemeClr>
                </a:solidFill>
              </a:rPr>
              <a:t>地理的属性</a:t>
            </a:r>
            <a:r>
              <a:rPr lang="en-US" altLang="ja-JP" sz="3600" dirty="0" smtClean="0">
                <a:solidFill>
                  <a:schemeClr val="tx2">
                    <a:lumMod val="50000"/>
                  </a:schemeClr>
                </a:solidFill>
              </a:rPr>
              <a:t>)</a:t>
            </a:r>
          </a:p>
          <a:p>
            <a:pPr marL="479425" lvl="1" indent="-342900">
              <a:buNone/>
            </a:pPr>
            <a:r>
              <a:rPr lang="en-US" altLang="ja-JP" sz="3400" dirty="0" smtClean="0">
                <a:solidFill>
                  <a:schemeClr val="tx2">
                    <a:lumMod val="50000"/>
                  </a:schemeClr>
                </a:solidFill>
              </a:rPr>
              <a:t>			</a:t>
            </a:r>
            <a:r>
              <a:rPr lang="ja-JP" altLang="en-US" sz="3400" dirty="0" smtClean="0">
                <a:solidFill>
                  <a:schemeClr val="tx2">
                    <a:lumMod val="50000"/>
                  </a:schemeClr>
                </a:solidFill>
              </a:rPr>
              <a:t>住居あるいは勤務地域</a:t>
            </a:r>
            <a:endParaRPr lang="en-US" altLang="ja-JP" sz="3400" dirty="0" smtClean="0">
              <a:solidFill>
                <a:schemeClr val="tx2">
                  <a:lumMod val="50000"/>
                </a:schemeClr>
              </a:solidFill>
            </a:endParaRPr>
          </a:p>
          <a:p>
            <a:pPr marL="479425" lvl="1" indent="-342900">
              <a:buNone/>
            </a:pPr>
            <a:endParaRPr lang="ja-JP" altLang="en-US" sz="3400" dirty="0" smtClean="0">
              <a:solidFill>
                <a:schemeClr val="tx2">
                  <a:lumMod val="50000"/>
                </a:schemeClr>
              </a:solidFill>
            </a:endParaRPr>
          </a:p>
          <a:p>
            <a:pPr marL="342900" indent="-342900">
              <a:buAutoNum type="arabicPeriod"/>
            </a:pPr>
            <a:r>
              <a:rPr lang="ja-JP" altLang="en-US" sz="3600" dirty="0" smtClean="0">
                <a:solidFill>
                  <a:schemeClr val="tx2">
                    <a:lumMod val="50000"/>
                  </a:schemeClr>
                </a:solidFill>
              </a:rPr>
              <a:t>サイコグラフィックス</a:t>
            </a:r>
            <a:r>
              <a:rPr lang="en-US" altLang="ja-JP" sz="3600" dirty="0" smtClean="0">
                <a:solidFill>
                  <a:schemeClr val="tx2">
                    <a:lumMod val="50000"/>
                  </a:schemeClr>
                </a:solidFill>
              </a:rPr>
              <a:t>(</a:t>
            </a:r>
            <a:r>
              <a:rPr lang="ja-JP" altLang="en-US" sz="3600" dirty="0" smtClean="0">
                <a:solidFill>
                  <a:schemeClr val="tx2">
                    <a:lumMod val="50000"/>
                  </a:schemeClr>
                </a:solidFill>
              </a:rPr>
              <a:t>心理的属性</a:t>
            </a:r>
            <a:r>
              <a:rPr lang="en-US" altLang="ja-JP" sz="3600" dirty="0" smtClean="0">
                <a:solidFill>
                  <a:schemeClr val="tx2">
                    <a:lumMod val="50000"/>
                  </a:schemeClr>
                </a:solidFill>
              </a:rPr>
              <a:t>)</a:t>
            </a:r>
          </a:p>
          <a:p>
            <a:pPr marL="479425" lvl="1" indent="-342900">
              <a:buNone/>
            </a:pPr>
            <a:r>
              <a:rPr lang="en-US" altLang="ja-JP" sz="3400" dirty="0" smtClean="0">
                <a:solidFill>
                  <a:schemeClr val="tx2">
                    <a:lumMod val="50000"/>
                  </a:schemeClr>
                </a:solidFill>
              </a:rPr>
              <a:t>			</a:t>
            </a:r>
            <a:r>
              <a:rPr lang="ja-JP" altLang="en-US" sz="3400" dirty="0" smtClean="0">
                <a:solidFill>
                  <a:schemeClr val="tx2">
                    <a:lumMod val="50000"/>
                  </a:schemeClr>
                </a:solidFill>
              </a:rPr>
              <a:t>ライフスタイル、行動、信念、価値観</a:t>
            </a:r>
            <a:endParaRPr lang="en-US" altLang="ja-JP" sz="3400" dirty="0" smtClean="0">
              <a:solidFill>
                <a:schemeClr val="tx2">
                  <a:lumMod val="50000"/>
                </a:schemeClr>
              </a:solidFill>
            </a:endParaRPr>
          </a:p>
          <a:p>
            <a:pPr marL="342900" indent="-342900">
              <a:buAutoNum type="arabicPeriod"/>
            </a:pPr>
            <a:endParaRPr lang="en-US" altLang="ja-JP" sz="3400" dirty="0" smtClean="0">
              <a:solidFill>
                <a:schemeClr val="tx2">
                  <a:lumMod val="50000"/>
                </a:schemeClr>
              </a:solidFill>
            </a:endParaRPr>
          </a:p>
        </p:txBody>
      </p:sp>
      <p:sp>
        <p:nvSpPr>
          <p:cNvPr id="3" name="タイトル 2"/>
          <p:cNvSpPr>
            <a:spLocks noGrp="1"/>
          </p:cNvSpPr>
          <p:nvPr>
            <p:ph type="title"/>
          </p:nvPr>
        </p:nvSpPr>
        <p:spPr>
          <a:xfrm>
            <a:off x="495300" y="377684"/>
            <a:ext cx="6903659" cy="432060"/>
          </a:xfrm>
        </p:spPr>
        <p:txBody>
          <a:bodyPr/>
          <a:lstStyle/>
          <a:p>
            <a:r>
              <a:rPr kumimoji="1" lang="ja-JP" altLang="en-US" sz="3200" dirty="0" smtClean="0">
                <a:solidFill>
                  <a:schemeClr val="tx2">
                    <a:lumMod val="50000"/>
                  </a:schemeClr>
                </a:solidFill>
              </a:rPr>
              <a:t>情報の種類</a:t>
            </a:r>
            <a:endParaRPr kumimoji="1" lang="ja-JP" altLang="en-US" sz="3200" dirty="0">
              <a:solidFill>
                <a:schemeClr val="tx2">
                  <a:lumMod val="50000"/>
                </a:schemeClr>
              </a:solidFill>
            </a:endParaRPr>
          </a:p>
        </p:txBody>
      </p:sp>
      <p:sp>
        <p:nvSpPr>
          <p:cNvPr id="4" name="正方形/長方形 3"/>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 calcmode="lin" valueType="num">
                                      <p:cBhvr>
                                        <p:cTn id="20"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2">
                                            <p:txEl>
                                              <p:pRg st="3" end="3"/>
                                            </p:txEl>
                                          </p:spTgt>
                                        </p:tgtEl>
                                      </p:cBhvr>
                                    </p:animEffect>
                                  </p:childTnLst>
                                </p:cTn>
                              </p:par>
                            </p:childTnLst>
                          </p:cTn>
                        </p:par>
                        <p:par>
                          <p:cTn id="23" fill="hold">
                            <p:stCondLst>
                              <p:cond delay="500"/>
                            </p:stCondLst>
                            <p:childTnLst>
                              <p:par>
                                <p:cTn id="24" presetID="53" presetClass="entr" presetSubtype="0" fill="hold" nodeType="after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p:cTn id="26"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p:cTn id="3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53" presetClass="entr" presetSubtype="0" fill="hold"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p:cTn id="39"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95300" y="377684"/>
            <a:ext cx="6903659" cy="432060"/>
          </a:xfrm>
        </p:spPr>
        <p:txBody>
          <a:bodyPr/>
          <a:lstStyle/>
          <a:p>
            <a:r>
              <a:rPr kumimoji="1" lang="ja-JP" altLang="en-US" sz="2800" dirty="0" smtClean="0">
                <a:solidFill>
                  <a:schemeClr val="tx2">
                    <a:lumMod val="50000"/>
                  </a:schemeClr>
                </a:solidFill>
              </a:rPr>
              <a:t>データの例（アンケート）</a:t>
            </a:r>
            <a:endParaRPr kumimoji="1" lang="ja-JP" altLang="en-US" sz="2800" dirty="0">
              <a:solidFill>
                <a:schemeClr val="tx2">
                  <a:lumMod val="50000"/>
                </a:schemeClr>
              </a:solidFill>
            </a:endParaRPr>
          </a:p>
        </p:txBody>
      </p:sp>
      <p:pic>
        <p:nvPicPr>
          <p:cNvPr id="1027" name="Picture 3" descr="F:\Downloads\ws153a\WS000040.JPG"/>
          <p:cNvPicPr>
            <a:picLocks noChangeAspect="1" noChangeArrowheads="1"/>
          </p:cNvPicPr>
          <p:nvPr/>
        </p:nvPicPr>
        <p:blipFill>
          <a:blip r:embed="rId2" cstate="print"/>
          <a:srcRect/>
          <a:stretch>
            <a:fillRect/>
          </a:stretch>
        </p:blipFill>
        <p:spPr bwMode="auto">
          <a:xfrm>
            <a:off x="270099" y="899834"/>
            <a:ext cx="9316035" cy="5804716"/>
          </a:xfrm>
          <a:prstGeom prst="rect">
            <a:avLst/>
          </a:prstGeom>
          <a:noFill/>
        </p:spPr>
      </p:pic>
      <p:grpSp>
        <p:nvGrpSpPr>
          <p:cNvPr id="8" name="グループ化 7"/>
          <p:cNvGrpSpPr/>
          <p:nvPr/>
        </p:nvGrpSpPr>
        <p:grpSpPr>
          <a:xfrm>
            <a:off x="4365554" y="1979954"/>
            <a:ext cx="4323768" cy="3600400"/>
            <a:chOff x="4365554" y="1979954"/>
            <a:chExt cx="4323768" cy="3600400"/>
          </a:xfrm>
        </p:grpSpPr>
        <p:pic>
          <p:nvPicPr>
            <p:cNvPr id="1028" name="Picture 4" descr="F:\Downloads\ws153a\WS000041.JPG"/>
            <p:cNvPicPr>
              <a:picLocks noChangeAspect="1" noChangeArrowheads="1"/>
            </p:cNvPicPr>
            <p:nvPr/>
          </p:nvPicPr>
          <p:blipFill>
            <a:blip r:embed="rId3" cstate="print"/>
            <a:srcRect/>
            <a:stretch>
              <a:fillRect/>
            </a:stretch>
          </p:blipFill>
          <p:spPr bwMode="auto">
            <a:xfrm>
              <a:off x="4365554" y="1979954"/>
              <a:ext cx="4323768" cy="3600400"/>
            </a:xfrm>
            <a:prstGeom prst="rect">
              <a:avLst/>
            </a:prstGeom>
            <a:noFill/>
            <a:ln w="28575">
              <a:noFill/>
            </a:ln>
          </p:spPr>
        </p:pic>
        <p:sp>
          <p:nvSpPr>
            <p:cNvPr id="6" name="四角形吹き出し 5"/>
            <p:cNvSpPr/>
            <p:nvPr/>
          </p:nvSpPr>
          <p:spPr bwMode="auto">
            <a:xfrm>
              <a:off x="4365554" y="1979954"/>
              <a:ext cx="4275475" cy="3510390"/>
            </a:xfrm>
            <a:prstGeom prst="wedgeRectCallout">
              <a:avLst>
                <a:gd name="adj1" fmla="val -69258"/>
                <a:gd name="adj2" fmla="val -18834"/>
              </a:avLst>
            </a:prstGeom>
            <a:noFill/>
            <a:ln w="38100">
              <a:solidFill>
                <a:srgbClr val="00B050"/>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solidFill>
                  <a:srgbClr val="7053AA"/>
                </a:solidFill>
              </a:endParaRPr>
            </a:p>
          </p:txBody>
        </p:sp>
      </p:grpSp>
      <p:sp>
        <p:nvSpPr>
          <p:cNvPr id="7" name="正方形/長方形 6"/>
          <p:cNvSpPr/>
          <p:nvPr/>
        </p:nvSpPr>
        <p:spPr bwMode="auto">
          <a:xfrm>
            <a:off x="1575244" y="2565019"/>
            <a:ext cx="1890210" cy="1575175"/>
          </a:xfrm>
          <a:prstGeom prst="rect">
            <a:avLst/>
          </a:prstGeom>
          <a:noFill/>
          <a:ln w="38100">
            <a:solidFill>
              <a:srgbClr val="00B050"/>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
        <p:nvSpPr>
          <p:cNvPr id="9" name="角丸四角形 8"/>
          <p:cNvSpPr/>
          <p:nvPr/>
        </p:nvSpPr>
        <p:spPr bwMode="auto">
          <a:xfrm>
            <a:off x="3105415" y="5760374"/>
            <a:ext cx="4140460" cy="810090"/>
          </a:xfrm>
          <a:prstGeom prst="round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r>
              <a:rPr kumimoji="1" lang="ja-JP" altLang="en-US" sz="2400" dirty="0" smtClean="0">
                <a:solidFill>
                  <a:srgbClr val="0070C0"/>
                </a:solidFill>
              </a:rPr>
              <a:t>人々の思いを集約</a:t>
            </a:r>
            <a:r>
              <a:rPr kumimoji="1" lang="ja-JP" altLang="en-US" sz="2400" dirty="0" smtClean="0">
                <a:solidFill>
                  <a:srgbClr val="0070C0"/>
                </a:solidFill>
              </a:rPr>
              <a:t>できれば</a:t>
            </a:r>
            <a:r>
              <a:rPr kumimoji="1" lang="en-US" altLang="ja-JP" sz="2400" dirty="0" smtClean="0">
                <a:solidFill>
                  <a:srgbClr val="0070C0"/>
                </a:solidFill>
              </a:rPr>
              <a:t/>
            </a:r>
            <a:endParaRPr kumimoji="1" lang="ja-JP" altLang="en-US" sz="2400" dirty="0" smtClean="0">
              <a:solidFill>
                <a:srgbClr val="0070C0"/>
              </a:solidFill>
            </a:endParaRPr>
          </a:p>
        </p:txBody>
      </p:sp>
      <p:sp>
        <p:nvSpPr>
          <p:cNvPr id="10" name="正方形/長方形 9"/>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手法について</a:t>
            </a:r>
            <a:endParaRPr kumimoji="1" lang="ja-JP" altLang="en-US"/>
          </a:p>
        </p:txBody>
      </p:sp>
      <p:sp>
        <p:nvSpPr>
          <p:cNvPr id="3" name="サブタイトル 2"/>
          <p:cNvSpPr>
            <a:spLocks noGrp="1"/>
          </p:cNvSpPr>
          <p:nvPr>
            <p:ph type="subTitle" idx="1"/>
          </p:nvPr>
        </p:nvSpPr>
        <p:spPr>
          <a:xfrm>
            <a:off x="2357437" y="3257550"/>
            <a:ext cx="7057677" cy="1142118"/>
          </a:xfrm>
        </p:spPr>
        <p:txBody>
          <a:bodyPr/>
          <a:lstStyle/>
          <a:p>
            <a:pPr>
              <a:lnSpc>
                <a:spcPct val="130000"/>
              </a:lnSpc>
            </a:pPr>
            <a:r>
              <a:rPr lang="ja-JP" altLang="en-US" sz="1400" dirty="0" smtClean="0">
                <a:solidFill>
                  <a:schemeClr val="tx2">
                    <a:lumMod val="50000"/>
                  </a:schemeClr>
                </a:solidFill>
              </a:rPr>
              <a:t>分析手法の概要</a:t>
            </a:r>
          </a:p>
          <a:p>
            <a:pPr>
              <a:lnSpc>
                <a:spcPct val="130000"/>
              </a:lnSpc>
            </a:pPr>
            <a:r>
              <a:rPr lang="ja-JP" altLang="en-US" sz="1400" dirty="0" smtClean="0">
                <a:solidFill>
                  <a:schemeClr val="tx2">
                    <a:lumMod val="50000"/>
                  </a:schemeClr>
                </a:solidFill>
              </a:rPr>
              <a:t>テキストの解析手法</a:t>
            </a:r>
          </a:p>
          <a:p>
            <a:pPr>
              <a:lnSpc>
                <a:spcPct val="130000"/>
              </a:lnSpc>
            </a:pPr>
            <a:r>
              <a:rPr lang="ja-JP" altLang="en-US" sz="1400" dirty="0" smtClean="0">
                <a:solidFill>
                  <a:schemeClr val="tx2">
                    <a:lumMod val="50000"/>
                  </a:schemeClr>
                </a:solidFill>
              </a:rPr>
              <a:t>主な出力表示</a:t>
            </a:r>
          </a:p>
          <a:p>
            <a:pPr>
              <a:lnSpc>
                <a:spcPct val="130000"/>
              </a:lnSpc>
            </a:pPr>
            <a:r>
              <a:rPr lang="ja-JP" altLang="en-US" sz="1400" dirty="0" smtClean="0">
                <a:solidFill>
                  <a:schemeClr val="tx2">
                    <a:lumMod val="50000"/>
                  </a:schemeClr>
                </a:solidFill>
              </a:rPr>
              <a:t>分析の流れ</a:t>
            </a:r>
            <a:endParaRPr kumimoji="1" lang="ja-JP" altLang="en-US" sz="1400" dirty="0">
              <a:solidFill>
                <a:schemeClr val="tx2">
                  <a:lumMod val="50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分析手法の概要</a:t>
            </a:r>
            <a:endParaRPr kumimoji="1" lang="ja-JP" altLang="en-US" dirty="0">
              <a:solidFill>
                <a:schemeClr val="tx2">
                  <a:lumMod val="50000"/>
                </a:schemeClr>
              </a:solidFill>
            </a:endParaRPr>
          </a:p>
        </p:txBody>
      </p:sp>
      <p:sp>
        <p:nvSpPr>
          <p:cNvPr id="5" name="テキスト ボックス 4"/>
          <p:cNvSpPr txBox="1"/>
          <p:nvPr/>
        </p:nvSpPr>
        <p:spPr>
          <a:xfrm>
            <a:off x="405114" y="1551390"/>
            <a:ext cx="8286243" cy="712952"/>
          </a:xfrm>
          <a:prstGeom prst="rect">
            <a:avLst/>
          </a:prstGeom>
          <a:noFill/>
        </p:spPr>
        <p:txBody>
          <a:bodyPr wrap="none" rtlCol="0">
            <a:spAutoFit/>
          </a:bodyPr>
          <a:lstStyle/>
          <a:p>
            <a:pPr fontAlgn="base">
              <a:lnSpc>
                <a:spcPct val="120000"/>
              </a:lnSpc>
            </a:pPr>
            <a:r>
              <a:rPr lang="ja-JP" altLang="en-US" sz="1800" dirty="0" smtClean="0">
                <a:latin typeface="HG丸ｺﾞｼｯｸM-PRO" pitchFamily="50" charset="-128"/>
                <a:ea typeface="HG丸ｺﾞｼｯｸM-PRO" pitchFamily="50" charset="-128"/>
              </a:rPr>
              <a:t>「コンピューターの解析と人の解釈により、</a:t>
            </a:r>
            <a:r>
              <a:rPr lang="ja-JP" altLang="en-US" sz="1800" b="1" dirty="0" smtClean="0">
                <a:latin typeface="HG丸ｺﾞｼｯｸM-PRO" pitchFamily="50" charset="-128"/>
                <a:ea typeface="HG丸ｺﾞｼｯｸM-PRO" pitchFamily="50" charset="-128"/>
              </a:rPr>
              <a:t>大量のテキストを効率的に集約</a:t>
            </a:r>
            <a:r>
              <a:rPr lang="ja-JP" altLang="en-US" sz="1800" dirty="0" smtClean="0">
                <a:latin typeface="HG丸ｺﾞｼｯｸM-PRO" pitchFamily="50" charset="-128"/>
                <a:ea typeface="HG丸ｺﾞｼｯｸM-PRO" pitchFamily="50" charset="-128"/>
              </a:rPr>
              <a:t>」</a:t>
            </a:r>
            <a:endParaRPr lang="en-US" altLang="ja-JP" sz="1800" dirty="0" smtClean="0">
              <a:latin typeface="HG丸ｺﾞｼｯｸM-PRO" pitchFamily="50" charset="-128"/>
              <a:ea typeface="HG丸ｺﾞｼｯｸM-PRO" pitchFamily="50" charset="-128"/>
            </a:endParaRPr>
          </a:p>
          <a:p>
            <a:pPr fontAlgn="base">
              <a:lnSpc>
                <a:spcPct val="120000"/>
              </a:lnSpc>
            </a:pPr>
            <a:r>
              <a:rPr kumimoji="1" lang="ja-JP" altLang="en-US" sz="1800" b="1" dirty="0" smtClean="0">
                <a:latin typeface="HG丸ｺﾞｼｯｸM-PRO" pitchFamily="50" charset="-128"/>
                <a:ea typeface="HG丸ｺﾞｼｯｸM-PRO" pitchFamily="50" charset="-128"/>
              </a:rPr>
              <a:t>「お客様の声」を経営に活かす</a:t>
            </a:r>
            <a:r>
              <a:rPr kumimoji="1" lang="ja-JP" altLang="en-US" sz="1800" dirty="0" smtClean="0">
                <a:latin typeface="HG丸ｺﾞｼｯｸM-PRO" pitchFamily="50" charset="-128"/>
                <a:ea typeface="HG丸ｺﾞｼｯｸM-PRO" pitchFamily="50" charset="-128"/>
              </a:rPr>
              <a:t>お手伝いをします。</a:t>
            </a:r>
          </a:p>
        </p:txBody>
      </p:sp>
      <p:sp>
        <p:nvSpPr>
          <p:cNvPr id="6" name="Rectangle 9"/>
          <p:cNvSpPr>
            <a:spLocks noChangeArrowheads="1"/>
          </p:cNvSpPr>
          <p:nvPr/>
        </p:nvSpPr>
        <p:spPr bwMode="auto">
          <a:xfrm>
            <a:off x="990179" y="2811530"/>
            <a:ext cx="8235915" cy="2252924"/>
          </a:xfrm>
          <a:prstGeom prst="rect">
            <a:avLst/>
          </a:prstGeom>
          <a:noFill/>
          <a:ln w="9525">
            <a:noFill/>
            <a:miter lim="800000"/>
            <a:headEnd/>
            <a:tailEnd/>
          </a:ln>
          <a:effectLst/>
        </p:spPr>
        <p:txBody>
          <a:bodyPr wrap="square">
            <a:spAutoFit/>
          </a:bodyPr>
          <a:lstStyle/>
          <a:p>
            <a:pPr marL="198438" indent="-198438">
              <a:spcBef>
                <a:spcPct val="40000"/>
              </a:spcBef>
              <a:buFont typeface="Wingdings" pitchFamily="2" charset="2"/>
              <a:buChar char="u"/>
            </a:pPr>
            <a:r>
              <a:rPr lang="ja-JP" altLang="en-US" sz="1800" b="1" dirty="0">
                <a:solidFill>
                  <a:schemeClr val="tx2">
                    <a:lumMod val="50000"/>
                  </a:schemeClr>
                </a:solidFill>
              </a:rPr>
              <a:t>お客様の声・社員の声</a:t>
            </a:r>
            <a:r>
              <a:rPr lang="ja-JP" altLang="en-US" sz="1800" dirty="0"/>
              <a:t/>
            </a:r>
            <a:br>
              <a:rPr lang="ja-JP" altLang="en-US" sz="1800" dirty="0"/>
            </a:br>
            <a:r>
              <a:rPr lang="ja-JP" altLang="en-US" sz="1800" dirty="0"/>
              <a:t>コールセンター業務、顧客満足度調査、フェアーのアンケート、モラールサーベイなど</a:t>
            </a:r>
          </a:p>
          <a:p>
            <a:pPr marL="198438" indent="-198438">
              <a:spcBef>
                <a:spcPct val="40000"/>
              </a:spcBef>
              <a:buFont typeface="Wingdings" pitchFamily="2" charset="2"/>
              <a:buChar char="u"/>
            </a:pPr>
            <a:r>
              <a:rPr lang="ja-JP" altLang="en-US" sz="1800" b="1" dirty="0">
                <a:solidFill>
                  <a:schemeClr val="tx2">
                    <a:lumMod val="50000"/>
                  </a:schemeClr>
                </a:solidFill>
              </a:rPr>
              <a:t>市場調査・社会調査（自由記述）</a:t>
            </a:r>
            <a:r>
              <a:rPr lang="ja-JP" altLang="en-US" sz="1800" dirty="0">
                <a:solidFill>
                  <a:schemeClr val="accent2"/>
                </a:solidFill>
              </a:rPr>
              <a:t/>
            </a:r>
            <a:br>
              <a:rPr lang="ja-JP" altLang="en-US" sz="1800" dirty="0">
                <a:solidFill>
                  <a:schemeClr val="accent2"/>
                </a:solidFill>
              </a:rPr>
            </a:br>
            <a:r>
              <a:rPr lang="ja-JP" altLang="en-US" sz="1800" dirty="0"/>
              <a:t>商品マーケティング、広告効果測定、ブランド戦略、</a:t>
            </a:r>
            <a:r>
              <a:rPr lang="en-US" altLang="ja-JP" sz="1800" dirty="0"/>
              <a:t>Web</a:t>
            </a:r>
            <a:r>
              <a:rPr lang="ja-JP" altLang="en-US" sz="1800" dirty="0"/>
              <a:t>アンケート</a:t>
            </a:r>
          </a:p>
          <a:p>
            <a:pPr marL="198438" indent="-198438">
              <a:spcBef>
                <a:spcPct val="40000"/>
              </a:spcBef>
              <a:buFont typeface="Wingdings" pitchFamily="2" charset="2"/>
              <a:buChar char="u"/>
            </a:pPr>
            <a:r>
              <a:rPr lang="ja-JP" altLang="en-US" sz="1800" b="1" dirty="0">
                <a:solidFill>
                  <a:schemeClr val="tx2">
                    <a:lumMod val="50000"/>
                  </a:schemeClr>
                </a:solidFill>
              </a:rPr>
              <a:t>世論調査・投書・</a:t>
            </a:r>
            <a:r>
              <a:rPr lang="en-US" altLang="ja-JP" sz="1800" b="1" dirty="0">
                <a:solidFill>
                  <a:schemeClr val="tx2">
                    <a:lumMod val="50000"/>
                  </a:schemeClr>
                </a:solidFill>
              </a:rPr>
              <a:t>Web</a:t>
            </a:r>
            <a:r>
              <a:rPr lang="ja-JP" altLang="en-US" sz="1800" b="1" dirty="0" err="1">
                <a:solidFill>
                  <a:schemeClr val="tx2">
                    <a:lumMod val="50000"/>
                  </a:schemeClr>
                </a:solidFill>
              </a:rPr>
              <a:t>への</a:t>
            </a:r>
            <a:r>
              <a:rPr lang="ja-JP" altLang="en-US" sz="1800" b="1" dirty="0">
                <a:solidFill>
                  <a:schemeClr val="tx2">
                    <a:lumMod val="50000"/>
                  </a:schemeClr>
                </a:solidFill>
              </a:rPr>
              <a:t>書き込み</a:t>
            </a:r>
            <a:r>
              <a:rPr lang="ja-JP" altLang="en-US" sz="1800" dirty="0">
                <a:solidFill>
                  <a:schemeClr val="accent2"/>
                </a:solidFill>
              </a:rPr>
              <a:t/>
            </a:r>
            <a:br>
              <a:rPr lang="ja-JP" altLang="en-US" sz="1800" dirty="0">
                <a:solidFill>
                  <a:schemeClr val="accent2"/>
                </a:solidFill>
              </a:rPr>
            </a:br>
            <a:r>
              <a:rPr lang="ja-JP" altLang="en-US" sz="1800" dirty="0"/>
              <a:t>民意・政策立案</a:t>
            </a:r>
          </a:p>
        </p:txBody>
      </p:sp>
      <p:pic>
        <p:nvPicPr>
          <p:cNvPr id="7" name="図 6" descr="大量書類.jpg"/>
          <p:cNvPicPr>
            <a:picLocks noChangeAspect="1"/>
          </p:cNvPicPr>
          <p:nvPr/>
        </p:nvPicPr>
        <p:blipFill>
          <a:blip r:embed="rId2" cstate="print"/>
          <a:stretch>
            <a:fillRect/>
          </a:stretch>
        </p:blipFill>
        <p:spPr>
          <a:xfrm>
            <a:off x="3801392" y="5235702"/>
            <a:ext cx="1800200" cy="1356901"/>
          </a:xfrm>
          <a:prstGeom prst="rect">
            <a:avLst/>
          </a:prstGeom>
        </p:spPr>
      </p:pic>
      <p:sp>
        <p:nvSpPr>
          <p:cNvPr id="8" name="角丸四角形 7"/>
          <p:cNvSpPr/>
          <p:nvPr/>
        </p:nvSpPr>
        <p:spPr>
          <a:xfrm>
            <a:off x="558132" y="1043850"/>
            <a:ext cx="3024335" cy="396044"/>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2000" b="1" dirty="0" smtClean="0">
                <a:solidFill>
                  <a:schemeClr val="tx1"/>
                </a:solidFill>
                <a:latin typeface="HG丸ｺﾞｼｯｸM-PRO" pitchFamily="50" charset="-128"/>
                <a:ea typeface="HG丸ｺﾞｼｯｸM-PRO" pitchFamily="50" charset="-128"/>
              </a:rPr>
              <a:t>本技術でできること</a:t>
            </a:r>
          </a:p>
        </p:txBody>
      </p:sp>
      <p:sp>
        <p:nvSpPr>
          <p:cNvPr id="9" name="テキスト ボックス 8"/>
          <p:cNvSpPr txBox="1"/>
          <p:nvPr/>
        </p:nvSpPr>
        <p:spPr>
          <a:xfrm>
            <a:off x="810159" y="2451490"/>
            <a:ext cx="1415772" cy="338554"/>
          </a:xfrm>
          <a:prstGeom prst="rect">
            <a:avLst/>
          </a:prstGeom>
          <a:noFill/>
        </p:spPr>
        <p:txBody>
          <a:bodyPr wrap="none" rtlCol="0">
            <a:spAutoFit/>
          </a:bodyPr>
          <a:lstStyle/>
          <a:p>
            <a:pPr fontAlgn="base"/>
            <a:r>
              <a:rPr kumimoji="1" lang="ja-JP" altLang="en-US" sz="1600" dirty="0" smtClean="0">
                <a:latin typeface="HG丸ｺﾞｼｯｸM-PRO" pitchFamily="50" charset="-128"/>
                <a:ea typeface="HG丸ｺﾞｼｯｸM-PRO" pitchFamily="50" charset="-128"/>
              </a:rPr>
              <a:t>例えば・・・</a:t>
            </a:r>
          </a:p>
        </p:txBody>
      </p:sp>
      <p:sp>
        <p:nvSpPr>
          <p:cNvPr id="10" name="テキスト ボックス 9"/>
          <p:cNvSpPr txBox="1"/>
          <p:nvPr/>
        </p:nvSpPr>
        <p:spPr>
          <a:xfrm>
            <a:off x="3729384" y="6603854"/>
            <a:ext cx="2031325" cy="461665"/>
          </a:xfrm>
          <a:prstGeom prst="rect">
            <a:avLst/>
          </a:prstGeom>
          <a:noFill/>
        </p:spPr>
        <p:txBody>
          <a:bodyPr wrap="none" rtlCol="0">
            <a:spAutoFit/>
          </a:bodyPr>
          <a:lstStyle/>
          <a:p>
            <a:pPr fontAlgn="base"/>
            <a:r>
              <a:rPr kumimoji="1" lang="ja-JP" altLang="en-US" sz="1200" smtClean="0">
                <a:latin typeface="HG丸ｺﾞｼｯｸM-PRO" pitchFamily="50" charset="-128"/>
                <a:ea typeface="HG丸ｺﾞｼｯｸM-PRO" pitchFamily="50" charset="-128"/>
              </a:rPr>
              <a:t>大量のテキストデータを</a:t>
            </a:r>
            <a:endParaRPr kumimoji="1" lang="en-US" altLang="ja-JP" sz="1200" smtClean="0">
              <a:latin typeface="HG丸ｺﾞｼｯｸM-PRO" pitchFamily="50" charset="-128"/>
              <a:ea typeface="HG丸ｺﾞｼｯｸM-PRO" pitchFamily="50" charset="-128"/>
            </a:endParaRPr>
          </a:p>
          <a:p>
            <a:pPr fontAlgn="base"/>
            <a:r>
              <a:rPr kumimoji="1" lang="ja-JP" altLang="en-US" sz="1200" smtClean="0">
                <a:latin typeface="HG丸ｺﾞｼｯｸM-PRO" pitchFamily="50" charset="-128"/>
                <a:ea typeface="HG丸ｺﾞｼｯｸM-PRO" pitchFamily="50" charset="-128"/>
              </a:rPr>
              <a:t>持て余していませんか・・</a:t>
            </a:r>
          </a:p>
        </p:txBody>
      </p:sp>
      <p:sp>
        <p:nvSpPr>
          <p:cNvPr id="18" name="テキスト ボックス 17"/>
          <p:cNvSpPr txBox="1"/>
          <p:nvPr/>
        </p:nvSpPr>
        <p:spPr>
          <a:xfrm>
            <a:off x="6480789" y="4791750"/>
            <a:ext cx="1080120" cy="338554"/>
          </a:xfrm>
          <a:prstGeom prst="rect">
            <a:avLst/>
          </a:prstGeom>
          <a:noFill/>
        </p:spPr>
        <p:txBody>
          <a:bodyPr wrap="square" rtlCol="0">
            <a:spAutoFit/>
          </a:bodyPr>
          <a:lstStyle/>
          <a:p>
            <a:pPr fontAlgn="base"/>
            <a:r>
              <a:rPr kumimoji="1" lang="ja-JP" altLang="en-US" sz="1600" dirty="0" smtClean="0">
                <a:latin typeface="HG丸ｺﾞｼｯｸM-PRO" pitchFamily="50" charset="-128"/>
                <a:ea typeface="HG丸ｺﾞｼｯｸM-PRO" pitchFamily="50" charset="-128"/>
              </a:rPr>
              <a:t>等々</a:t>
            </a:r>
          </a:p>
        </p:txBody>
      </p:sp>
      <p:sp>
        <p:nvSpPr>
          <p:cNvPr id="19"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dirty="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手法について１</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11" name="正方形/長方形 10"/>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 calcmode="lin" valueType="num">
                                      <p:cBhvr>
                                        <p:cTn id="28"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 calcmode="lin" valueType="num">
                                      <p:cBhvr>
                                        <p:cTn id="35"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6"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 calcmode="lin" valueType="num">
                                      <p:cBhvr>
                                        <p:cTn id="42"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43"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44" dur="500"/>
                                        <p:tgtEl>
                                          <p:spTgt spid="6">
                                            <p:txEl>
                                              <p:pRg st="2" end="2"/>
                                            </p:txEl>
                                          </p:spTgt>
                                        </p:tgtEl>
                                      </p:cBhvr>
                                    </p:animEffect>
                                  </p:childTnLst>
                                </p:cTn>
                              </p:par>
                            </p:childTnLst>
                          </p:cTn>
                        </p:par>
                        <p:par>
                          <p:cTn id="45" fill="hold">
                            <p:stCondLst>
                              <p:cond delay="500"/>
                            </p:stCondLst>
                            <p:childTnLst>
                              <p:par>
                                <p:cTn id="46" presetID="53" presetClass="entr" presetSubtype="0"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500" fill="hold"/>
                                        <p:tgtEl>
                                          <p:spTgt spid="7"/>
                                        </p:tgtEl>
                                        <p:attrNameLst>
                                          <p:attrName>ppt_w</p:attrName>
                                        </p:attrNameLst>
                                      </p:cBhvr>
                                      <p:tavLst>
                                        <p:tav tm="0">
                                          <p:val>
                                            <p:fltVal val="0"/>
                                          </p:val>
                                        </p:tav>
                                        <p:tav tm="100000">
                                          <p:val>
                                            <p:strVal val="#ppt_w"/>
                                          </p:val>
                                        </p:tav>
                                      </p:tavLst>
                                    </p:anim>
                                    <p:anim calcmode="lin" valueType="num">
                                      <p:cBhvr>
                                        <p:cTn id="56" dur="500" fill="hold"/>
                                        <p:tgtEl>
                                          <p:spTgt spid="7"/>
                                        </p:tgtEl>
                                        <p:attrNameLst>
                                          <p:attrName>ppt_h</p:attrName>
                                        </p:attrNameLst>
                                      </p:cBhvr>
                                      <p:tavLst>
                                        <p:tav tm="0">
                                          <p:val>
                                            <p:fltVal val="0"/>
                                          </p:val>
                                        </p:tav>
                                        <p:tav tm="100000">
                                          <p:val>
                                            <p:strVal val="#ppt_h"/>
                                          </p:val>
                                        </p:tav>
                                      </p:tavLst>
                                    </p:anim>
                                    <p:animEffect transition="in" filter="fade">
                                      <p:cBhvr>
                                        <p:cTn id="57" dur="500"/>
                                        <p:tgtEl>
                                          <p:spTgt spid="7"/>
                                        </p:tgtEl>
                                      </p:cBhvr>
                                    </p:animEffect>
                                  </p:childTnLst>
                                </p:cTn>
                              </p:par>
                              <p:par>
                                <p:cTn id="58" presetID="53"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ppt_w</p:attrName>
                                        </p:attrNameLst>
                                      </p:cBhvr>
                                      <p:tavLst>
                                        <p:tav tm="0">
                                          <p:val>
                                            <p:fltVal val="0"/>
                                          </p:val>
                                        </p:tav>
                                        <p:tav tm="100000">
                                          <p:val>
                                            <p:strVal val="#ppt_w"/>
                                          </p:val>
                                        </p:tav>
                                      </p:tavLst>
                                    </p:anim>
                                    <p:anim calcmode="lin" valueType="num">
                                      <p:cBhvr>
                                        <p:cTn id="61" dur="500" fill="hold"/>
                                        <p:tgtEl>
                                          <p:spTgt spid="10"/>
                                        </p:tgtEl>
                                        <p:attrNameLst>
                                          <p:attrName>ppt_h</p:attrName>
                                        </p:attrNameLst>
                                      </p:cBhvr>
                                      <p:tavLst>
                                        <p:tav tm="0">
                                          <p:val>
                                            <p:fltVal val="0"/>
                                          </p:val>
                                        </p:tav>
                                        <p:tav tm="100000">
                                          <p:val>
                                            <p:strVal val="#ppt_h"/>
                                          </p:val>
                                        </p:tav>
                                      </p:tavLst>
                                    </p:anim>
                                    <p:animEffect transition="in" filter="fade">
                                      <p:cBhvr>
                                        <p:cTn id="6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P spid="10"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分析手法の概要</a:t>
            </a:r>
            <a:endParaRPr kumimoji="1" lang="ja-JP" altLang="en-US" dirty="0">
              <a:solidFill>
                <a:schemeClr val="tx2">
                  <a:lumMod val="50000"/>
                </a:schemeClr>
              </a:solidFill>
            </a:endParaRPr>
          </a:p>
        </p:txBody>
      </p:sp>
      <p:sp>
        <p:nvSpPr>
          <p:cNvPr id="11" name="テキスト ボックス 10"/>
          <p:cNvSpPr txBox="1"/>
          <p:nvPr/>
        </p:nvSpPr>
        <p:spPr>
          <a:xfrm>
            <a:off x="630139" y="1732551"/>
            <a:ext cx="8523947" cy="1597553"/>
          </a:xfrm>
          <a:prstGeom prst="rect">
            <a:avLst/>
          </a:prstGeom>
          <a:noFill/>
        </p:spPr>
        <p:txBody>
          <a:bodyPr wrap="square" rtlCol="0">
            <a:spAutoFit/>
          </a:bodyPr>
          <a:lstStyle/>
          <a:p>
            <a:pPr fontAlgn="base">
              <a:lnSpc>
                <a:spcPct val="120000"/>
              </a:lnSpc>
            </a:pPr>
            <a:r>
              <a:rPr lang="ja-JP" altLang="en-US" sz="2000" dirty="0" smtClean="0">
                <a:latin typeface="HG丸ｺﾞｼｯｸM-PRO" pitchFamily="50" charset="-128"/>
                <a:ea typeface="HG丸ｺﾞｼｯｸM-PRO" pitchFamily="50" charset="-128"/>
              </a:rPr>
              <a:t>数値化が可能な情報は</a:t>
            </a:r>
            <a:r>
              <a:rPr lang="en-US" altLang="ja-JP" sz="2000" dirty="0"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定量情報</a:t>
            </a:r>
            <a:r>
              <a:rPr lang="en-US" altLang="ja-JP" sz="2000" dirty="0" smtClean="0">
                <a:latin typeface="HG丸ｺﾞｼｯｸM-PRO" pitchFamily="50" charset="-128"/>
                <a:ea typeface="HG丸ｺﾞｼｯｸM-PRO" pitchFamily="50" charset="-128"/>
              </a:rPr>
              <a:t>]</a:t>
            </a:r>
            <a:r>
              <a:rPr lang="ja-JP" altLang="en-US" sz="2000" dirty="0" err="1"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これに対して人間が自由に記述するテキストは</a:t>
            </a:r>
            <a:r>
              <a:rPr lang="en-US" altLang="ja-JP" sz="2000" dirty="0"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定性情報</a:t>
            </a:r>
            <a:r>
              <a:rPr lang="en-US" altLang="ja-JP" sz="2000" dirty="0"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と言えます。</a:t>
            </a:r>
            <a:endParaRPr lang="en-US" altLang="ja-JP" sz="2000" dirty="0" smtClean="0">
              <a:latin typeface="HG丸ｺﾞｼｯｸM-PRO" pitchFamily="50" charset="-128"/>
              <a:ea typeface="HG丸ｺﾞｼｯｸM-PRO" pitchFamily="50" charset="-128"/>
            </a:endParaRPr>
          </a:p>
          <a:p>
            <a:pPr fontAlgn="base">
              <a:lnSpc>
                <a:spcPct val="120000"/>
              </a:lnSpc>
              <a:spcBef>
                <a:spcPts val="600"/>
              </a:spcBef>
            </a:pPr>
            <a:r>
              <a:rPr lang="ja-JP" altLang="en-US" sz="2000" dirty="0" smtClean="0">
                <a:latin typeface="HG丸ｺﾞｼｯｸM-PRO" pitchFamily="50" charset="-128"/>
                <a:ea typeface="HG丸ｺﾞｼｯｸM-PRO" pitchFamily="50" charset="-128"/>
              </a:rPr>
              <a:t>この</a:t>
            </a:r>
            <a:r>
              <a:rPr lang="ja-JP" altLang="en-US" sz="2000" b="1" dirty="0" smtClean="0">
                <a:latin typeface="HG丸ｺﾞｼｯｸM-PRO" pitchFamily="50" charset="-128"/>
                <a:ea typeface="HG丸ｺﾞｼｯｸM-PRO" pitchFamily="50" charset="-128"/>
              </a:rPr>
              <a:t>定性情報を定量化</a:t>
            </a:r>
            <a:r>
              <a:rPr lang="ja-JP" altLang="en-US" sz="2000" dirty="0" smtClean="0">
                <a:latin typeface="HG丸ｺﾞｼｯｸM-PRO" pitchFamily="50" charset="-128"/>
                <a:ea typeface="HG丸ｺﾞｼｯｸM-PRO" pitchFamily="50" charset="-128"/>
              </a:rPr>
              <a:t>する事で、その内容を解釈する事がテキスト解析の基本的な考え方となります。</a:t>
            </a:r>
            <a:endParaRPr kumimoji="1" lang="ja-JP" altLang="en-US" sz="2000" dirty="0" smtClean="0">
              <a:latin typeface="HG丸ｺﾞｼｯｸM-PRO" pitchFamily="50" charset="-128"/>
              <a:ea typeface="HG丸ｺﾞｼｯｸM-PRO" pitchFamily="50" charset="-128"/>
            </a:endParaRPr>
          </a:p>
        </p:txBody>
      </p:sp>
      <p:sp>
        <p:nvSpPr>
          <p:cNvPr id="12" name="角丸四角形 11"/>
          <p:cNvSpPr/>
          <p:nvPr/>
        </p:nvSpPr>
        <p:spPr>
          <a:xfrm>
            <a:off x="558132" y="1124859"/>
            <a:ext cx="3492387" cy="423047"/>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2000" b="1" dirty="0" smtClean="0">
                <a:solidFill>
                  <a:schemeClr val="tx1"/>
                </a:solidFill>
                <a:latin typeface="HG丸ｺﾞｼｯｸM-PRO" pitchFamily="50" charset="-128"/>
                <a:ea typeface="HG丸ｺﾞｼｯｸM-PRO" pitchFamily="50" charset="-128"/>
              </a:rPr>
              <a:t>テキストを定量化して解析</a:t>
            </a:r>
          </a:p>
        </p:txBody>
      </p:sp>
      <p:sp>
        <p:nvSpPr>
          <p:cNvPr id="13" name="二等辺三角形 12"/>
          <p:cNvSpPr/>
          <p:nvPr/>
        </p:nvSpPr>
        <p:spPr>
          <a:xfrm rot="5400000">
            <a:off x="4190034" y="5125804"/>
            <a:ext cx="567063" cy="306034"/>
          </a:xfrm>
          <a:prstGeom prst="triangle">
            <a:avLst/>
          </a:prstGeom>
          <a:gradFill flip="none" rotWithShape="1">
            <a:gsLst>
              <a:gs pos="0">
                <a:schemeClr val="tx1">
                  <a:lumMod val="50000"/>
                  <a:lumOff val="50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pic>
        <p:nvPicPr>
          <p:cNvPr id="14" name="図 13" descr="teisei.png"/>
          <p:cNvPicPr>
            <a:picLocks noChangeAspect="1"/>
          </p:cNvPicPr>
          <p:nvPr/>
        </p:nvPicPr>
        <p:blipFill>
          <a:blip r:embed="rId2" cstate="print"/>
          <a:stretch>
            <a:fillRect/>
          </a:stretch>
        </p:blipFill>
        <p:spPr>
          <a:xfrm>
            <a:off x="990179" y="3691885"/>
            <a:ext cx="2052228" cy="2052228"/>
          </a:xfrm>
          <a:prstGeom prst="rect">
            <a:avLst/>
          </a:prstGeom>
        </p:spPr>
      </p:pic>
      <p:pic>
        <p:nvPicPr>
          <p:cNvPr id="15" name="図 14" descr="teiryou.png"/>
          <p:cNvPicPr>
            <a:picLocks noChangeAspect="1"/>
          </p:cNvPicPr>
          <p:nvPr/>
        </p:nvPicPr>
        <p:blipFill>
          <a:blip r:embed="rId3" cstate="print"/>
          <a:stretch>
            <a:fillRect/>
          </a:stretch>
        </p:blipFill>
        <p:spPr>
          <a:xfrm>
            <a:off x="6120749" y="3628878"/>
            <a:ext cx="2205245" cy="2205245"/>
          </a:xfrm>
          <a:prstGeom prst="rect">
            <a:avLst/>
          </a:prstGeom>
        </p:spPr>
      </p:pic>
      <p:sp>
        <p:nvSpPr>
          <p:cNvPr id="16" name="テキスト ボックス 15"/>
          <p:cNvSpPr txBox="1"/>
          <p:nvPr/>
        </p:nvSpPr>
        <p:spPr>
          <a:xfrm>
            <a:off x="1125194" y="5789118"/>
            <a:ext cx="1980220" cy="646331"/>
          </a:xfrm>
          <a:prstGeom prst="rect">
            <a:avLst/>
          </a:prstGeom>
          <a:noFill/>
        </p:spPr>
        <p:txBody>
          <a:bodyPr wrap="square" rtlCol="0">
            <a:spAutoFit/>
          </a:bodyPr>
          <a:lstStyle/>
          <a:p>
            <a:pPr fontAlgn="base"/>
            <a:r>
              <a:rPr kumimoji="1" lang="ja-JP" altLang="en-US" sz="1800" dirty="0" smtClean="0">
                <a:latin typeface="HG丸ｺﾞｼｯｸM-PRO" pitchFamily="50" charset="-128"/>
                <a:ea typeface="HG丸ｺﾞｼｯｸM-PRO" pitchFamily="50" charset="-128"/>
              </a:rPr>
              <a:t>定性的な</a:t>
            </a:r>
            <a:endParaRPr kumimoji="1" lang="en-US" altLang="ja-JP" sz="1800" dirty="0" smtClean="0">
              <a:latin typeface="HG丸ｺﾞｼｯｸM-PRO" pitchFamily="50" charset="-128"/>
              <a:ea typeface="HG丸ｺﾞｼｯｸM-PRO" pitchFamily="50" charset="-128"/>
            </a:endParaRPr>
          </a:p>
          <a:p>
            <a:pPr fontAlgn="base"/>
            <a:r>
              <a:rPr lang="ja-JP" altLang="en-US" sz="1800" dirty="0" smtClean="0">
                <a:latin typeface="HG丸ｺﾞｼｯｸM-PRO" pitchFamily="50" charset="-128"/>
                <a:ea typeface="HG丸ｺﾞｼｯｸM-PRO" pitchFamily="50" charset="-128"/>
              </a:rPr>
              <a:t>テキストを・・</a:t>
            </a:r>
            <a:endParaRPr kumimoji="1" lang="ja-JP" altLang="en-US" sz="1800" dirty="0" smtClean="0">
              <a:latin typeface="HG丸ｺﾞｼｯｸM-PRO" pitchFamily="50" charset="-128"/>
              <a:ea typeface="HG丸ｺﾞｼｯｸM-PRO" pitchFamily="50" charset="-128"/>
            </a:endParaRPr>
          </a:p>
        </p:txBody>
      </p:sp>
      <p:sp>
        <p:nvSpPr>
          <p:cNvPr id="17" name="テキスト ボックス 16"/>
          <p:cNvSpPr txBox="1"/>
          <p:nvPr/>
        </p:nvSpPr>
        <p:spPr>
          <a:xfrm>
            <a:off x="6390486" y="5879128"/>
            <a:ext cx="1800493" cy="646331"/>
          </a:xfrm>
          <a:prstGeom prst="rect">
            <a:avLst/>
          </a:prstGeom>
          <a:noFill/>
        </p:spPr>
        <p:txBody>
          <a:bodyPr wrap="none" rtlCol="0">
            <a:spAutoFit/>
          </a:bodyPr>
          <a:lstStyle/>
          <a:p>
            <a:pPr fontAlgn="base"/>
            <a:r>
              <a:rPr kumimoji="1" lang="ja-JP" altLang="en-US" sz="1800" dirty="0" smtClean="0">
                <a:latin typeface="HG丸ｺﾞｼｯｸM-PRO" pitchFamily="50" charset="-128"/>
                <a:ea typeface="HG丸ｺﾞｼｯｸM-PRO" pitchFamily="50" charset="-128"/>
              </a:rPr>
              <a:t>数値解析可能な</a:t>
            </a:r>
            <a:endParaRPr kumimoji="1" lang="en-US" altLang="ja-JP" sz="1800" dirty="0" smtClean="0">
              <a:latin typeface="HG丸ｺﾞｼｯｸM-PRO" pitchFamily="50" charset="-128"/>
              <a:ea typeface="HG丸ｺﾞｼｯｸM-PRO" pitchFamily="50" charset="-128"/>
            </a:endParaRPr>
          </a:p>
          <a:p>
            <a:pPr fontAlgn="base"/>
            <a:r>
              <a:rPr lang="ja-JP" altLang="en-US" sz="1800" dirty="0" smtClean="0">
                <a:latin typeface="HG丸ｺﾞｼｯｸM-PRO" pitchFamily="50" charset="-128"/>
                <a:ea typeface="HG丸ｺﾞｼｯｸM-PRO" pitchFamily="50" charset="-128"/>
              </a:rPr>
              <a:t>定量情報に。</a:t>
            </a:r>
            <a:endParaRPr kumimoji="1" lang="ja-JP" altLang="en-US" sz="1800" dirty="0" smtClean="0">
              <a:latin typeface="HG丸ｺﾞｼｯｸM-PRO" pitchFamily="50" charset="-128"/>
              <a:ea typeface="HG丸ｺﾞｼｯｸM-PRO" pitchFamily="50" charset="-128"/>
            </a:endParaRPr>
          </a:p>
        </p:txBody>
      </p:sp>
      <p:sp>
        <p:nvSpPr>
          <p:cNvPr id="19"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dirty="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手法について１</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18" name="正方形/長方形 17"/>
          <p:cNvSpPr/>
          <p:nvPr/>
        </p:nvSpPr>
        <p:spPr>
          <a:xfrm>
            <a:off x="2925394" y="3915169"/>
            <a:ext cx="3057247" cy="523220"/>
          </a:xfrm>
          <a:prstGeom prst="rect">
            <a:avLst/>
          </a:prstGeom>
        </p:spPr>
        <p:txBody>
          <a:bodyPr wrap="none">
            <a:spAutoFit/>
          </a:bodyPr>
          <a:lstStyle/>
          <a:p>
            <a:r>
              <a:rPr lang="ja-JP" altLang="en-US" sz="2800" dirty="0" smtClean="0"/>
              <a:t>「意味を数える」</a:t>
            </a:r>
            <a:endParaRPr lang="ja-JP" altLang="en-US" sz="2400" dirty="0"/>
          </a:p>
        </p:txBody>
      </p:sp>
      <p:sp>
        <p:nvSpPr>
          <p:cNvPr id="20" name="正方形/長方形 19"/>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500" fill="hold"/>
                                        <p:tgtEl>
                                          <p:spTgt spid="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 calcmode="lin" valueType="num">
                                      <p:cBhvr>
                                        <p:cTn id="14" dur="500" fill="hold"/>
                                        <p:tgtEl>
                                          <p:spTgt spid="11">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1">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par>
                          <p:cTn id="29" fill="hold">
                            <p:stCondLst>
                              <p:cond delay="500"/>
                            </p:stCondLst>
                            <p:childTnLst>
                              <p:par>
                                <p:cTn id="30" presetID="53"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Effect transition="in" filter="fade">
                                      <p:cBhvr>
                                        <p:cTn id="41" dur="500"/>
                                        <p:tgtEl>
                                          <p:spTgt spid="15"/>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1"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p:cTn id="51" dur="500" fill="hold"/>
                                        <p:tgtEl>
                                          <p:spTgt spid="18"/>
                                        </p:tgtEl>
                                        <p:attrNameLst>
                                          <p:attrName>ppt_w</p:attrName>
                                        </p:attrNameLst>
                                      </p:cBhvr>
                                      <p:tavLst>
                                        <p:tav tm="0">
                                          <p:val>
                                            <p:fltVal val="0"/>
                                          </p:val>
                                        </p:tav>
                                        <p:tav tm="100000">
                                          <p:val>
                                            <p:strVal val="#ppt_w"/>
                                          </p:val>
                                        </p:tav>
                                      </p:tavLst>
                                    </p:anim>
                                    <p:anim calcmode="lin" valueType="num">
                                      <p:cBhvr>
                                        <p:cTn id="52" dur="500" fill="hold"/>
                                        <p:tgtEl>
                                          <p:spTgt spid="18"/>
                                        </p:tgtEl>
                                        <p:attrNameLst>
                                          <p:attrName>ppt_h</p:attrName>
                                        </p:attrNameLst>
                                      </p:cBhvr>
                                      <p:tavLst>
                                        <p:tav tm="0">
                                          <p:val>
                                            <p:fltVal val="0"/>
                                          </p:val>
                                        </p:tav>
                                        <p:tav tm="100000">
                                          <p:val>
                                            <p:strVal val="#ppt_h"/>
                                          </p:val>
                                        </p:tav>
                                      </p:tavLst>
                                    </p:anim>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7" grpId="0"/>
      <p:bldP spid="1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テキストの解析手法</a:t>
            </a:r>
            <a:endParaRPr kumimoji="1" lang="ja-JP" altLang="en-US" dirty="0">
              <a:solidFill>
                <a:schemeClr val="tx2">
                  <a:lumMod val="50000"/>
                </a:schemeClr>
              </a:solidFill>
            </a:endParaRPr>
          </a:p>
        </p:txBody>
      </p:sp>
      <p:sp>
        <p:nvSpPr>
          <p:cNvPr id="5" name="テキスト ボックス 4"/>
          <p:cNvSpPr txBox="1"/>
          <p:nvPr/>
        </p:nvSpPr>
        <p:spPr>
          <a:xfrm>
            <a:off x="485775" y="1522236"/>
            <a:ext cx="4149810" cy="1569660"/>
          </a:xfrm>
          <a:prstGeom prst="rect">
            <a:avLst/>
          </a:prstGeom>
          <a:noFill/>
        </p:spPr>
        <p:txBody>
          <a:bodyPr wrap="square" rtlCol="0">
            <a:spAutoFit/>
          </a:bodyPr>
          <a:lstStyle/>
          <a:p>
            <a:pPr fontAlgn="base">
              <a:lnSpc>
                <a:spcPct val="120000"/>
              </a:lnSpc>
            </a:pPr>
            <a:r>
              <a:rPr lang="ja-JP" altLang="en-US" sz="2000" dirty="0" smtClean="0">
                <a:latin typeface="HG丸ｺﾞｼｯｸM-PRO" pitchFamily="50" charset="-128"/>
                <a:ea typeface="HG丸ｺﾞｼｯｸM-PRO" pitchFamily="50" charset="-128"/>
              </a:rPr>
              <a:t>テキストを語に分解して品詞を判別</a:t>
            </a:r>
            <a:r>
              <a:rPr lang="en-US" altLang="ja-JP" sz="2000" dirty="0" smtClean="0">
                <a:latin typeface="HG丸ｺﾞｼｯｸM-PRO" pitchFamily="50" charset="-128"/>
                <a:ea typeface="HG丸ｺﾞｼｯｸM-PRO" pitchFamily="50" charset="-128"/>
              </a:rPr>
              <a:t>(</a:t>
            </a:r>
            <a:r>
              <a:rPr kumimoji="1" lang="ja-JP" altLang="en-US" sz="2000" b="1" dirty="0" smtClean="0">
                <a:latin typeface="HG丸ｺﾞｼｯｸM-PRO" pitchFamily="50" charset="-128"/>
                <a:ea typeface="HG丸ｺﾞｼｯｸM-PRO" pitchFamily="50" charset="-128"/>
              </a:rPr>
              <a:t>形態素解析</a:t>
            </a:r>
            <a:r>
              <a:rPr kumimoji="1" lang="en-US" altLang="ja-JP" sz="2000" dirty="0" smtClean="0">
                <a:latin typeface="HG丸ｺﾞｼｯｸM-PRO" pitchFamily="50" charset="-128"/>
                <a:ea typeface="HG丸ｺﾞｼｯｸM-PRO" pitchFamily="50" charset="-128"/>
              </a:rPr>
              <a:t>)</a:t>
            </a:r>
            <a:r>
              <a:rPr kumimoji="1" lang="ja-JP" altLang="en-US" sz="2000" dirty="0" smtClean="0">
                <a:latin typeface="HG丸ｺﾞｼｯｸM-PRO" pitchFamily="50" charset="-128"/>
                <a:ea typeface="HG丸ｺﾞｼｯｸM-PRO" pitchFamily="50" charset="-128"/>
              </a:rPr>
              <a:t>し、</a:t>
            </a:r>
            <a:r>
              <a:rPr lang="ja-JP" altLang="en-US" sz="2000" dirty="0" smtClean="0">
                <a:latin typeface="HG丸ｺﾞｼｯｸM-PRO" pitchFamily="50" charset="-128"/>
                <a:ea typeface="HG丸ｺﾞｼｯｸM-PRO" pitchFamily="50" charset="-128"/>
              </a:rPr>
              <a:t>係り語・助詞・受け語のまとまり</a:t>
            </a:r>
            <a:r>
              <a:rPr lang="en-US" altLang="ja-JP" sz="2000" dirty="0"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意味チャンク</a:t>
            </a:r>
            <a:r>
              <a:rPr lang="en-US" altLang="ja-JP" sz="2000" dirty="0" smtClean="0">
                <a:latin typeface="HG丸ｺﾞｼｯｸM-PRO" pitchFamily="50" charset="-128"/>
                <a:ea typeface="HG丸ｺﾞｼｯｸM-PRO" pitchFamily="50" charset="-128"/>
              </a:rPr>
              <a:t>)</a:t>
            </a:r>
            <a:r>
              <a:rPr lang="ja-JP" altLang="en-US" sz="2000" dirty="0" smtClean="0">
                <a:latin typeface="HG丸ｺﾞｼｯｸM-PRO" pitchFamily="50" charset="-128"/>
                <a:ea typeface="HG丸ｺﾞｼｯｸM-PRO" pitchFamily="50" charset="-128"/>
              </a:rPr>
              <a:t>単位に整理します。</a:t>
            </a:r>
            <a:endParaRPr kumimoji="1" lang="ja-JP" altLang="en-US" sz="2000" dirty="0" smtClean="0">
              <a:latin typeface="HG丸ｺﾞｼｯｸM-PRO" pitchFamily="50" charset="-128"/>
              <a:ea typeface="HG丸ｺﾞｼｯｸM-PRO" pitchFamily="50" charset="-128"/>
            </a:endParaRPr>
          </a:p>
        </p:txBody>
      </p:sp>
      <p:sp>
        <p:nvSpPr>
          <p:cNvPr id="6" name="角丸四角形 5"/>
          <p:cNvSpPr/>
          <p:nvPr/>
        </p:nvSpPr>
        <p:spPr>
          <a:xfrm>
            <a:off x="485775" y="1079854"/>
            <a:ext cx="3960439" cy="370374"/>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600" b="1" dirty="0" smtClean="0">
                <a:solidFill>
                  <a:schemeClr val="tx1"/>
                </a:solidFill>
                <a:latin typeface="HG丸ｺﾞｼｯｸM-PRO" pitchFamily="50" charset="-128"/>
                <a:ea typeface="HG丸ｺﾞｼｯｸM-PRO" pitchFamily="50" charset="-128"/>
              </a:rPr>
              <a:t>語に分解し意味チャンク単位に整理</a:t>
            </a:r>
          </a:p>
        </p:txBody>
      </p:sp>
      <p:cxnSp>
        <p:nvCxnSpPr>
          <p:cNvPr id="7" name="直線矢印コネクタ 6"/>
          <p:cNvCxnSpPr>
            <a:stCxn id="22" idx="3"/>
            <a:endCxn id="23" idx="1"/>
          </p:cNvCxnSpPr>
          <p:nvPr/>
        </p:nvCxnSpPr>
        <p:spPr bwMode="auto">
          <a:xfrm>
            <a:off x="6141058" y="3878390"/>
            <a:ext cx="210228" cy="0"/>
          </a:xfrm>
          <a:prstGeom prst="straightConnector1">
            <a:avLst/>
          </a:prstGeom>
          <a:solidFill>
            <a:schemeClr val="accent1"/>
          </a:solidFill>
          <a:ln w="6350" cap="flat" cmpd="sng" algn="ctr">
            <a:solidFill>
              <a:schemeClr val="tx1"/>
            </a:solidFill>
            <a:prstDash val="sysDash"/>
            <a:round/>
            <a:headEnd type="none" w="med" len="med"/>
            <a:tailEnd type="stealth" w="med" len="sm"/>
          </a:ln>
          <a:effectLst/>
        </p:spPr>
      </p:cxnSp>
      <p:cxnSp>
        <p:nvCxnSpPr>
          <p:cNvPr id="8" name="直線矢印コネクタ 7"/>
          <p:cNvCxnSpPr>
            <a:stCxn id="23" idx="3"/>
            <a:endCxn id="24" idx="1"/>
          </p:cNvCxnSpPr>
          <p:nvPr/>
        </p:nvCxnSpPr>
        <p:spPr bwMode="auto">
          <a:xfrm>
            <a:off x="6786961" y="3878390"/>
            <a:ext cx="231972" cy="0"/>
          </a:xfrm>
          <a:prstGeom prst="straightConnector1">
            <a:avLst/>
          </a:prstGeom>
          <a:solidFill>
            <a:schemeClr val="accent1"/>
          </a:solidFill>
          <a:ln w="6350" cap="flat" cmpd="sng" algn="ctr">
            <a:solidFill>
              <a:schemeClr val="tx1"/>
            </a:solidFill>
            <a:prstDash val="solid"/>
            <a:round/>
            <a:headEnd type="none" w="med" len="med"/>
            <a:tailEnd type="stealth" w="med" len="sm"/>
          </a:ln>
          <a:effectLst/>
        </p:spPr>
      </p:cxnSp>
      <p:cxnSp>
        <p:nvCxnSpPr>
          <p:cNvPr id="9" name="直線矢印コネクタ 8"/>
          <p:cNvCxnSpPr>
            <a:stCxn id="24" idx="3"/>
            <a:endCxn id="25" idx="1"/>
          </p:cNvCxnSpPr>
          <p:nvPr/>
        </p:nvCxnSpPr>
        <p:spPr bwMode="auto">
          <a:xfrm>
            <a:off x="7454606" y="3878390"/>
            <a:ext cx="242000" cy="0"/>
          </a:xfrm>
          <a:prstGeom prst="straightConnector1">
            <a:avLst/>
          </a:prstGeom>
          <a:solidFill>
            <a:schemeClr val="accent1"/>
          </a:solidFill>
          <a:ln w="6350" cap="flat" cmpd="sng" algn="ctr">
            <a:solidFill>
              <a:schemeClr val="tx1"/>
            </a:solidFill>
            <a:prstDash val="sysDash"/>
            <a:round/>
            <a:headEnd type="none" w="med" len="med"/>
            <a:tailEnd type="stealth" w="med" len="sm"/>
          </a:ln>
          <a:effectLst/>
        </p:spPr>
      </p:cxnSp>
      <p:cxnSp>
        <p:nvCxnSpPr>
          <p:cNvPr id="10" name="直線矢印コネクタ 9"/>
          <p:cNvCxnSpPr>
            <a:stCxn id="25" idx="3"/>
            <a:endCxn id="26" idx="1"/>
          </p:cNvCxnSpPr>
          <p:nvPr/>
        </p:nvCxnSpPr>
        <p:spPr bwMode="auto">
          <a:xfrm>
            <a:off x="8311119" y="3878390"/>
            <a:ext cx="191018" cy="0"/>
          </a:xfrm>
          <a:prstGeom prst="straightConnector1">
            <a:avLst/>
          </a:prstGeom>
          <a:solidFill>
            <a:schemeClr val="accent1"/>
          </a:solidFill>
          <a:ln w="6350" cap="flat" cmpd="sng" algn="ctr">
            <a:solidFill>
              <a:schemeClr val="tx1"/>
            </a:solidFill>
            <a:prstDash val="sysDash"/>
            <a:round/>
            <a:headEnd type="none" w="med" len="med"/>
            <a:tailEnd type="stealth" w="med" len="sm"/>
          </a:ln>
          <a:effectLst/>
        </p:spPr>
      </p:cxnSp>
      <p:sp>
        <p:nvSpPr>
          <p:cNvPr id="11" name="テキスト ボックス 10"/>
          <p:cNvSpPr txBox="1"/>
          <p:nvPr/>
        </p:nvSpPr>
        <p:spPr>
          <a:xfrm>
            <a:off x="5380766" y="4102523"/>
            <a:ext cx="435674" cy="200055"/>
          </a:xfrm>
          <a:prstGeom prst="rect">
            <a:avLst/>
          </a:prstGeom>
          <a:solidFill>
            <a:schemeClr val="bg1"/>
          </a:solidFill>
          <a:ln w="6350">
            <a:solidFill>
              <a:schemeClr val="tx1">
                <a:lumMod val="75000"/>
                <a:lumOff val="25000"/>
              </a:schemeClr>
            </a:solidFill>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体言</a:t>
            </a:r>
            <a:endParaRPr kumimoji="1" lang="ja-JP" altLang="en-US" sz="1300" dirty="0" smtClean="0">
              <a:latin typeface="HG丸ｺﾞｼｯｸM-PRO" pitchFamily="50" charset="-128"/>
              <a:ea typeface="HG丸ｺﾞｼｯｸM-PRO" pitchFamily="50" charset="-128"/>
            </a:endParaRPr>
          </a:p>
        </p:txBody>
      </p:sp>
      <p:sp>
        <p:nvSpPr>
          <p:cNvPr id="12" name="テキスト ボックス 11"/>
          <p:cNvSpPr txBox="1"/>
          <p:nvPr/>
        </p:nvSpPr>
        <p:spPr>
          <a:xfrm>
            <a:off x="5939768" y="4102523"/>
            <a:ext cx="435674" cy="200055"/>
          </a:xfrm>
          <a:prstGeom prst="rect">
            <a:avLst/>
          </a:prstGeom>
          <a:solidFill>
            <a:schemeClr val="bg1"/>
          </a:solidFill>
          <a:ln w="6350">
            <a:solidFill>
              <a:schemeClr val="tx1">
                <a:lumMod val="75000"/>
                <a:lumOff val="25000"/>
              </a:schemeClr>
            </a:solidFill>
            <a:prstDash val="sysDash"/>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用言</a:t>
            </a:r>
            <a:endParaRPr kumimoji="1" lang="ja-JP" altLang="en-US" sz="1300" dirty="0" smtClean="0">
              <a:latin typeface="HG丸ｺﾞｼｯｸM-PRO" pitchFamily="50" charset="-128"/>
              <a:ea typeface="HG丸ｺﾞｼｯｸM-PRO" pitchFamily="50" charset="-128"/>
            </a:endParaRPr>
          </a:p>
        </p:txBody>
      </p:sp>
      <p:cxnSp>
        <p:nvCxnSpPr>
          <p:cNvPr id="13" name="直線矢印コネクタ 12"/>
          <p:cNvCxnSpPr/>
          <p:nvPr/>
        </p:nvCxnSpPr>
        <p:spPr bwMode="auto">
          <a:xfrm>
            <a:off x="6602507" y="4198409"/>
            <a:ext cx="202966" cy="0"/>
          </a:xfrm>
          <a:prstGeom prst="straightConnector1">
            <a:avLst/>
          </a:prstGeom>
          <a:solidFill>
            <a:schemeClr val="accent1"/>
          </a:solidFill>
          <a:ln w="6350" cap="flat" cmpd="sng" algn="ctr">
            <a:solidFill>
              <a:schemeClr val="tx1"/>
            </a:solidFill>
            <a:prstDash val="sysDash"/>
            <a:round/>
            <a:headEnd type="none" w="med" len="med"/>
            <a:tailEnd type="stealth" w="med" len="sm"/>
          </a:ln>
          <a:effectLst/>
        </p:spPr>
      </p:cxnSp>
      <p:sp>
        <p:nvSpPr>
          <p:cNvPr id="14" name="テキスト ボックス 13"/>
          <p:cNvSpPr txBox="1"/>
          <p:nvPr/>
        </p:nvSpPr>
        <p:spPr>
          <a:xfrm>
            <a:off x="6811705" y="4102523"/>
            <a:ext cx="406128" cy="200055"/>
          </a:xfrm>
          <a:prstGeom prst="rect">
            <a:avLst/>
          </a:prstGeom>
          <a:noFill/>
          <a:ln>
            <a:noFill/>
          </a:ln>
        </p:spPr>
        <p:txBody>
          <a:bodyPr wrap="none" lIns="36000" tIns="0" rIns="36000" bIns="0" rtlCol="0">
            <a:spAutoFit/>
          </a:bodyPr>
          <a:lstStyle/>
          <a:p>
            <a:pPr fontAlgn="base"/>
            <a:r>
              <a:rPr lang="ja-JP" altLang="en-US" sz="1300" smtClean="0">
                <a:latin typeface="HG丸ｺﾞｼｯｸM-PRO" pitchFamily="50" charset="-128"/>
                <a:ea typeface="HG丸ｺﾞｼｯｸM-PRO" pitchFamily="50" charset="-128"/>
              </a:rPr>
              <a:t>連用</a:t>
            </a:r>
            <a:endParaRPr kumimoji="1" lang="ja-JP" altLang="en-US" sz="1300" dirty="0" smtClean="0">
              <a:latin typeface="HG丸ｺﾞｼｯｸM-PRO" pitchFamily="50" charset="-128"/>
              <a:ea typeface="HG丸ｺﾞｼｯｸM-PRO" pitchFamily="50" charset="-128"/>
            </a:endParaRPr>
          </a:p>
        </p:txBody>
      </p:sp>
      <p:cxnSp>
        <p:nvCxnSpPr>
          <p:cNvPr id="15" name="直線矢印コネクタ 14"/>
          <p:cNvCxnSpPr/>
          <p:nvPr/>
        </p:nvCxnSpPr>
        <p:spPr bwMode="auto">
          <a:xfrm>
            <a:off x="7304853" y="4198409"/>
            <a:ext cx="202966" cy="0"/>
          </a:xfrm>
          <a:prstGeom prst="straightConnector1">
            <a:avLst/>
          </a:prstGeom>
          <a:solidFill>
            <a:schemeClr val="accent1"/>
          </a:solidFill>
          <a:ln w="6350" cap="flat" cmpd="sng" algn="ctr">
            <a:solidFill>
              <a:schemeClr val="tx1"/>
            </a:solidFill>
            <a:prstDash val="solid"/>
            <a:round/>
            <a:headEnd type="none" w="med" len="med"/>
            <a:tailEnd type="stealth" w="med" len="sm"/>
          </a:ln>
          <a:effectLst/>
        </p:spPr>
      </p:cxnSp>
      <p:sp>
        <p:nvSpPr>
          <p:cNvPr id="16" name="テキスト ボックス 15"/>
          <p:cNvSpPr txBox="1"/>
          <p:nvPr/>
        </p:nvSpPr>
        <p:spPr>
          <a:xfrm>
            <a:off x="7514052" y="4102523"/>
            <a:ext cx="435674" cy="200055"/>
          </a:xfrm>
          <a:prstGeom prst="rect">
            <a:avLst/>
          </a:prstGeom>
          <a:noFill/>
          <a:ln>
            <a:noFill/>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連体</a:t>
            </a:r>
            <a:endParaRPr kumimoji="1" lang="ja-JP" altLang="en-US" sz="1300" dirty="0" smtClean="0">
              <a:latin typeface="HG丸ｺﾞｼｯｸM-PRO" pitchFamily="50" charset="-128"/>
              <a:ea typeface="HG丸ｺﾞｼｯｸM-PRO" pitchFamily="50" charset="-128"/>
            </a:endParaRPr>
          </a:p>
        </p:txBody>
      </p:sp>
      <p:sp>
        <p:nvSpPr>
          <p:cNvPr id="17" name="角丸四角形 16"/>
          <p:cNvSpPr/>
          <p:nvPr/>
        </p:nvSpPr>
        <p:spPr bwMode="auto">
          <a:xfrm>
            <a:off x="5293429" y="3738755"/>
            <a:ext cx="1244190" cy="288033"/>
          </a:xfrm>
          <a:prstGeom prst="roundRect">
            <a:avLst/>
          </a:prstGeom>
          <a:noFill/>
          <a:ln w="19050" cap="flat" cmpd="sng" algn="ctr">
            <a:solidFill>
              <a:schemeClr val="accent4"/>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18" name="角丸四角形 17"/>
          <p:cNvSpPr/>
          <p:nvPr/>
        </p:nvSpPr>
        <p:spPr bwMode="auto">
          <a:xfrm>
            <a:off x="6586474" y="3738755"/>
            <a:ext cx="1351385" cy="288033"/>
          </a:xfrm>
          <a:prstGeom prst="roundRect">
            <a:avLst/>
          </a:prstGeom>
          <a:noFill/>
          <a:ln w="19050" cap="flat" cmpd="sng" algn="ctr">
            <a:solidFill>
              <a:schemeClr val="accent4"/>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19" name="角丸四角形 18"/>
          <p:cNvSpPr/>
          <p:nvPr/>
        </p:nvSpPr>
        <p:spPr bwMode="auto">
          <a:xfrm>
            <a:off x="7972138" y="3738755"/>
            <a:ext cx="1379228" cy="288033"/>
          </a:xfrm>
          <a:prstGeom prst="roundRect">
            <a:avLst/>
          </a:prstGeom>
          <a:noFill/>
          <a:ln w="19050" cap="flat" cmpd="sng" algn="ctr">
            <a:solidFill>
              <a:schemeClr val="accent4"/>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20" name="角丸四角形 19"/>
          <p:cNvSpPr/>
          <p:nvPr/>
        </p:nvSpPr>
        <p:spPr bwMode="auto">
          <a:xfrm>
            <a:off x="8034479" y="4135473"/>
            <a:ext cx="169982" cy="133950"/>
          </a:xfrm>
          <a:prstGeom prst="roundRect">
            <a:avLst/>
          </a:prstGeom>
          <a:noFill/>
          <a:ln w="19050" cap="flat" cmpd="sng" algn="ctr">
            <a:solidFill>
              <a:schemeClr val="accent4"/>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21" name="テキスト ボックス 20"/>
          <p:cNvSpPr txBox="1"/>
          <p:nvPr/>
        </p:nvSpPr>
        <p:spPr>
          <a:xfrm>
            <a:off x="8237058" y="4102523"/>
            <a:ext cx="1151036" cy="200055"/>
          </a:xfrm>
          <a:prstGeom prst="rect">
            <a:avLst/>
          </a:prstGeom>
          <a:noFill/>
          <a:ln>
            <a:noFill/>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意味チャンク</a:t>
            </a:r>
            <a:endParaRPr kumimoji="1" lang="ja-JP" altLang="en-US" sz="1300" dirty="0" smtClean="0">
              <a:latin typeface="HG丸ｺﾞｼｯｸM-PRO" pitchFamily="50" charset="-128"/>
              <a:ea typeface="HG丸ｺﾞｼｯｸM-PRO" pitchFamily="50" charset="-128"/>
            </a:endParaRPr>
          </a:p>
        </p:txBody>
      </p:sp>
      <p:sp>
        <p:nvSpPr>
          <p:cNvPr id="22" name="テキスト ボックス 21"/>
          <p:cNvSpPr txBox="1"/>
          <p:nvPr/>
        </p:nvSpPr>
        <p:spPr>
          <a:xfrm>
            <a:off x="5347704" y="3778362"/>
            <a:ext cx="793355" cy="200055"/>
          </a:xfrm>
          <a:prstGeom prst="rect">
            <a:avLst/>
          </a:prstGeom>
          <a:solidFill>
            <a:schemeClr val="bg1"/>
          </a:solidFill>
          <a:ln w="6350">
            <a:solidFill>
              <a:schemeClr val="tx1">
                <a:lumMod val="75000"/>
                <a:lumOff val="25000"/>
              </a:schemeClr>
            </a:solidFill>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マナーが</a:t>
            </a:r>
            <a:endParaRPr kumimoji="1" lang="ja-JP" altLang="en-US" sz="1300" dirty="0" smtClean="0">
              <a:latin typeface="HG丸ｺﾞｼｯｸM-PRO" pitchFamily="50" charset="-128"/>
              <a:ea typeface="HG丸ｺﾞｼｯｸM-PRO" pitchFamily="50" charset="-128"/>
            </a:endParaRPr>
          </a:p>
        </p:txBody>
      </p:sp>
      <p:sp>
        <p:nvSpPr>
          <p:cNvPr id="23" name="テキスト ボックス 22"/>
          <p:cNvSpPr txBox="1"/>
          <p:nvPr/>
        </p:nvSpPr>
        <p:spPr>
          <a:xfrm>
            <a:off x="6351286" y="3778362"/>
            <a:ext cx="435674" cy="200055"/>
          </a:xfrm>
          <a:prstGeom prst="rect">
            <a:avLst/>
          </a:prstGeom>
          <a:solidFill>
            <a:schemeClr val="bg1"/>
          </a:solidFill>
          <a:ln w="6350">
            <a:solidFill>
              <a:schemeClr val="tx1">
                <a:lumMod val="75000"/>
                <a:lumOff val="25000"/>
              </a:schemeClr>
            </a:solidFill>
            <a:prstDash val="sysDash"/>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悪い</a:t>
            </a:r>
            <a:endParaRPr kumimoji="1" lang="ja-JP" altLang="en-US" sz="1300" dirty="0" smtClean="0">
              <a:latin typeface="HG丸ｺﾞｼｯｸM-PRO" pitchFamily="50" charset="-128"/>
              <a:ea typeface="HG丸ｺﾞｼｯｸM-PRO" pitchFamily="50" charset="-128"/>
            </a:endParaRPr>
          </a:p>
        </p:txBody>
      </p:sp>
      <p:sp>
        <p:nvSpPr>
          <p:cNvPr id="24" name="テキスト ボックス 23"/>
          <p:cNvSpPr txBox="1"/>
          <p:nvPr/>
        </p:nvSpPr>
        <p:spPr>
          <a:xfrm>
            <a:off x="7018932" y="3778362"/>
            <a:ext cx="435674" cy="200055"/>
          </a:xfrm>
          <a:prstGeom prst="rect">
            <a:avLst/>
          </a:prstGeom>
          <a:solidFill>
            <a:schemeClr val="bg1"/>
          </a:solidFill>
          <a:ln w="6350">
            <a:solidFill>
              <a:schemeClr val="tx1">
                <a:lumMod val="75000"/>
                <a:lumOff val="25000"/>
              </a:schemeClr>
            </a:solidFill>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人が</a:t>
            </a:r>
            <a:endParaRPr kumimoji="1" lang="ja-JP" altLang="en-US" sz="1300" dirty="0" smtClean="0">
              <a:latin typeface="HG丸ｺﾞｼｯｸM-PRO" pitchFamily="50" charset="-128"/>
              <a:ea typeface="HG丸ｺﾞｼｯｸM-PRO" pitchFamily="50" charset="-128"/>
            </a:endParaRPr>
          </a:p>
        </p:txBody>
      </p:sp>
      <p:sp>
        <p:nvSpPr>
          <p:cNvPr id="25" name="テキスト ボックス 24"/>
          <p:cNvSpPr txBox="1"/>
          <p:nvPr/>
        </p:nvSpPr>
        <p:spPr>
          <a:xfrm>
            <a:off x="7696605" y="3778362"/>
            <a:ext cx="614514" cy="200055"/>
          </a:xfrm>
          <a:prstGeom prst="rect">
            <a:avLst/>
          </a:prstGeom>
          <a:solidFill>
            <a:schemeClr val="bg1"/>
          </a:solidFill>
          <a:ln w="6350">
            <a:solidFill>
              <a:schemeClr val="tx1">
                <a:lumMod val="75000"/>
                <a:lumOff val="25000"/>
              </a:schemeClr>
            </a:solidFill>
            <a:prstDash val="sysDash"/>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多いと</a:t>
            </a:r>
            <a:endParaRPr kumimoji="1" lang="ja-JP" altLang="en-US" sz="1300" dirty="0" smtClean="0">
              <a:latin typeface="HG丸ｺﾞｼｯｸM-PRO" pitchFamily="50" charset="-128"/>
              <a:ea typeface="HG丸ｺﾞｼｯｸM-PRO" pitchFamily="50" charset="-128"/>
            </a:endParaRPr>
          </a:p>
        </p:txBody>
      </p:sp>
      <p:sp>
        <p:nvSpPr>
          <p:cNvPr id="26" name="テキスト ボックス 25"/>
          <p:cNvSpPr txBox="1"/>
          <p:nvPr/>
        </p:nvSpPr>
        <p:spPr>
          <a:xfrm>
            <a:off x="8502138" y="3778362"/>
            <a:ext cx="793355" cy="200055"/>
          </a:xfrm>
          <a:prstGeom prst="rect">
            <a:avLst/>
          </a:prstGeom>
          <a:solidFill>
            <a:schemeClr val="bg1"/>
          </a:solidFill>
          <a:ln w="6350">
            <a:solidFill>
              <a:schemeClr val="tx1">
                <a:lumMod val="75000"/>
                <a:lumOff val="25000"/>
              </a:schemeClr>
            </a:solidFill>
            <a:prstDash val="sysDash"/>
          </a:ln>
        </p:spPr>
        <p:txBody>
          <a:bodyPr wrap="none" lIns="36000" tIns="0" rIns="36000" bIns="0" rtlCol="0">
            <a:spAutoFit/>
          </a:bodyPr>
          <a:lstStyle/>
          <a:p>
            <a:pPr fontAlgn="base"/>
            <a:r>
              <a:rPr kumimoji="1" lang="ja-JP" altLang="en-US" sz="1300" smtClean="0">
                <a:latin typeface="HG丸ｺﾞｼｯｸM-PRO" pitchFamily="50" charset="-128"/>
                <a:ea typeface="HG丸ｺﾞｼｯｸM-PRO" pitchFamily="50" charset="-128"/>
              </a:rPr>
              <a:t>思います</a:t>
            </a:r>
            <a:endParaRPr kumimoji="1" lang="ja-JP" altLang="en-US" sz="1300" dirty="0" smtClean="0">
              <a:latin typeface="HG丸ｺﾞｼｯｸM-PRO" pitchFamily="50" charset="-128"/>
              <a:ea typeface="HG丸ｺﾞｼｯｸM-PRO" pitchFamily="50" charset="-128"/>
            </a:endParaRPr>
          </a:p>
        </p:txBody>
      </p:sp>
      <p:sp>
        <p:nvSpPr>
          <p:cNvPr id="27" name="角丸四角形 26"/>
          <p:cNvSpPr/>
          <p:nvPr/>
        </p:nvSpPr>
        <p:spPr bwMode="auto">
          <a:xfrm>
            <a:off x="4770598" y="2565019"/>
            <a:ext cx="4905546" cy="396102"/>
          </a:xfrm>
          <a:prstGeom prst="roundRect">
            <a:avLst>
              <a:gd name="adj" fmla="val 7172"/>
            </a:avLst>
          </a:prstGeom>
          <a:noFill/>
          <a:ln w="19050" cap="flat" cmpd="sng" algn="ctr">
            <a:solidFill>
              <a:schemeClr val="tx2">
                <a:lumMod val="40000"/>
                <a:lumOff val="60000"/>
              </a:schemeClr>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マナー・が・悪い・人・が</a:t>
            </a:r>
            <a:r>
              <a:rPr lang="ja-JP" altLang="en-US" sz="1600" dirty="0" smtClean="0">
                <a:latin typeface="HG丸ｺﾞｼｯｸM-PRO" pitchFamily="50" charset="-128"/>
                <a:ea typeface="HG丸ｺﾞｼｯｸM-PRO" pitchFamily="50" charset="-128"/>
              </a:rPr>
              <a:t>・</a:t>
            </a: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多い・と</a:t>
            </a:r>
            <a:r>
              <a:rPr lang="ja-JP" altLang="en-US" sz="1600" dirty="0" smtClean="0">
                <a:latin typeface="HG丸ｺﾞｼｯｸM-PRO" pitchFamily="50" charset="-128"/>
                <a:ea typeface="HG丸ｺﾞｼｯｸM-PRO" pitchFamily="50" charset="-128"/>
              </a:rPr>
              <a:t>・</a:t>
            </a: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思い・ます</a:t>
            </a:r>
          </a:p>
        </p:txBody>
      </p:sp>
      <p:sp>
        <p:nvSpPr>
          <p:cNvPr id="28" name="テキスト ボックス 27"/>
          <p:cNvSpPr txBox="1"/>
          <p:nvPr/>
        </p:nvSpPr>
        <p:spPr>
          <a:xfrm>
            <a:off x="4776495" y="2249984"/>
            <a:ext cx="894204" cy="200055"/>
          </a:xfrm>
          <a:prstGeom prst="rect">
            <a:avLst/>
          </a:prstGeom>
          <a:solidFill>
            <a:schemeClr val="bg1"/>
          </a:solidFill>
        </p:spPr>
        <p:txBody>
          <a:bodyPr wrap="none" lIns="0" tIns="0" rIns="0" bIns="0" rtlCol="0">
            <a:spAutoFit/>
          </a:bodyPr>
          <a:lstStyle/>
          <a:p>
            <a:pPr fontAlgn="base"/>
            <a:r>
              <a:rPr kumimoji="1" lang="ja-JP" altLang="en-US" sz="1300" b="1" dirty="0" smtClean="0">
                <a:solidFill>
                  <a:schemeClr val="accent1"/>
                </a:solidFill>
                <a:latin typeface="HG丸ｺﾞｼｯｸM-PRO" pitchFamily="50" charset="-128"/>
                <a:ea typeface="HG丸ｺﾞｼｯｸM-PRO" pitchFamily="50" charset="-128"/>
              </a:rPr>
              <a:t>形態素解析</a:t>
            </a:r>
          </a:p>
        </p:txBody>
      </p:sp>
      <p:sp>
        <p:nvSpPr>
          <p:cNvPr id="29" name="角丸四角形 28"/>
          <p:cNvSpPr/>
          <p:nvPr/>
        </p:nvSpPr>
        <p:spPr bwMode="auto">
          <a:xfrm>
            <a:off x="4815604" y="3569652"/>
            <a:ext cx="4860539" cy="885577"/>
          </a:xfrm>
          <a:prstGeom prst="roundRect">
            <a:avLst>
              <a:gd name="adj" fmla="val 7172"/>
            </a:avLst>
          </a:prstGeom>
          <a:noFill/>
          <a:ln w="19050" cap="flat" cmpd="sng" algn="ctr">
            <a:solidFill>
              <a:schemeClr val="tx2">
                <a:lumMod val="40000"/>
                <a:lumOff val="60000"/>
              </a:schemeClr>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30" name="テキスト ボックス 29"/>
          <p:cNvSpPr txBox="1"/>
          <p:nvPr/>
        </p:nvSpPr>
        <p:spPr>
          <a:xfrm>
            <a:off x="5293428" y="3447117"/>
            <a:ext cx="1609567" cy="200055"/>
          </a:xfrm>
          <a:prstGeom prst="rect">
            <a:avLst/>
          </a:prstGeom>
          <a:solidFill>
            <a:schemeClr val="bg1"/>
          </a:solidFill>
        </p:spPr>
        <p:txBody>
          <a:bodyPr wrap="none" lIns="0" tIns="0" rIns="0" bIns="0" rtlCol="0">
            <a:spAutoFit/>
          </a:bodyPr>
          <a:lstStyle/>
          <a:p>
            <a:pPr fontAlgn="base"/>
            <a:r>
              <a:rPr kumimoji="1" lang="ja-JP" altLang="en-US" sz="1300" b="1" dirty="0" smtClean="0">
                <a:solidFill>
                  <a:schemeClr val="accent1"/>
                </a:solidFill>
                <a:latin typeface="HG丸ｺﾞｼｯｸM-PRO" pitchFamily="50" charset="-128"/>
                <a:ea typeface="HG丸ｺﾞｼｯｸM-PRO" pitchFamily="50" charset="-128"/>
              </a:rPr>
              <a:t>意味チャンクを解析</a:t>
            </a:r>
          </a:p>
        </p:txBody>
      </p:sp>
      <p:sp>
        <p:nvSpPr>
          <p:cNvPr id="35" name="角丸四角形 34"/>
          <p:cNvSpPr/>
          <p:nvPr/>
        </p:nvSpPr>
        <p:spPr bwMode="auto">
          <a:xfrm>
            <a:off x="4770599" y="1493842"/>
            <a:ext cx="4905545" cy="396102"/>
          </a:xfrm>
          <a:prstGeom prst="roundRect">
            <a:avLst>
              <a:gd name="adj" fmla="val 7172"/>
            </a:avLst>
          </a:prstGeom>
          <a:noFill/>
          <a:ln w="19050" cap="flat" cmpd="sng" algn="ctr">
            <a:solidFill>
              <a:schemeClr val="tx2">
                <a:lumMod val="40000"/>
                <a:lumOff val="60000"/>
              </a:schemeClr>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マナーが悪い人が多いと思います</a:t>
            </a:r>
          </a:p>
        </p:txBody>
      </p:sp>
      <p:sp>
        <p:nvSpPr>
          <p:cNvPr id="36" name="テキスト ボックス 35"/>
          <p:cNvSpPr txBox="1"/>
          <p:nvPr/>
        </p:nvSpPr>
        <p:spPr>
          <a:xfrm>
            <a:off x="4815604" y="1191344"/>
            <a:ext cx="1251884" cy="200055"/>
          </a:xfrm>
          <a:prstGeom prst="rect">
            <a:avLst/>
          </a:prstGeom>
          <a:solidFill>
            <a:schemeClr val="bg1"/>
          </a:solidFill>
        </p:spPr>
        <p:txBody>
          <a:bodyPr wrap="none" lIns="0" tIns="0" rIns="0" bIns="0" rtlCol="0">
            <a:spAutoFit/>
          </a:bodyPr>
          <a:lstStyle/>
          <a:p>
            <a:pPr fontAlgn="base"/>
            <a:r>
              <a:rPr kumimoji="1" lang="ja-JP" altLang="en-US" sz="1300" b="1" dirty="0" smtClean="0">
                <a:solidFill>
                  <a:schemeClr val="accent1"/>
                </a:solidFill>
                <a:latin typeface="HG丸ｺﾞｼｯｸM-PRO" pitchFamily="50" charset="-128"/>
                <a:ea typeface="HG丸ｺﾞｼｯｸM-PRO" pitchFamily="50" charset="-128"/>
              </a:rPr>
              <a:t>原文テキスト例</a:t>
            </a:r>
          </a:p>
        </p:txBody>
      </p:sp>
      <p:sp>
        <p:nvSpPr>
          <p:cNvPr id="37" name="テキスト ボックス 36"/>
          <p:cNvSpPr txBox="1"/>
          <p:nvPr/>
        </p:nvSpPr>
        <p:spPr>
          <a:xfrm>
            <a:off x="485774" y="3875332"/>
            <a:ext cx="4319589" cy="1889941"/>
          </a:xfrm>
          <a:prstGeom prst="rect">
            <a:avLst/>
          </a:prstGeom>
          <a:noFill/>
        </p:spPr>
        <p:txBody>
          <a:bodyPr wrap="square" rtlCol="0">
            <a:spAutoFit/>
          </a:bodyPr>
          <a:lstStyle/>
          <a:p>
            <a:pPr fontAlgn="base">
              <a:lnSpc>
                <a:spcPct val="120000"/>
              </a:lnSpc>
            </a:pPr>
            <a:r>
              <a:rPr lang="ja-JP" altLang="en-US" sz="2000" dirty="0" smtClean="0">
                <a:latin typeface="HG丸ｺﾞｼｯｸM-PRO" pitchFamily="50" charset="-128"/>
                <a:ea typeface="HG丸ｺﾞｼｯｸM-PRO" pitchFamily="50" charset="-128"/>
              </a:rPr>
              <a:t>語同士のつながりの多さや、語の出現頻度などを、コンピュータで解析・可視化。</a:t>
            </a:r>
            <a:endParaRPr kumimoji="1" lang="en-US" altLang="ja-JP" sz="2000" dirty="0" smtClean="0">
              <a:latin typeface="HG丸ｺﾞｼｯｸM-PRO" pitchFamily="50" charset="-128"/>
              <a:ea typeface="HG丸ｺﾞｼｯｸM-PRO" pitchFamily="50" charset="-128"/>
            </a:endParaRPr>
          </a:p>
          <a:p>
            <a:pPr fontAlgn="base">
              <a:lnSpc>
                <a:spcPct val="120000"/>
              </a:lnSpc>
            </a:pPr>
            <a:r>
              <a:rPr lang="ja-JP" altLang="en-US" sz="2000" dirty="0" smtClean="0">
                <a:latin typeface="HG丸ｺﾞｼｯｸM-PRO" pitchFamily="50" charset="-128"/>
                <a:ea typeface="HG丸ｺﾞｼｯｸM-PRO" pitchFamily="50" charset="-128"/>
              </a:rPr>
              <a:t>解釈支援の為の表示も併せて生成します。</a:t>
            </a:r>
            <a:endParaRPr kumimoji="1" lang="ja-JP" altLang="en-US" sz="2000" dirty="0" smtClean="0">
              <a:latin typeface="HG丸ｺﾞｼｯｸM-PRO" pitchFamily="50" charset="-128"/>
              <a:ea typeface="HG丸ｺﾞｼｯｸM-PRO" pitchFamily="50" charset="-128"/>
            </a:endParaRPr>
          </a:p>
        </p:txBody>
      </p:sp>
      <p:sp>
        <p:nvSpPr>
          <p:cNvPr id="38" name="角丸四角形 37"/>
          <p:cNvSpPr/>
          <p:nvPr/>
        </p:nvSpPr>
        <p:spPr>
          <a:xfrm>
            <a:off x="485775" y="3420114"/>
            <a:ext cx="3960439" cy="383210"/>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600" b="1" dirty="0" smtClean="0">
                <a:solidFill>
                  <a:schemeClr val="tx1"/>
                </a:solidFill>
                <a:latin typeface="HG丸ｺﾞｼｯｸM-PRO" pitchFamily="50" charset="-128"/>
                <a:ea typeface="HG丸ｺﾞｼｯｸM-PRO" pitchFamily="50" charset="-128"/>
              </a:rPr>
              <a:t>語の重み付けをカウントし可視化</a:t>
            </a:r>
          </a:p>
        </p:txBody>
      </p:sp>
      <p:sp>
        <p:nvSpPr>
          <p:cNvPr id="55" name="二等辺三角形 54"/>
          <p:cNvSpPr/>
          <p:nvPr/>
        </p:nvSpPr>
        <p:spPr>
          <a:xfrm rot="10800000">
            <a:off x="2214315" y="3150084"/>
            <a:ext cx="504056" cy="144016"/>
          </a:xfrm>
          <a:prstGeom prst="triangle">
            <a:avLst/>
          </a:prstGeom>
          <a:gradFill flip="none" rotWithShape="1">
            <a:gsLst>
              <a:gs pos="0">
                <a:schemeClr val="tx1">
                  <a:lumMod val="50000"/>
                  <a:lumOff val="50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300" smtClean="0">
              <a:solidFill>
                <a:schemeClr val="tx1"/>
              </a:solidFill>
              <a:latin typeface="HG丸ｺﾞｼｯｸM-PRO" pitchFamily="50" charset="-128"/>
              <a:ea typeface="HG丸ｺﾞｼｯｸM-PRO" pitchFamily="50" charset="-128"/>
            </a:endParaRPr>
          </a:p>
        </p:txBody>
      </p:sp>
      <p:sp>
        <p:nvSpPr>
          <p:cNvPr id="56" name="二等辺三角形 55"/>
          <p:cNvSpPr/>
          <p:nvPr/>
        </p:nvSpPr>
        <p:spPr>
          <a:xfrm rot="10800000">
            <a:off x="2214315" y="5985399"/>
            <a:ext cx="504056" cy="144016"/>
          </a:xfrm>
          <a:prstGeom prst="triangle">
            <a:avLst/>
          </a:prstGeom>
          <a:gradFill flip="none" rotWithShape="1">
            <a:gsLst>
              <a:gs pos="0">
                <a:schemeClr val="tx1">
                  <a:lumMod val="50000"/>
                  <a:lumOff val="50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300" smtClean="0">
              <a:solidFill>
                <a:schemeClr val="tx1"/>
              </a:solidFill>
              <a:latin typeface="HG丸ｺﾞｼｯｸM-PRO" pitchFamily="50" charset="-128"/>
              <a:ea typeface="HG丸ｺﾞｼｯｸM-PRO" pitchFamily="50" charset="-128"/>
            </a:endParaRPr>
          </a:p>
        </p:txBody>
      </p:sp>
      <p:sp>
        <p:nvSpPr>
          <p:cNvPr id="57" name="二等辺三角形 56"/>
          <p:cNvSpPr/>
          <p:nvPr/>
        </p:nvSpPr>
        <p:spPr bwMode="auto">
          <a:xfrm rot="10800000">
            <a:off x="7038851" y="2069964"/>
            <a:ext cx="432048" cy="144016"/>
          </a:xfrm>
          <a:prstGeom prst="triangle">
            <a:avLst/>
          </a:prstGeom>
          <a:solidFill>
            <a:schemeClr val="accent1">
              <a:lumMod val="60000"/>
              <a:lumOff val="4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1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8" name="二等辺三角形 57"/>
          <p:cNvSpPr/>
          <p:nvPr/>
        </p:nvSpPr>
        <p:spPr bwMode="auto">
          <a:xfrm rot="10800000">
            <a:off x="7038851" y="3150084"/>
            <a:ext cx="432048" cy="144016"/>
          </a:xfrm>
          <a:prstGeom prst="triangle">
            <a:avLst/>
          </a:prstGeom>
          <a:solidFill>
            <a:schemeClr val="accent1">
              <a:lumMod val="60000"/>
              <a:lumOff val="4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1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61"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手法について２</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39" name="正方形/長方形 38"/>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55"/>
                                        </p:tgtEl>
                                        <p:attrNameLst>
                                          <p:attrName>style.visibility</p:attrName>
                                        </p:attrNameLst>
                                      </p:cBhvr>
                                      <p:to>
                                        <p:strVal val="visible"/>
                                      </p:to>
                                    </p:set>
                                    <p:anim calcmode="lin" valueType="num">
                                      <p:cBhvr>
                                        <p:cTn id="18" dur="500" fill="hold"/>
                                        <p:tgtEl>
                                          <p:spTgt spid="55"/>
                                        </p:tgtEl>
                                        <p:attrNameLst>
                                          <p:attrName>ppt_w</p:attrName>
                                        </p:attrNameLst>
                                      </p:cBhvr>
                                      <p:tavLst>
                                        <p:tav tm="0">
                                          <p:val>
                                            <p:fltVal val="0"/>
                                          </p:val>
                                        </p:tav>
                                        <p:tav tm="100000">
                                          <p:val>
                                            <p:strVal val="#ppt_w"/>
                                          </p:val>
                                        </p:tav>
                                      </p:tavLst>
                                    </p:anim>
                                    <p:anim calcmode="lin" valueType="num">
                                      <p:cBhvr>
                                        <p:cTn id="19" dur="500" fill="hold"/>
                                        <p:tgtEl>
                                          <p:spTgt spid="55"/>
                                        </p:tgtEl>
                                        <p:attrNameLst>
                                          <p:attrName>ppt_h</p:attrName>
                                        </p:attrNameLst>
                                      </p:cBhvr>
                                      <p:tavLst>
                                        <p:tav tm="0">
                                          <p:val>
                                            <p:fltVal val="0"/>
                                          </p:val>
                                        </p:tav>
                                        <p:tav tm="100000">
                                          <p:val>
                                            <p:strVal val="#ppt_h"/>
                                          </p:val>
                                        </p:tav>
                                      </p:tavLst>
                                    </p:anim>
                                    <p:animEffect transition="in" filter="fade">
                                      <p:cBhvr>
                                        <p:cTn id="20" dur="5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Effect transition="in" filter="fade">
                                      <p:cBhvr>
                                        <p:cTn id="27" dur="500"/>
                                        <p:tgtEl>
                                          <p:spTgt spid="36"/>
                                        </p:tgtEl>
                                      </p:cBhvr>
                                    </p:animEffect>
                                  </p:childTnLst>
                                </p:cTn>
                              </p:par>
                              <p:par>
                                <p:cTn id="28" presetID="53"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fltVal val="0"/>
                                          </p:val>
                                        </p:tav>
                                        <p:tav tm="100000">
                                          <p:val>
                                            <p:strVal val="#ppt_w"/>
                                          </p:val>
                                        </p:tav>
                                      </p:tavLst>
                                    </p:anim>
                                    <p:anim calcmode="lin" valueType="num">
                                      <p:cBhvr>
                                        <p:cTn id="31" dur="500" fill="hold"/>
                                        <p:tgtEl>
                                          <p:spTgt spid="35"/>
                                        </p:tgtEl>
                                        <p:attrNameLst>
                                          <p:attrName>ppt_h</p:attrName>
                                        </p:attrNameLst>
                                      </p:cBhvr>
                                      <p:tavLst>
                                        <p:tav tm="0">
                                          <p:val>
                                            <p:fltVal val="0"/>
                                          </p:val>
                                        </p:tav>
                                        <p:tav tm="100000">
                                          <p:val>
                                            <p:strVal val="#ppt_h"/>
                                          </p:val>
                                        </p:tav>
                                      </p:tavLst>
                                    </p:anim>
                                    <p:animEffect transition="in" filter="fade">
                                      <p:cBhvr>
                                        <p:cTn id="32" dur="500"/>
                                        <p:tgtEl>
                                          <p:spTgt spid="35"/>
                                        </p:tgtEl>
                                      </p:cBhvr>
                                    </p:animEffect>
                                  </p:childTnLst>
                                </p:cTn>
                              </p:par>
                              <p:par>
                                <p:cTn id="33" presetID="53"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par>
                          <p:cTn id="38" fill="hold">
                            <p:stCondLst>
                              <p:cond delay="500"/>
                            </p:stCondLst>
                            <p:childTnLst>
                              <p:par>
                                <p:cTn id="39" presetID="53"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 calcmode="lin" valueType="num">
                                      <p:cBhvr>
                                        <p:cTn id="46" dur="500" fill="hold"/>
                                        <p:tgtEl>
                                          <p:spTgt spid="27"/>
                                        </p:tgtEl>
                                        <p:attrNameLst>
                                          <p:attrName>ppt_w</p:attrName>
                                        </p:attrNameLst>
                                      </p:cBhvr>
                                      <p:tavLst>
                                        <p:tav tm="0">
                                          <p:val>
                                            <p:fltVal val="0"/>
                                          </p:val>
                                        </p:tav>
                                        <p:tav tm="100000">
                                          <p:val>
                                            <p:strVal val="#ppt_w"/>
                                          </p:val>
                                        </p:tav>
                                      </p:tavLst>
                                    </p:anim>
                                    <p:anim calcmode="lin" valueType="num">
                                      <p:cBhvr>
                                        <p:cTn id="47" dur="500" fill="hold"/>
                                        <p:tgtEl>
                                          <p:spTgt spid="27"/>
                                        </p:tgtEl>
                                        <p:attrNameLst>
                                          <p:attrName>ppt_h</p:attrName>
                                        </p:attrNameLst>
                                      </p:cBhvr>
                                      <p:tavLst>
                                        <p:tav tm="0">
                                          <p:val>
                                            <p:fltVal val="0"/>
                                          </p:val>
                                        </p:tav>
                                        <p:tav tm="100000">
                                          <p:val>
                                            <p:strVal val="#ppt_h"/>
                                          </p:val>
                                        </p:tav>
                                      </p:tavLst>
                                    </p:anim>
                                    <p:animEffect transition="in" filter="fade">
                                      <p:cBhvr>
                                        <p:cTn id="48" dur="500"/>
                                        <p:tgtEl>
                                          <p:spTgt spid="27"/>
                                        </p:tgtEl>
                                      </p:cBhvr>
                                    </p:animEffect>
                                  </p:childTnLst>
                                </p:cTn>
                              </p:par>
                              <p:par>
                                <p:cTn id="49" presetID="53"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500" fill="hold"/>
                                        <p:tgtEl>
                                          <p:spTgt spid="58"/>
                                        </p:tgtEl>
                                        <p:attrNameLst>
                                          <p:attrName>ppt_w</p:attrName>
                                        </p:attrNameLst>
                                      </p:cBhvr>
                                      <p:tavLst>
                                        <p:tav tm="0">
                                          <p:val>
                                            <p:fltVal val="0"/>
                                          </p:val>
                                        </p:tav>
                                        <p:tav tm="100000">
                                          <p:val>
                                            <p:strVal val="#ppt_w"/>
                                          </p:val>
                                        </p:tav>
                                      </p:tavLst>
                                    </p:anim>
                                    <p:anim calcmode="lin" valueType="num">
                                      <p:cBhvr>
                                        <p:cTn id="52" dur="500" fill="hold"/>
                                        <p:tgtEl>
                                          <p:spTgt spid="58"/>
                                        </p:tgtEl>
                                        <p:attrNameLst>
                                          <p:attrName>ppt_h</p:attrName>
                                        </p:attrNameLst>
                                      </p:cBhvr>
                                      <p:tavLst>
                                        <p:tav tm="0">
                                          <p:val>
                                            <p:fltVal val="0"/>
                                          </p:val>
                                        </p:tav>
                                        <p:tav tm="100000">
                                          <p:val>
                                            <p:strVal val="#ppt_h"/>
                                          </p:val>
                                        </p:tav>
                                      </p:tavLst>
                                    </p:anim>
                                    <p:animEffect transition="in" filter="fade">
                                      <p:cBhvr>
                                        <p:cTn id="53" dur="500"/>
                                        <p:tgtEl>
                                          <p:spTgt spid="58"/>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fill="hold"/>
                                        <p:tgtEl>
                                          <p:spTgt spid="7"/>
                                        </p:tgtEl>
                                        <p:attrNameLst>
                                          <p:attrName>ppt_w</p:attrName>
                                        </p:attrNameLst>
                                      </p:cBhvr>
                                      <p:tavLst>
                                        <p:tav tm="0">
                                          <p:val>
                                            <p:fltVal val="0"/>
                                          </p:val>
                                        </p:tav>
                                        <p:tav tm="100000">
                                          <p:val>
                                            <p:strVal val="#ppt_w"/>
                                          </p:val>
                                        </p:tav>
                                      </p:tavLst>
                                    </p:anim>
                                    <p:anim calcmode="lin" valueType="num">
                                      <p:cBhvr>
                                        <p:cTn id="59" dur="500" fill="hold"/>
                                        <p:tgtEl>
                                          <p:spTgt spid="7"/>
                                        </p:tgtEl>
                                        <p:attrNameLst>
                                          <p:attrName>ppt_h</p:attrName>
                                        </p:attrNameLst>
                                      </p:cBhvr>
                                      <p:tavLst>
                                        <p:tav tm="0">
                                          <p:val>
                                            <p:fltVal val="0"/>
                                          </p:val>
                                        </p:tav>
                                        <p:tav tm="100000">
                                          <p:val>
                                            <p:strVal val="#ppt_h"/>
                                          </p:val>
                                        </p:tav>
                                      </p:tavLst>
                                    </p:anim>
                                    <p:animEffect transition="in" filter="fade">
                                      <p:cBhvr>
                                        <p:cTn id="60" dur="500"/>
                                        <p:tgtEl>
                                          <p:spTgt spid="7"/>
                                        </p:tgtEl>
                                      </p:cBhvr>
                                    </p:animEffect>
                                  </p:childTnLst>
                                </p:cTn>
                              </p:par>
                              <p:par>
                                <p:cTn id="61" presetID="53"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Effect transition="in" filter="fade">
                                      <p:cBhvr>
                                        <p:cTn id="65" dur="500"/>
                                        <p:tgtEl>
                                          <p:spTgt spid="8"/>
                                        </p:tgtEl>
                                      </p:cBhvr>
                                    </p:animEffect>
                                  </p:childTnLst>
                                </p:cTn>
                              </p:par>
                              <p:par>
                                <p:cTn id="66" presetID="53" presetClass="entr" presetSubtype="0" fill="hold"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par>
                                <p:cTn id="71" presetID="53"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500" fill="hold"/>
                                        <p:tgtEl>
                                          <p:spTgt spid="10"/>
                                        </p:tgtEl>
                                        <p:attrNameLst>
                                          <p:attrName>ppt_w</p:attrName>
                                        </p:attrNameLst>
                                      </p:cBhvr>
                                      <p:tavLst>
                                        <p:tav tm="0">
                                          <p:val>
                                            <p:fltVal val="0"/>
                                          </p:val>
                                        </p:tav>
                                        <p:tav tm="100000">
                                          <p:val>
                                            <p:strVal val="#ppt_w"/>
                                          </p:val>
                                        </p:tav>
                                      </p:tavLst>
                                    </p:anim>
                                    <p:anim calcmode="lin" valueType="num">
                                      <p:cBhvr>
                                        <p:cTn id="74" dur="500" fill="hold"/>
                                        <p:tgtEl>
                                          <p:spTgt spid="10"/>
                                        </p:tgtEl>
                                        <p:attrNameLst>
                                          <p:attrName>ppt_h</p:attrName>
                                        </p:attrNameLst>
                                      </p:cBhvr>
                                      <p:tavLst>
                                        <p:tav tm="0">
                                          <p:val>
                                            <p:fltVal val="0"/>
                                          </p:val>
                                        </p:tav>
                                        <p:tav tm="100000">
                                          <p:val>
                                            <p:strVal val="#ppt_h"/>
                                          </p:val>
                                        </p:tav>
                                      </p:tavLst>
                                    </p:anim>
                                    <p:animEffect transition="in" filter="fade">
                                      <p:cBhvr>
                                        <p:cTn id="75" dur="500"/>
                                        <p:tgtEl>
                                          <p:spTgt spid="10"/>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p:cTn id="78" dur="500" fill="hold"/>
                                        <p:tgtEl>
                                          <p:spTgt spid="11"/>
                                        </p:tgtEl>
                                        <p:attrNameLst>
                                          <p:attrName>ppt_w</p:attrName>
                                        </p:attrNameLst>
                                      </p:cBhvr>
                                      <p:tavLst>
                                        <p:tav tm="0">
                                          <p:val>
                                            <p:fltVal val="0"/>
                                          </p:val>
                                        </p:tav>
                                        <p:tav tm="100000">
                                          <p:val>
                                            <p:strVal val="#ppt_w"/>
                                          </p:val>
                                        </p:tav>
                                      </p:tavLst>
                                    </p:anim>
                                    <p:anim calcmode="lin" valueType="num">
                                      <p:cBhvr>
                                        <p:cTn id="79" dur="500" fill="hold"/>
                                        <p:tgtEl>
                                          <p:spTgt spid="11"/>
                                        </p:tgtEl>
                                        <p:attrNameLst>
                                          <p:attrName>ppt_h</p:attrName>
                                        </p:attrNameLst>
                                      </p:cBhvr>
                                      <p:tavLst>
                                        <p:tav tm="0">
                                          <p:val>
                                            <p:fltVal val="0"/>
                                          </p:val>
                                        </p:tav>
                                        <p:tav tm="100000">
                                          <p:val>
                                            <p:strVal val="#ppt_h"/>
                                          </p:val>
                                        </p:tav>
                                      </p:tavLst>
                                    </p:anim>
                                    <p:animEffect transition="in" filter="fade">
                                      <p:cBhvr>
                                        <p:cTn id="80" dur="500"/>
                                        <p:tgtEl>
                                          <p:spTgt spid="11"/>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500" fill="hold"/>
                                        <p:tgtEl>
                                          <p:spTgt spid="12"/>
                                        </p:tgtEl>
                                        <p:attrNameLst>
                                          <p:attrName>ppt_w</p:attrName>
                                        </p:attrNameLst>
                                      </p:cBhvr>
                                      <p:tavLst>
                                        <p:tav tm="0">
                                          <p:val>
                                            <p:fltVal val="0"/>
                                          </p:val>
                                        </p:tav>
                                        <p:tav tm="100000">
                                          <p:val>
                                            <p:strVal val="#ppt_w"/>
                                          </p:val>
                                        </p:tav>
                                      </p:tavLst>
                                    </p:anim>
                                    <p:anim calcmode="lin" valueType="num">
                                      <p:cBhvr>
                                        <p:cTn id="84" dur="500" fill="hold"/>
                                        <p:tgtEl>
                                          <p:spTgt spid="12"/>
                                        </p:tgtEl>
                                        <p:attrNameLst>
                                          <p:attrName>ppt_h</p:attrName>
                                        </p:attrNameLst>
                                      </p:cBhvr>
                                      <p:tavLst>
                                        <p:tav tm="0">
                                          <p:val>
                                            <p:fltVal val="0"/>
                                          </p:val>
                                        </p:tav>
                                        <p:tav tm="100000">
                                          <p:val>
                                            <p:strVal val="#ppt_h"/>
                                          </p:val>
                                        </p:tav>
                                      </p:tavLst>
                                    </p:anim>
                                    <p:animEffect transition="in" filter="fade">
                                      <p:cBhvr>
                                        <p:cTn id="85" dur="500"/>
                                        <p:tgtEl>
                                          <p:spTgt spid="12"/>
                                        </p:tgtEl>
                                      </p:cBhvr>
                                    </p:animEffect>
                                  </p:childTnLst>
                                </p:cTn>
                              </p:par>
                              <p:par>
                                <p:cTn id="86" presetID="53" presetClass="entr" presetSubtype="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 calcmode="lin" valueType="num">
                                      <p:cBhvr>
                                        <p:cTn id="88" dur="500" fill="hold"/>
                                        <p:tgtEl>
                                          <p:spTgt spid="13"/>
                                        </p:tgtEl>
                                        <p:attrNameLst>
                                          <p:attrName>ppt_w</p:attrName>
                                        </p:attrNameLst>
                                      </p:cBhvr>
                                      <p:tavLst>
                                        <p:tav tm="0">
                                          <p:val>
                                            <p:fltVal val="0"/>
                                          </p:val>
                                        </p:tav>
                                        <p:tav tm="100000">
                                          <p:val>
                                            <p:strVal val="#ppt_w"/>
                                          </p:val>
                                        </p:tav>
                                      </p:tavLst>
                                    </p:anim>
                                    <p:anim calcmode="lin" valueType="num">
                                      <p:cBhvr>
                                        <p:cTn id="89" dur="500" fill="hold"/>
                                        <p:tgtEl>
                                          <p:spTgt spid="13"/>
                                        </p:tgtEl>
                                        <p:attrNameLst>
                                          <p:attrName>ppt_h</p:attrName>
                                        </p:attrNameLst>
                                      </p:cBhvr>
                                      <p:tavLst>
                                        <p:tav tm="0">
                                          <p:val>
                                            <p:fltVal val="0"/>
                                          </p:val>
                                        </p:tav>
                                        <p:tav tm="100000">
                                          <p:val>
                                            <p:strVal val="#ppt_h"/>
                                          </p:val>
                                        </p:tav>
                                      </p:tavLst>
                                    </p:anim>
                                    <p:animEffect transition="in" filter="fade">
                                      <p:cBhvr>
                                        <p:cTn id="90" dur="500"/>
                                        <p:tgtEl>
                                          <p:spTgt spid="13"/>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anim calcmode="lin" valueType="num">
                                      <p:cBhvr>
                                        <p:cTn id="93" dur="500" fill="hold"/>
                                        <p:tgtEl>
                                          <p:spTgt spid="14"/>
                                        </p:tgtEl>
                                        <p:attrNameLst>
                                          <p:attrName>ppt_w</p:attrName>
                                        </p:attrNameLst>
                                      </p:cBhvr>
                                      <p:tavLst>
                                        <p:tav tm="0">
                                          <p:val>
                                            <p:fltVal val="0"/>
                                          </p:val>
                                        </p:tav>
                                        <p:tav tm="100000">
                                          <p:val>
                                            <p:strVal val="#ppt_w"/>
                                          </p:val>
                                        </p:tav>
                                      </p:tavLst>
                                    </p:anim>
                                    <p:anim calcmode="lin" valueType="num">
                                      <p:cBhvr>
                                        <p:cTn id="94" dur="500" fill="hold"/>
                                        <p:tgtEl>
                                          <p:spTgt spid="14"/>
                                        </p:tgtEl>
                                        <p:attrNameLst>
                                          <p:attrName>ppt_h</p:attrName>
                                        </p:attrNameLst>
                                      </p:cBhvr>
                                      <p:tavLst>
                                        <p:tav tm="0">
                                          <p:val>
                                            <p:fltVal val="0"/>
                                          </p:val>
                                        </p:tav>
                                        <p:tav tm="100000">
                                          <p:val>
                                            <p:strVal val="#ppt_h"/>
                                          </p:val>
                                        </p:tav>
                                      </p:tavLst>
                                    </p:anim>
                                    <p:animEffect transition="in" filter="fade">
                                      <p:cBhvr>
                                        <p:cTn id="95" dur="500"/>
                                        <p:tgtEl>
                                          <p:spTgt spid="14"/>
                                        </p:tgtEl>
                                      </p:cBhvr>
                                    </p:animEffect>
                                  </p:childTnLst>
                                </p:cTn>
                              </p:par>
                              <p:par>
                                <p:cTn id="96" presetID="53" presetClass="entr" presetSubtype="0" fill="hold" nodeType="with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p:cTn id="98" dur="500" fill="hold"/>
                                        <p:tgtEl>
                                          <p:spTgt spid="15"/>
                                        </p:tgtEl>
                                        <p:attrNameLst>
                                          <p:attrName>ppt_w</p:attrName>
                                        </p:attrNameLst>
                                      </p:cBhvr>
                                      <p:tavLst>
                                        <p:tav tm="0">
                                          <p:val>
                                            <p:fltVal val="0"/>
                                          </p:val>
                                        </p:tav>
                                        <p:tav tm="100000">
                                          <p:val>
                                            <p:strVal val="#ppt_w"/>
                                          </p:val>
                                        </p:tav>
                                      </p:tavLst>
                                    </p:anim>
                                    <p:anim calcmode="lin" valueType="num">
                                      <p:cBhvr>
                                        <p:cTn id="99" dur="500" fill="hold"/>
                                        <p:tgtEl>
                                          <p:spTgt spid="15"/>
                                        </p:tgtEl>
                                        <p:attrNameLst>
                                          <p:attrName>ppt_h</p:attrName>
                                        </p:attrNameLst>
                                      </p:cBhvr>
                                      <p:tavLst>
                                        <p:tav tm="0">
                                          <p:val>
                                            <p:fltVal val="0"/>
                                          </p:val>
                                        </p:tav>
                                        <p:tav tm="100000">
                                          <p:val>
                                            <p:strVal val="#ppt_h"/>
                                          </p:val>
                                        </p:tav>
                                      </p:tavLst>
                                    </p:anim>
                                    <p:animEffect transition="in" filter="fade">
                                      <p:cBhvr>
                                        <p:cTn id="100" dur="500"/>
                                        <p:tgtEl>
                                          <p:spTgt spid="15"/>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p:cTn id="103" dur="500" fill="hold"/>
                                        <p:tgtEl>
                                          <p:spTgt spid="16"/>
                                        </p:tgtEl>
                                        <p:attrNameLst>
                                          <p:attrName>ppt_w</p:attrName>
                                        </p:attrNameLst>
                                      </p:cBhvr>
                                      <p:tavLst>
                                        <p:tav tm="0">
                                          <p:val>
                                            <p:fltVal val="0"/>
                                          </p:val>
                                        </p:tav>
                                        <p:tav tm="100000">
                                          <p:val>
                                            <p:strVal val="#ppt_w"/>
                                          </p:val>
                                        </p:tav>
                                      </p:tavLst>
                                    </p:anim>
                                    <p:anim calcmode="lin" valueType="num">
                                      <p:cBhvr>
                                        <p:cTn id="104" dur="500" fill="hold"/>
                                        <p:tgtEl>
                                          <p:spTgt spid="16"/>
                                        </p:tgtEl>
                                        <p:attrNameLst>
                                          <p:attrName>ppt_h</p:attrName>
                                        </p:attrNameLst>
                                      </p:cBhvr>
                                      <p:tavLst>
                                        <p:tav tm="0">
                                          <p:val>
                                            <p:fltVal val="0"/>
                                          </p:val>
                                        </p:tav>
                                        <p:tav tm="100000">
                                          <p:val>
                                            <p:strVal val="#ppt_h"/>
                                          </p:val>
                                        </p:tav>
                                      </p:tavLst>
                                    </p:anim>
                                    <p:animEffect transition="in" filter="fade">
                                      <p:cBhvr>
                                        <p:cTn id="105" dur="500"/>
                                        <p:tgtEl>
                                          <p:spTgt spid="16"/>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17"/>
                                        </p:tgtEl>
                                        <p:attrNameLst>
                                          <p:attrName>style.visibility</p:attrName>
                                        </p:attrNameLst>
                                      </p:cBhvr>
                                      <p:to>
                                        <p:strVal val="visible"/>
                                      </p:to>
                                    </p:set>
                                    <p:anim calcmode="lin" valueType="num">
                                      <p:cBhvr>
                                        <p:cTn id="108" dur="500" fill="hold"/>
                                        <p:tgtEl>
                                          <p:spTgt spid="17"/>
                                        </p:tgtEl>
                                        <p:attrNameLst>
                                          <p:attrName>ppt_w</p:attrName>
                                        </p:attrNameLst>
                                      </p:cBhvr>
                                      <p:tavLst>
                                        <p:tav tm="0">
                                          <p:val>
                                            <p:fltVal val="0"/>
                                          </p:val>
                                        </p:tav>
                                        <p:tav tm="100000">
                                          <p:val>
                                            <p:strVal val="#ppt_w"/>
                                          </p:val>
                                        </p:tav>
                                      </p:tavLst>
                                    </p:anim>
                                    <p:anim calcmode="lin" valueType="num">
                                      <p:cBhvr>
                                        <p:cTn id="109" dur="500" fill="hold"/>
                                        <p:tgtEl>
                                          <p:spTgt spid="17"/>
                                        </p:tgtEl>
                                        <p:attrNameLst>
                                          <p:attrName>ppt_h</p:attrName>
                                        </p:attrNameLst>
                                      </p:cBhvr>
                                      <p:tavLst>
                                        <p:tav tm="0">
                                          <p:val>
                                            <p:fltVal val="0"/>
                                          </p:val>
                                        </p:tav>
                                        <p:tav tm="100000">
                                          <p:val>
                                            <p:strVal val="#ppt_h"/>
                                          </p:val>
                                        </p:tav>
                                      </p:tavLst>
                                    </p:anim>
                                    <p:animEffect transition="in" filter="fade">
                                      <p:cBhvr>
                                        <p:cTn id="110" dur="500"/>
                                        <p:tgtEl>
                                          <p:spTgt spid="17"/>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p:cTn id="113" dur="500" fill="hold"/>
                                        <p:tgtEl>
                                          <p:spTgt spid="18"/>
                                        </p:tgtEl>
                                        <p:attrNameLst>
                                          <p:attrName>ppt_w</p:attrName>
                                        </p:attrNameLst>
                                      </p:cBhvr>
                                      <p:tavLst>
                                        <p:tav tm="0">
                                          <p:val>
                                            <p:fltVal val="0"/>
                                          </p:val>
                                        </p:tav>
                                        <p:tav tm="100000">
                                          <p:val>
                                            <p:strVal val="#ppt_w"/>
                                          </p:val>
                                        </p:tav>
                                      </p:tavLst>
                                    </p:anim>
                                    <p:anim calcmode="lin" valueType="num">
                                      <p:cBhvr>
                                        <p:cTn id="114" dur="500" fill="hold"/>
                                        <p:tgtEl>
                                          <p:spTgt spid="18"/>
                                        </p:tgtEl>
                                        <p:attrNameLst>
                                          <p:attrName>ppt_h</p:attrName>
                                        </p:attrNameLst>
                                      </p:cBhvr>
                                      <p:tavLst>
                                        <p:tav tm="0">
                                          <p:val>
                                            <p:fltVal val="0"/>
                                          </p:val>
                                        </p:tav>
                                        <p:tav tm="100000">
                                          <p:val>
                                            <p:strVal val="#ppt_h"/>
                                          </p:val>
                                        </p:tav>
                                      </p:tavLst>
                                    </p:anim>
                                    <p:animEffect transition="in" filter="fade">
                                      <p:cBhvr>
                                        <p:cTn id="115" dur="500"/>
                                        <p:tgtEl>
                                          <p:spTgt spid="18"/>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19"/>
                                        </p:tgtEl>
                                        <p:attrNameLst>
                                          <p:attrName>style.visibility</p:attrName>
                                        </p:attrNameLst>
                                      </p:cBhvr>
                                      <p:to>
                                        <p:strVal val="visible"/>
                                      </p:to>
                                    </p:set>
                                    <p:anim calcmode="lin" valueType="num">
                                      <p:cBhvr>
                                        <p:cTn id="118" dur="500" fill="hold"/>
                                        <p:tgtEl>
                                          <p:spTgt spid="19"/>
                                        </p:tgtEl>
                                        <p:attrNameLst>
                                          <p:attrName>ppt_w</p:attrName>
                                        </p:attrNameLst>
                                      </p:cBhvr>
                                      <p:tavLst>
                                        <p:tav tm="0">
                                          <p:val>
                                            <p:fltVal val="0"/>
                                          </p:val>
                                        </p:tav>
                                        <p:tav tm="100000">
                                          <p:val>
                                            <p:strVal val="#ppt_w"/>
                                          </p:val>
                                        </p:tav>
                                      </p:tavLst>
                                    </p:anim>
                                    <p:anim calcmode="lin" valueType="num">
                                      <p:cBhvr>
                                        <p:cTn id="119" dur="500" fill="hold"/>
                                        <p:tgtEl>
                                          <p:spTgt spid="19"/>
                                        </p:tgtEl>
                                        <p:attrNameLst>
                                          <p:attrName>ppt_h</p:attrName>
                                        </p:attrNameLst>
                                      </p:cBhvr>
                                      <p:tavLst>
                                        <p:tav tm="0">
                                          <p:val>
                                            <p:fltVal val="0"/>
                                          </p:val>
                                        </p:tav>
                                        <p:tav tm="100000">
                                          <p:val>
                                            <p:strVal val="#ppt_h"/>
                                          </p:val>
                                        </p:tav>
                                      </p:tavLst>
                                    </p:anim>
                                    <p:animEffect transition="in" filter="fade">
                                      <p:cBhvr>
                                        <p:cTn id="120" dur="500"/>
                                        <p:tgtEl>
                                          <p:spTgt spid="19"/>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20"/>
                                        </p:tgtEl>
                                        <p:attrNameLst>
                                          <p:attrName>style.visibility</p:attrName>
                                        </p:attrNameLst>
                                      </p:cBhvr>
                                      <p:to>
                                        <p:strVal val="visible"/>
                                      </p:to>
                                    </p:set>
                                    <p:anim calcmode="lin" valueType="num">
                                      <p:cBhvr>
                                        <p:cTn id="123" dur="500" fill="hold"/>
                                        <p:tgtEl>
                                          <p:spTgt spid="20"/>
                                        </p:tgtEl>
                                        <p:attrNameLst>
                                          <p:attrName>ppt_w</p:attrName>
                                        </p:attrNameLst>
                                      </p:cBhvr>
                                      <p:tavLst>
                                        <p:tav tm="0">
                                          <p:val>
                                            <p:fltVal val="0"/>
                                          </p:val>
                                        </p:tav>
                                        <p:tav tm="100000">
                                          <p:val>
                                            <p:strVal val="#ppt_w"/>
                                          </p:val>
                                        </p:tav>
                                      </p:tavLst>
                                    </p:anim>
                                    <p:anim calcmode="lin" valueType="num">
                                      <p:cBhvr>
                                        <p:cTn id="124" dur="500" fill="hold"/>
                                        <p:tgtEl>
                                          <p:spTgt spid="20"/>
                                        </p:tgtEl>
                                        <p:attrNameLst>
                                          <p:attrName>ppt_h</p:attrName>
                                        </p:attrNameLst>
                                      </p:cBhvr>
                                      <p:tavLst>
                                        <p:tav tm="0">
                                          <p:val>
                                            <p:fltVal val="0"/>
                                          </p:val>
                                        </p:tav>
                                        <p:tav tm="100000">
                                          <p:val>
                                            <p:strVal val="#ppt_h"/>
                                          </p:val>
                                        </p:tav>
                                      </p:tavLst>
                                    </p:anim>
                                    <p:animEffect transition="in" filter="fade">
                                      <p:cBhvr>
                                        <p:cTn id="125" dur="500"/>
                                        <p:tgtEl>
                                          <p:spTgt spid="20"/>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21"/>
                                        </p:tgtEl>
                                        <p:attrNameLst>
                                          <p:attrName>style.visibility</p:attrName>
                                        </p:attrNameLst>
                                      </p:cBhvr>
                                      <p:to>
                                        <p:strVal val="visible"/>
                                      </p:to>
                                    </p:set>
                                    <p:anim calcmode="lin" valueType="num">
                                      <p:cBhvr>
                                        <p:cTn id="128" dur="500" fill="hold"/>
                                        <p:tgtEl>
                                          <p:spTgt spid="21"/>
                                        </p:tgtEl>
                                        <p:attrNameLst>
                                          <p:attrName>ppt_w</p:attrName>
                                        </p:attrNameLst>
                                      </p:cBhvr>
                                      <p:tavLst>
                                        <p:tav tm="0">
                                          <p:val>
                                            <p:fltVal val="0"/>
                                          </p:val>
                                        </p:tav>
                                        <p:tav tm="100000">
                                          <p:val>
                                            <p:strVal val="#ppt_w"/>
                                          </p:val>
                                        </p:tav>
                                      </p:tavLst>
                                    </p:anim>
                                    <p:anim calcmode="lin" valueType="num">
                                      <p:cBhvr>
                                        <p:cTn id="129" dur="500" fill="hold"/>
                                        <p:tgtEl>
                                          <p:spTgt spid="21"/>
                                        </p:tgtEl>
                                        <p:attrNameLst>
                                          <p:attrName>ppt_h</p:attrName>
                                        </p:attrNameLst>
                                      </p:cBhvr>
                                      <p:tavLst>
                                        <p:tav tm="0">
                                          <p:val>
                                            <p:fltVal val="0"/>
                                          </p:val>
                                        </p:tav>
                                        <p:tav tm="100000">
                                          <p:val>
                                            <p:strVal val="#ppt_h"/>
                                          </p:val>
                                        </p:tav>
                                      </p:tavLst>
                                    </p:anim>
                                    <p:animEffect transition="in" filter="fade">
                                      <p:cBhvr>
                                        <p:cTn id="130" dur="500"/>
                                        <p:tgtEl>
                                          <p:spTgt spid="21"/>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22"/>
                                        </p:tgtEl>
                                        <p:attrNameLst>
                                          <p:attrName>style.visibility</p:attrName>
                                        </p:attrNameLst>
                                      </p:cBhvr>
                                      <p:to>
                                        <p:strVal val="visible"/>
                                      </p:to>
                                    </p:set>
                                    <p:anim calcmode="lin" valueType="num">
                                      <p:cBhvr>
                                        <p:cTn id="133" dur="500" fill="hold"/>
                                        <p:tgtEl>
                                          <p:spTgt spid="22"/>
                                        </p:tgtEl>
                                        <p:attrNameLst>
                                          <p:attrName>ppt_w</p:attrName>
                                        </p:attrNameLst>
                                      </p:cBhvr>
                                      <p:tavLst>
                                        <p:tav tm="0">
                                          <p:val>
                                            <p:fltVal val="0"/>
                                          </p:val>
                                        </p:tav>
                                        <p:tav tm="100000">
                                          <p:val>
                                            <p:strVal val="#ppt_w"/>
                                          </p:val>
                                        </p:tav>
                                      </p:tavLst>
                                    </p:anim>
                                    <p:anim calcmode="lin" valueType="num">
                                      <p:cBhvr>
                                        <p:cTn id="134" dur="500" fill="hold"/>
                                        <p:tgtEl>
                                          <p:spTgt spid="22"/>
                                        </p:tgtEl>
                                        <p:attrNameLst>
                                          <p:attrName>ppt_h</p:attrName>
                                        </p:attrNameLst>
                                      </p:cBhvr>
                                      <p:tavLst>
                                        <p:tav tm="0">
                                          <p:val>
                                            <p:fltVal val="0"/>
                                          </p:val>
                                        </p:tav>
                                        <p:tav tm="100000">
                                          <p:val>
                                            <p:strVal val="#ppt_h"/>
                                          </p:val>
                                        </p:tav>
                                      </p:tavLst>
                                    </p:anim>
                                    <p:animEffect transition="in" filter="fade">
                                      <p:cBhvr>
                                        <p:cTn id="135" dur="500"/>
                                        <p:tgtEl>
                                          <p:spTgt spid="22"/>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23"/>
                                        </p:tgtEl>
                                        <p:attrNameLst>
                                          <p:attrName>style.visibility</p:attrName>
                                        </p:attrNameLst>
                                      </p:cBhvr>
                                      <p:to>
                                        <p:strVal val="visible"/>
                                      </p:to>
                                    </p:set>
                                    <p:anim calcmode="lin" valueType="num">
                                      <p:cBhvr>
                                        <p:cTn id="138" dur="500" fill="hold"/>
                                        <p:tgtEl>
                                          <p:spTgt spid="23"/>
                                        </p:tgtEl>
                                        <p:attrNameLst>
                                          <p:attrName>ppt_w</p:attrName>
                                        </p:attrNameLst>
                                      </p:cBhvr>
                                      <p:tavLst>
                                        <p:tav tm="0">
                                          <p:val>
                                            <p:fltVal val="0"/>
                                          </p:val>
                                        </p:tav>
                                        <p:tav tm="100000">
                                          <p:val>
                                            <p:strVal val="#ppt_w"/>
                                          </p:val>
                                        </p:tav>
                                      </p:tavLst>
                                    </p:anim>
                                    <p:anim calcmode="lin" valueType="num">
                                      <p:cBhvr>
                                        <p:cTn id="139" dur="500" fill="hold"/>
                                        <p:tgtEl>
                                          <p:spTgt spid="23"/>
                                        </p:tgtEl>
                                        <p:attrNameLst>
                                          <p:attrName>ppt_h</p:attrName>
                                        </p:attrNameLst>
                                      </p:cBhvr>
                                      <p:tavLst>
                                        <p:tav tm="0">
                                          <p:val>
                                            <p:fltVal val="0"/>
                                          </p:val>
                                        </p:tav>
                                        <p:tav tm="100000">
                                          <p:val>
                                            <p:strVal val="#ppt_h"/>
                                          </p:val>
                                        </p:tav>
                                      </p:tavLst>
                                    </p:anim>
                                    <p:animEffect transition="in" filter="fade">
                                      <p:cBhvr>
                                        <p:cTn id="140" dur="500"/>
                                        <p:tgtEl>
                                          <p:spTgt spid="23"/>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24"/>
                                        </p:tgtEl>
                                        <p:attrNameLst>
                                          <p:attrName>style.visibility</p:attrName>
                                        </p:attrNameLst>
                                      </p:cBhvr>
                                      <p:to>
                                        <p:strVal val="visible"/>
                                      </p:to>
                                    </p:set>
                                    <p:anim calcmode="lin" valueType="num">
                                      <p:cBhvr>
                                        <p:cTn id="143" dur="500" fill="hold"/>
                                        <p:tgtEl>
                                          <p:spTgt spid="24"/>
                                        </p:tgtEl>
                                        <p:attrNameLst>
                                          <p:attrName>ppt_w</p:attrName>
                                        </p:attrNameLst>
                                      </p:cBhvr>
                                      <p:tavLst>
                                        <p:tav tm="0">
                                          <p:val>
                                            <p:fltVal val="0"/>
                                          </p:val>
                                        </p:tav>
                                        <p:tav tm="100000">
                                          <p:val>
                                            <p:strVal val="#ppt_w"/>
                                          </p:val>
                                        </p:tav>
                                      </p:tavLst>
                                    </p:anim>
                                    <p:anim calcmode="lin" valueType="num">
                                      <p:cBhvr>
                                        <p:cTn id="144" dur="500" fill="hold"/>
                                        <p:tgtEl>
                                          <p:spTgt spid="24"/>
                                        </p:tgtEl>
                                        <p:attrNameLst>
                                          <p:attrName>ppt_h</p:attrName>
                                        </p:attrNameLst>
                                      </p:cBhvr>
                                      <p:tavLst>
                                        <p:tav tm="0">
                                          <p:val>
                                            <p:fltVal val="0"/>
                                          </p:val>
                                        </p:tav>
                                        <p:tav tm="100000">
                                          <p:val>
                                            <p:strVal val="#ppt_h"/>
                                          </p:val>
                                        </p:tav>
                                      </p:tavLst>
                                    </p:anim>
                                    <p:animEffect transition="in" filter="fade">
                                      <p:cBhvr>
                                        <p:cTn id="145" dur="500"/>
                                        <p:tgtEl>
                                          <p:spTgt spid="24"/>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25"/>
                                        </p:tgtEl>
                                        <p:attrNameLst>
                                          <p:attrName>style.visibility</p:attrName>
                                        </p:attrNameLst>
                                      </p:cBhvr>
                                      <p:to>
                                        <p:strVal val="visible"/>
                                      </p:to>
                                    </p:set>
                                    <p:anim calcmode="lin" valueType="num">
                                      <p:cBhvr>
                                        <p:cTn id="148" dur="500" fill="hold"/>
                                        <p:tgtEl>
                                          <p:spTgt spid="25"/>
                                        </p:tgtEl>
                                        <p:attrNameLst>
                                          <p:attrName>ppt_w</p:attrName>
                                        </p:attrNameLst>
                                      </p:cBhvr>
                                      <p:tavLst>
                                        <p:tav tm="0">
                                          <p:val>
                                            <p:fltVal val="0"/>
                                          </p:val>
                                        </p:tav>
                                        <p:tav tm="100000">
                                          <p:val>
                                            <p:strVal val="#ppt_w"/>
                                          </p:val>
                                        </p:tav>
                                      </p:tavLst>
                                    </p:anim>
                                    <p:anim calcmode="lin" valueType="num">
                                      <p:cBhvr>
                                        <p:cTn id="149" dur="500" fill="hold"/>
                                        <p:tgtEl>
                                          <p:spTgt spid="25"/>
                                        </p:tgtEl>
                                        <p:attrNameLst>
                                          <p:attrName>ppt_h</p:attrName>
                                        </p:attrNameLst>
                                      </p:cBhvr>
                                      <p:tavLst>
                                        <p:tav tm="0">
                                          <p:val>
                                            <p:fltVal val="0"/>
                                          </p:val>
                                        </p:tav>
                                        <p:tav tm="100000">
                                          <p:val>
                                            <p:strVal val="#ppt_h"/>
                                          </p:val>
                                        </p:tav>
                                      </p:tavLst>
                                    </p:anim>
                                    <p:animEffect transition="in" filter="fade">
                                      <p:cBhvr>
                                        <p:cTn id="150" dur="500"/>
                                        <p:tgtEl>
                                          <p:spTgt spid="25"/>
                                        </p:tgtEl>
                                      </p:cBhvr>
                                    </p:animEffect>
                                  </p:childTnLst>
                                </p:cTn>
                              </p:par>
                              <p:par>
                                <p:cTn id="151" presetID="53" presetClass="entr" presetSubtype="0" fill="hold" grpId="0" nodeType="withEffect">
                                  <p:stCondLst>
                                    <p:cond delay="0"/>
                                  </p:stCondLst>
                                  <p:childTnLst>
                                    <p:set>
                                      <p:cBhvr>
                                        <p:cTn id="152" dur="1" fill="hold">
                                          <p:stCondLst>
                                            <p:cond delay="0"/>
                                          </p:stCondLst>
                                        </p:cTn>
                                        <p:tgtEl>
                                          <p:spTgt spid="26"/>
                                        </p:tgtEl>
                                        <p:attrNameLst>
                                          <p:attrName>style.visibility</p:attrName>
                                        </p:attrNameLst>
                                      </p:cBhvr>
                                      <p:to>
                                        <p:strVal val="visible"/>
                                      </p:to>
                                    </p:set>
                                    <p:anim calcmode="lin" valueType="num">
                                      <p:cBhvr>
                                        <p:cTn id="153" dur="500" fill="hold"/>
                                        <p:tgtEl>
                                          <p:spTgt spid="26"/>
                                        </p:tgtEl>
                                        <p:attrNameLst>
                                          <p:attrName>ppt_w</p:attrName>
                                        </p:attrNameLst>
                                      </p:cBhvr>
                                      <p:tavLst>
                                        <p:tav tm="0">
                                          <p:val>
                                            <p:fltVal val="0"/>
                                          </p:val>
                                        </p:tav>
                                        <p:tav tm="100000">
                                          <p:val>
                                            <p:strVal val="#ppt_w"/>
                                          </p:val>
                                        </p:tav>
                                      </p:tavLst>
                                    </p:anim>
                                    <p:anim calcmode="lin" valueType="num">
                                      <p:cBhvr>
                                        <p:cTn id="154" dur="500" fill="hold"/>
                                        <p:tgtEl>
                                          <p:spTgt spid="26"/>
                                        </p:tgtEl>
                                        <p:attrNameLst>
                                          <p:attrName>ppt_h</p:attrName>
                                        </p:attrNameLst>
                                      </p:cBhvr>
                                      <p:tavLst>
                                        <p:tav tm="0">
                                          <p:val>
                                            <p:fltVal val="0"/>
                                          </p:val>
                                        </p:tav>
                                        <p:tav tm="100000">
                                          <p:val>
                                            <p:strVal val="#ppt_h"/>
                                          </p:val>
                                        </p:tav>
                                      </p:tavLst>
                                    </p:anim>
                                    <p:animEffect transition="in" filter="fade">
                                      <p:cBhvr>
                                        <p:cTn id="155" dur="500"/>
                                        <p:tgtEl>
                                          <p:spTgt spid="26"/>
                                        </p:tgtEl>
                                      </p:cBhvr>
                                    </p:animEffect>
                                  </p:childTnLst>
                                </p:cTn>
                              </p:par>
                              <p:par>
                                <p:cTn id="156" presetID="53" presetClass="entr" presetSubtype="0" fill="hold" grpId="0" nodeType="withEffect">
                                  <p:stCondLst>
                                    <p:cond delay="0"/>
                                  </p:stCondLst>
                                  <p:childTnLst>
                                    <p:set>
                                      <p:cBhvr>
                                        <p:cTn id="157" dur="1" fill="hold">
                                          <p:stCondLst>
                                            <p:cond delay="0"/>
                                          </p:stCondLst>
                                        </p:cTn>
                                        <p:tgtEl>
                                          <p:spTgt spid="29"/>
                                        </p:tgtEl>
                                        <p:attrNameLst>
                                          <p:attrName>style.visibility</p:attrName>
                                        </p:attrNameLst>
                                      </p:cBhvr>
                                      <p:to>
                                        <p:strVal val="visible"/>
                                      </p:to>
                                    </p:set>
                                    <p:anim calcmode="lin" valueType="num">
                                      <p:cBhvr>
                                        <p:cTn id="158" dur="500" fill="hold"/>
                                        <p:tgtEl>
                                          <p:spTgt spid="29"/>
                                        </p:tgtEl>
                                        <p:attrNameLst>
                                          <p:attrName>ppt_w</p:attrName>
                                        </p:attrNameLst>
                                      </p:cBhvr>
                                      <p:tavLst>
                                        <p:tav tm="0">
                                          <p:val>
                                            <p:fltVal val="0"/>
                                          </p:val>
                                        </p:tav>
                                        <p:tav tm="100000">
                                          <p:val>
                                            <p:strVal val="#ppt_w"/>
                                          </p:val>
                                        </p:tav>
                                      </p:tavLst>
                                    </p:anim>
                                    <p:anim calcmode="lin" valueType="num">
                                      <p:cBhvr>
                                        <p:cTn id="159" dur="500" fill="hold"/>
                                        <p:tgtEl>
                                          <p:spTgt spid="29"/>
                                        </p:tgtEl>
                                        <p:attrNameLst>
                                          <p:attrName>ppt_h</p:attrName>
                                        </p:attrNameLst>
                                      </p:cBhvr>
                                      <p:tavLst>
                                        <p:tav tm="0">
                                          <p:val>
                                            <p:fltVal val="0"/>
                                          </p:val>
                                        </p:tav>
                                        <p:tav tm="100000">
                                          <p:val>
                                            <p:strVal val="#ppt_h"/>
                                          </p:val>
                                        </p:tav>
                                      </p:tavLst>
                                    </p:anim>
                                    <p:animEffect transition="in" filter="fade">
                                      <p:cBhvr>
                                        <p:cTn id="160" dur="500"/>
                                        <p:tgtEl>
                                          <p:spTgt spid="29"/>
                                        </p:tgtEl>
                                      </p:cBhvr>
                                    </p:animEffect>
                                  </p:childTnLst>
                                </p:cTn>
                              </p:par>
                              <p:par>
                                <p:cTn id="161" presetID="53" presetClass="entr" presetSubtype="0" fill="hold" grpId="0" nodeType="withEffect">
                                  <p:stCondLst>
                                    <p:cond delay="0"/>
                                  </p:stCondLst>
                                  <p:childTnLst>
                                    <p:set>
                                      <p:cBhvr>
                                        <p:cTn id="162" dur="1" fill="hold">
                                          <p:stCondLst>
                                            <p:cond delay="0"/>
                                          </p:stCondLst>
                                        </p:cTn>
                                        <p:tgtEl>
                                          <p:spTgt spid="30"/>
                                        </p:tgtEl>
                                        <p:attrNameLst>
                                          <p:attrName>style.visibility</p:attrName>
                                        </p:attrNameLst>
                                      </p:cBhvr>
                                      <p:to>
                                        <p:strVal val="visible"/>
                                      </p:to>
                                    </p:set>
                                    <p:anim calcmode="lin" valueType="num">
                                      <p:cBhvr>
                                        <p:cTn id="163" dur="500" fill="hold"/>
                                        <p:tgtEl>
                                          <p:spTgt spid="30"/>
                                        </p:tgtEl>
                                        <p:attrNameLst>
                                          <p:attrName>ppt_w</p:attrName>
                                        </p:attrNameLst>
                                      </p:cBhvr>
                                      <p:tavLst>
                                        <p:tav tm="0">
                                          <p:val>
                                            <p:fltVal val="0"/>
                                          </p:val>
                                        </p:tav>
                                        <p:tav tm="100000">
                                          <p:val>
                                            <p:strVal val="#ppt_w"/>
                                          </p:val>
                                        </p:tav>
                                      </p:tavLst>
                                    </p:anim>
                                    <p:anim calcmode="lin" valueType="num">
                                      <p:cBhvr>
                                        <p:cTn id="164" dur="500" fill="hold"/>
                                        <p:tgtEl>
                                          <p:spTgt spid="30"/>
                                        </p:tgtEl>
                                        <p:attrNameLst>
                                          <p:attrName>ppt_h</p:attrName>
                                        </p:attrNameLst>
                                      </p:cBhvr>
                                      <p:tavLst>
                                        <p:tav tm="0">
                                          <p:val>
                                            <p:fltVal val="0"/>
                                          </p:val>
                                        </p:tav>
                                        <p:tav tm="100000">
                                          <p:val>
                                            <p:strVal val="#ppt_h"/>
                                          </p:val>
                                        </p:tav>
                                      </p:tavLst>
                                    </p:anim>
                                    <p:animEffect transition="in" filter="fade">
                                      <p:cBhvr>
                                        <p:cTn id="165" dur="500"/>
                                        <p:tgtEl>
                                          <p:spTgt spid="30"/>
                                        </p:tgtEl>
                                      </p:cBhvr>
                                    </p:animEffect>
                                  </p:childTnLst>
                                </p:cTn>
                              </p:par>
                            </p:childTnLst>
                          </p:cTn>
                        </p:par>
                      </p:childTnLst>
                    </p:cTn>
                  </p:par>
                  <p:par>
                    <p:cTn id="166" fill="hold">
                      <p:stCondLst>
                        <p:cond delay="indefinite"/>
                      </p:stCondLst>
                      <p:childTnLst>
                        <p:par>
                          <p:cTn id="167" fill="hold">
                            <p:stCondLst>
                              <p:cond delay="0"/>
                            </p:stCondLst>
                            <p:childTnLst>
                              <p:par>
                                <p:cTn id="168" presetID="53" presetClass="entr" presetSubtype="0" fill="hold" grpId="0" nodeType="clickEffect">
                                  <p:stCondLst>
                                    <p:cond delay="0"/>
                                  </p:stCondLst>
                                  <p:childTnLst>
                                    <p:set>
                                      <p:cBhvr>
                                        <p:cTn id="169" dur="1" fill="hold">
                                          <p:stCondLst>
                                            <p:cond delay="0"/>
                                          </p:stCondLst>
                                        </p:cTn>
                                        <p:tgtEl>
                                          <p:spTgt spid="37"/>
                                        </p:tgtEl>
                                        <p:attrNameLst>
                                          <p:attrName>style.visibility</p:attrName>
                                        </p:attrNameLst>
                                      </p:cBhvr>
                                      <p:to>
                                        <p:strVal val="visible"/>
                                      </p:to>
                                    </p:set>
                                    <p:anim calcmode="lin" valueType="num">
                                      <p:cBhvr>
                                        <p:cTn id="170" dur="500" fill="hold"/>
                                        <p:tgtEl>
                                          <p:spTgt spid="37"/>
                                        </p:tgtEl>
                                        <p:attrNameLst>
                                          <p:attrName>ppt_w</p:attrName>
                                        </p:attrNameLst>
                                      </p:cBhvr>
                                      <p:tavLst>
                                        <p:tav tm="0">
                                          <p:val>
                                            <p:fltVal val="0"/>
                                          </p:val>
                                        </p:tav>
                                        <p:tav tm="100000">
                                          <p:val>
                                            <p:strVal val="#ppt_w"/>
                                          </p:val>
                                        </p:tav>
                                      </p:tavLst>
                                    </p:anim>
                                    <p:anim calcmode="lin" valueType="num">
                                      <p:cBhvr>
                                        <p:cTn id="171" dur="500" fill="hold"/>
                                        <p:tgtEl>
                                          <p:spTgt spid="37"/>
                                        </p:tgtEl>
                                        <p:attrNameLst>
                                          <p:attrName>ppt_h</p:attrName>
                                        </p:attrNameLst>
                                      </p:cBhvr>
                                      <p:tavLst>
                                        <p:tav tm="0">
                                          <p:val>
                                            <p:fltVal val="0"/>
                                          </p:val>
                                        </p:tav>
                                        <p:tav tm="100000">
                                          <p:val>
                                            <p:strVal val="#ppt_h"/>
                                          </p:val>
                                        </p:tav>
                                      </p:tavLst>
                                    </p:anim>
                                    <p:animEffect transition="in" filter="fade">
                                      <p:cBhvr>
                                        <p:cTn id="172" dur="500"/>
                                        <p:tgtEl>
                                          <p:spTgt spid="37"/>
                                        </p:tgtEl>
                                      </p:cBhvr>
                                    </p:animEffect>
                                  </p:childTnLst>
                                </p:cTn>
                              </p:par>
                              <p:par>
                                <p:cTn id="173" presetID="53" presetClass="entr" presetSubtype="0" fill="hold" grpId="0" nodeType="withEffect">
                                  <p:stCondLst>
                                    <p:cond delay="0"/>
                                  </p:stCondLst>
                                  <p:childTnLst>
                                    <p:set>
                                      <p:cBhvr>
                                        <p:cTn id="174" dur="1" fill="hold">
                                          <p:stCondLst>
                                            <p:cond delay="0"/>
                                          </p:stCondLst>
                                        </p:cTn>
                                        <p:tgtEl>
                                          <p:spTgt spid="38"/>
                                        </p:tgtEl>
                                        <p:attrNameLst>
                                          <p:attrName>style.visibility</p:attrName>
                                        </p:attrNameLst>
                                      </p:cBhvr>
                                      <p:to>
                                        <p:strVal val="visible"/>
                                      </p:to>
                                    </p:set>
                                    <p:anim calcmode="lin" valueType="num">
                                      <p:cBhvr>
                                        <p:cTn id="175" dur="500" fill="hold"/>
                                        <p:tgtEl>
                                          <p:spTgt spid="38"/>
                                        </p:tgtEl>
                                        <p:attrNameLst>
                                          <p:attrName>ppt_w</p:attrName>
                                        </p:attrNameLst>
                                      </p:cBhvr>
                                      <p:tavLst>
                                        <p:tav tm="0">
                                          <p:val>
                                            <p:fltVal val="0"/>
                                          </p:val>
                                        </p:tav>
                                        <p:tav tm="100000">
                                          <p:val>
                                            <p:strVal val="#ppt_w"/>
                                          </p:val>
                                        </p:tav>
                                      </p:tavLst>
                                    </p:anim>
                                    <p:anim calcmode="lin" valueType="num">
                                      <p:cBhvr>
                                        <p:cTn id="176" dur="500" fill="hold"/>
                                        <p:tgtEl>
                                          <p:spTgt spid="38"/>
                                        </p:tgtEl>
                                        <p:attrNameLst>
                                          <p:attrName>ppt_h</p:attrName>
                                        </p:attrNameLst>
                                      </p:cBhvr>
                                      <p:tavLst>
                                        <p:tav tm="0">
                                          <p:val>
                                            <p:fltVal val="0"/>
                                          </p:val>
                                        </p:tav>
                                        <p:tav tm="100000">
                                          <p:val>
                                            <p:strVal val="#ppt_h"/>
                                          </p:val>
                                        </p:tav>
                                      </p:tavLst>
                                    </p:anim>
                                    <p:animEffect transition="in" filter="fade">
                                      <p:cBhvr>
                                        <p:cTn id="177" dur="500"/>
                                        <p:tgtEl>
                                          <p:spTgt spid="38"/>
                                        </p:tgtEl>
                                      </p:cBhvr>
                                    </p:animEffect>
                                  </p:childTnLst>
                                </p:cTn>
                              </p:par>
                            </p:childTnLst>
                          </p:cTn>
                        </p:par>
                        <p:par>
                          <p:cTn id="178" fill="hold">
                            <p:stCondLst>
                              <p:cond delay="500"/>
                            </p:stCondLst>
                            <p:childTnLst>
                              <p:par>
                                <p:cTn id="179" presetID="53" presetClass="entr" presetSubtype="0" fill="hold" grpId="0" nodeType="afterEffect">
                                  <p:stCondLst>
                                    <p:cond delay="0"/>
                                  </p:stCondLst>
                                  <p:childTnLst>
                                    <p:set>
                                      <p:cBhvr>
                                        <p:cTn id="180" dur="1" fill="hold">
                                          <p:stCondLst>
                                            <p:cond delay="0"/>
                                          </p:stCondLst>
                                        </p:cTn>
                                        <p:tgtEl>
                                          <p:spTgt spid="56"/>
                                        </p:tgtEl>
                                        <p:attrNameLst>
                                          <p:attrName>style.visibility</p:attrName>
                                        </p:attrNameLst>
                                      </p:cBhvr>
                                      <p:to>
                                        <p:strVal val="visible"/>
                                      </p:to>
                                    </p:set>
                                    <p:anim calcmode="lin" valueType="num">
                                      <p:cBhvr>
                                        <p:cTn id="181" dur="500" fill="hold"/>
                                        <p:tgtEl>
                                          <p:spTgt spid="56"/>
                                        </p:tgtEl>
                                        <p:attrNameLst>
                                          <p:attrName>ppt_w</p:attrName>
                                        </p:attrNameLst>
                                      </p:cBhvr>
                                      <p:tavLst>
                                        <p:tav tm="0">
                                          <p:val>
                                            <p:fltVal val="0"/>
                                          </p:val>
                                        </p:tav>
                                        <p:tav tm="100000">
                                          <p:val>
                                            <p:strVal val="#ppt_w"/>
                                          </p:val>
                                        </p:tav>
                                      </p:tavLst>
                                    </p:anim>
                                    <p:anim calcmode="lin" valueType="num">
                                      <p:cBhvr>
                                        <p:cTn id="182" dur="500" fill="hold"/>
                                        <p:tgtEl>
                                          <p:spTgt spid="56"/>
                                        </p:tgtEl>
                                        <p:attrNameLst>
                                          <p:attrName>ppt_h</p:attrName>
                                        </p:attrNameLst>
                                      </p:cBhvr>
                                      <p:tavLst>
                                        <p:tav tm="0">
                                          <p:val>
                                            <p:fltVal val="0"/>
                                          </p:val>
                                        </p:tav>
                                        <p:tav tm="100000">
                                          <p:val>
                                            <p:strVal val="#ppt_h"/>
                                          </p:val>
                                        </p:tav>
                                      </p:tavLst>
                                    </p:anim>
                                    <p:animEffect transition="in" filter="fade">
                                      <p:cBhvr>
                                        <p:cTn id="18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1" grpId="0" animBg="1"/>
      <p:bldP spid="12" grpId="0" animBg="1"/>
      <p:bldP spid="14" grpId="0"/>
      <p:bldP spid="16" grpId="0"/>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5" grpId="0" animBg="1"/>
      <p:bldP spid="36" grpId="0" animBg="1"/>
      <p:bldP spid="37" grpId="0"/>
      <p:bldP spid="38" grpId="0" animBg="1"/>
      <p:bldP spid="55" grpId="0" animBg="1"/>
      <p:bldP spid="56" grpId="0" animBg="1"/>
      <p:bldP spid="57"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テキストの解析手法</a:t>
            </a:r>
            <a:endParaRPr kumimoji="1" lang="ja-JP" altLang="en-US" dirty="0">
              <a:solidFill>
                <a:schemeClr val="tx2">
                  <a:lumMod val="50000"/>
                </a:schemeClr>
              </a:solidFill>
            </a:endParaRPr>
          </a:p>
        </p:txBody>
      </p:sp>
      <p:sp>
        <p:nvSpPr>
          <p:cNvPr id="39" name="テキスト ボックス 38"/>
          <p:cNvSpPr txBox="1"/>
          <p:nvPr/>
        </p:nvSpPr>
        <p:spPr>
          <a:xfrm>
            <a:off x="489506" y="1891338"/>
            <a:ext cx="4315857" cy="781945"/>
          </a:xfrm>
          <a:prstGeom prst="rect">
            <a:avLst/>
          </a:prstGeom>
          <a:noFill/>
        </p:spPr>
        <p:txBody>
          <a:bodyPr wrap="square" rtlCol="0">
            <a:spAutoFit/>
          </a:bodyPr>
          <a:lstStyle/>
          <a:p>
            <a:pPr fontAlgn="base">
              <a:lnSpc>
                <a:spcPct val="120000"/>
              </a:lnSpc>
            </a:pPr>
            <a:r>
              <a:rPr lang="ja-JP" altLang="en-US" sz="2000" dirty="0" smtClean="0">
                <a:latin typeface="HG丸ｺﾞｼｯｸM-PRO" pitchFamily="50" charset="-128"/>
                <a:ea typeface="HG丸ｺﾞｼｯｸM-PRO" pitchFamily="50" charset="-128"/>
              </a:rPr>
              <a:t>言葉だけでは解釈しきれない場合があります。</a:t>
            </a:r>
          </a:p>
        </p:txBody>
      </p:sp>
      <p:sp>
        <p:nvSpPr>
          <p:cNvPr id="40" name="角丸四角形 39"/>
          <p:cNvSpPr/>
          <p:nvPr/>
        </p:nvSpPr>
        <p:spPr>
          <a:xfrm>
            <a:off x="485775" y="1531298"/>
            <a:ext cx="3960439" cy="358646"/>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600" b="1" dirty="0" smtClean="0">
                <a:solidFill>
                  <a:schemeClr val="tx1"/>
                </a:solidFill>
                <a:latin typeface="HG丸ｺﾞｼｯｸM-PRO" pitchFamily="50" charset="-128"/>
                <a:ea typeface="HG丸ｺﾞｼｯｸM-PRO" pitchFamily="50" charset="-128"/>
              </a:rPr>
              <a:t>機械による解析と人の解釈を融合</a:t>
            </a:r>
          </a:p>
        </p:txBody>
      </p:sp>
      <p:sp>
        <p:nvSpPr>
          <p:cNvPr id="41" name="テキスト ボックス 40"/>
          <p:cNvSpPr txBox="1"/>
          <p:nvPr/>
        </p:nvSpPr>
        <p:spPr>
          <a:xfrm>
            <a:off x="495124" y="4455229"/>
            <a:ext cx="4319589" cy="1520609"/>
          </a:xfrm>
          <a:prstGeom prst="rect">
            <a:avLst/>
          </a:prstGeom>
          <a:noFill/>
        </p:spPr>
        <p:txBody>
          <a:bodyPr wrap="square" rtlCol="0">
            <a:spAutoFit/>
          </a:bodyPr>
          <a:lstStyle/>
          <a:p>
            <a:pPr fontAlgn="base">
              <a:lnSpc>
                <a:spcPct val="120000"/>
              </a:lnSpc>
            </a:pPr>
            <a:r>
              <a:rPr lang="ja-JP" altLang="en-US" sz="2000" dirty="0" smtClean="0">
                <a:latin typeface="HG丸ｺﾞｼｯｸM-PRO" pitchFamily="50" charset="-128"/>
                <a:ea typeface="HG丸ｺﾞｼｯｸM-PRO" pitchFamily="50" charset="-128"/>
              </a:rPr>
              <a:t>従って、テキストをある程度までは機械で解析できますが、最終的には人の解釈を加える必要があり、本技術もその考え方に基づいています。</a:t>
            </a:r>
          </a:p>
        </p:txBody>
      </p:sp>
      <p:pic>
        <p:nvPicPr>
          <p:cNvPr id="44" name="Picture 20" descr="j0395558"/>
          <p:cNvPicPr>
            <a:picLocks noChangeAspect="1" noChangeArrowheads="1"/>
          </p:cNvPicPr>
          <p:nvPr/>
        </p:nvPicPr>
        <p:blipFill>
          <a:blip r:embed="rId2" cstate="print"/>
          <a:srcRect/>
          <a:stretch>
            <a:fillRect/>
          </a:stretch>
        </p:blipFill>
        <p:spPr bwMode="auto">
          <a:xfrm>
            <a:off x="7425894" y="2114969"/>
            <a:ext cx="1530170" cy="1789664"/>
          </a:xfrm>
          <a:prstGeom prst="rect">
            <a:avLst/>
          </a:prstGeom>
          <a:noFill/>
        </p:spPr>
      </p:pic>
      <p:sp>
        <p:nvSpPr>
          <p:cNvPr id="45" name="テキスト ボックス 44"/>
          <p:cNvSpPr txBox="1"/>
          <p:nvPr/>
        </p:nvSpPr>
        <p:spPr>
          <a:xfrm>
            <a:off x="5265654" y="1701163"/>
            <a:ext cx="2091919" cy="276999"/>
          </a:xfrm>
          <a:prstGeom prst="rect">
            <a:avLst/>
          </a:prstGeom>
          <a:noFill/>
        </p:spPr>
        <p:txBody>
          <a:bodyPr wrap="none" lIns="0" tIns="0" rIns="0" bIns="0" rtlCol="0">
            <a:spAutoFit/>
          </a:bodyPr>
          <a:lstStyle/>
          <a:p>
            <a:pPr fontAlgn="base"/>
            <a:r>
              <a:rPr kumimoji="1" lang="ja-JP" altLang="en-US" sz="1800" b="1" dirty="0" smtClean="0">
                <a:latin typeface="HG丸ｺﾞｼｯｸM-PRO" pitchFamily="50" charset="-128"/>
                <a:ea typeface="HG丸ｺﾞｼｯｸM-PRO" pitchFamily="50" charset="-128"/>
              </a:rPr>
              <a:t>「美しい少女の母」</a:t>
            </a:r>
          </a:p>
        </p:txBody>
      </p:sp>
      <p:sp>
        <p:nvSpPr>
          <p:cNvPr id="46" name="テキスト ボックス 45"/>
          <p:cNvSpPr txBox="1"/>
          <p:nvPr/>
        </p:nvSpPr>
        <p:spPr>
          <a:xfrm>
            <a:off x="5400669" y="2223207"/>
            <a:ext cx="2077492" cy="276999"/>
          </a:xfrm>
          <a:prstGeom prst="rect">
            <a:avLst/>
          </a:prstGeom>
          <a:noFill/>
        </p:spPr>
        <p:txBody>
          <a:bodyPr wrap="none" lIns="0" tIns="0" rIns="0" bIns="0" rtlCol="0">
            <a:spAutoFit/>
          </a:bodyPr>
          <a:lstStyle/>
          <a:p>
            <a:pPr fontAlgn="base"/>
            <a:r>
              <a:rPr kumimoji="1" lang="ja-JP" altLang="en-US" sz="1800" dirty="0" smtClean="0">
                <a:latin typeface="HG丸ｺﾞｼｯｸM-PRO" pitchFamily="50" charset="-128"/>
                <a:ea typeface="HG丸ｺﾞｼｯｸM-PRO" pitchFamily="50" charset="-128"/>
              </a:rPr>
              <a:t>美しい</a:t>
            </a:r>
            <a:r>
              <a:rPr lang="ja-JP" altLang="en-US" sz="1800" dirty="0" smtClean="0">
                <a:latin typeface="HG丸ｺﾞｼｯｸM-PRO" pitchFamily="50" charset="-128"/>
                <a:ea typeface="HG丸ｺﾞｼｯｸM-PRO" pitchFamily="50" charset="-128"/>
              </a:rPr>
              <a:t>のはどっち？</a:t>
            </a:r>
            <a:endParaRPr kumimoji="1" lang="ja-JP" altLang="en-US" sz="1800" dirty="0" smtClean="0">
              <a:latin typeface="HG丸ｺﾞｼｯｸM-PRO" pitchFamily="50" charset="-128"/>
              <a:ea typeface="HG丸ｺﾞｼｯｸM-PRO" pitchFamily="50" charset="-128"/>
            </a:endParaRPr>
          </a:p>
        </p:txBody>
      </p:sp>
      <p:sp>
        <p:nvSpPr>
          <p:cNvPr id="47" name="テキスト ボックス 46"/>
          <p:cNvSpPr txBox="1"/>
          <p:nvPr/>
        </p:nvSpPr>
        <p:spPr>
          <a:xfrm>
            <a:off x="5445674" y="3420114"/>
            <a:ext cx="1859483" cy="553998"/>
          </a:xfrm>
          <a:prstGeom prst="rect">
            <a:avLst/>
          </a:prstGeom>
          <a:solidFill>
            <a:schemeClr val="bg1">
              <a:alpha val="80000"/>
            </a:schemeClr>
          </a:solidFill>
        </p:spPr>
        <p:txBody>
          <a:bodyPr wrap="none" lIns="0" tIns="0" rIns="0" bIns="0" rtlCol="0">
            <a:spAutoFit/>
          </a:bodyPr>
          <a:lstStyle/>
          <a:p>
            <a:pPr fontAlgn="base"/>
            <a:r>
              <a:rPr kumimoji="1" lang="ja-JP" altLang="en-US" sz="1800" b="1" dirty="0" smtClean="0">
                <a:solidFill>
                  <a:schemeClr val="tx1">
                    <a:lumMod val="65000"/>
                    <a:lumOff val="35000"/>
                  </a:schemeClr>
                </a:solidFill>
                <a:latin typeface="HG丸ｺﾞｼｯｸM-PRO" pitchFamily="50" charset="-128"/>
                <a:ea typeface="HG丸ｺﾞｼｯｸM-PRO" pitchFamily="50" charset="-128"/>
              </a:rPr>
              <a:t>見ればわかるが</a:t>
            </a:r>
            <a:endParaRPr kumimoji="1" lang="en-US" altLang="ja-JP" sz="1800" b="1" dirty="0" smtClean="0">
              <a:solidFill>
                <a:schemeClr val="tx1">
                  <a:lumMod val="65000"/>
                  <a:lumOff val="35000"/>
                </a:schemeClr>
              </a:solidFill>
              <a:latin typeface="HG丸ｺﾞｼｯｸM-PRO" pitchFamily="50" charset="-128"/>
              <a:ea typeface="HG丸ｺﾞｼｯｸM-PRO" pitchFamily="50" charset="-128"/>
            </a:endParaRPr>
          </a:p>
          <a:p>
            <a:pPr fontAlgn="base"/>
            <a:r>
              <a:rPr lang="ja-JP" altLang="en-US" sz="1800" b="1" dirty="0" smtClean="0">
                <a:solidFill>
                  <a:schemeClr val="tx1">
                    <a:lumMod val="65000"/>
                    <a:lumOff val="35000"/>
                  </a:schemeClr>
                </a:solidFill>
                <a:latin typeface="HG丸ｺﾞｼｯｸM-PRO" pitchFamily="50" charset="-128"/>
                <a:ea typeface="HG丸ｺﾞｼｯｸM-PRO" pitchFamily="50" charset="-128"/>
              </a:rPr>
              <a:t>言葉だけでは不明</a:t>
            </a:r>
            <a:endParaRPr kumimoji="1" lang="ja-JP" altLang="en-US" sz="1800" b="1" dirty="0" smtClean="0">
              <a:solidFill>
                <a:schemeClr val="tx1">
                  <a:lumMod val="65000"/>
                  <a:lumOff val="35000"/>
                </a:schemeClr>
              </a:solidFill>
              <a:latin typeface="HG丸ｺﾞｼｯｸM-PRO" pitchFamily="50" charset="-128"/>
              <a:ea typeface="HG丸ｺﾞｼｯｸM-PRO" pitchFamily="50" charset="-128"/>
            </a:endParaRPr>
          </a:p>
        </p:txBody>
      </p:sp>
      <p:sp>
        <p:nvSpPr>
          <p:cNvPr id="48" name="角丸四角形 47"/>
          <p:cNvSpPr/>
          <p:nvPr/>
        </p:nvSpPr>
        <p:spPr bwMode="auto">
          <a:xfrm>
            <a:off x="5175643" y="1574909"/>
            <a:ext cx="4500501" cy="2578577"/>
          </a:xfrm>
          <a:prstGeom prst="roundRect">
            <a:avLst>
              <a:gd name="adj" fmla="val 7172"/>
            </a:avLst>
          </a:prstGeom>
          <a:noFill/>
          <a:ln w="19050" cap="flat" cmpd="sng" algn="ctr">
            <a:solidFill>
              <a:schemeClr val="tx2">
                <a:lumMod val="40000"/>
                <a:lumOff val="60000"/>
              </a:schemeClr>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49" name="二等辺三角形 48"/>
          <p:cNvSpPr/>
          <p:nvPr/>
        </p:nvSpPr>
        <p:spPr bwMode="auto">
          <a:xfrm rot="10800000">
            <a:off x="7284450" y="4275209"/>
            <a:ext cx="411474" cy="228996"/>
          </a:xfrm>
          <a:prstGeom prst="triangle">
            <a:avLst/>
          </a:prstGeom>
          <a:solidFill>
            <a:schemeClr val="accent1">
              <a:lumMod val="60000"/>
              <a:lumOff val="40000"/>
            </a:schemeClr>
          </a:solid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grpSp>
        <p:nvGrpSpPr>
          <p:cNvPr id="64" name="グループ化 63"/>
          <p:cNvGrpSpPr/>
          <p:nvPr/>
        </p:nvGrpSpPr>
        <p:grpSpPr>
          <a:xfrm>
            <a:off x="5220649" y="4635249"/>
            <a:ext cx="4500500" cy="2088232"/>
            <a:chOff x="5220649" y="4635249"/>
            <a:chExt cx="4500500" cy="2088232"/>
          </a:xfrm>
        </p:grpSpPr>
        <p:pic>
          <p:nvPicPr>
            <p:cNvPr id="31" name="図 30" descr="server_turq.png"/>
            <p:cNvPicPr>
              <a:picLocks noChangeAspect="1"/>
            </p:cNvPicPr>
            <p:nvPr/>
          </p:nvPicPr>
          <p:blipFill>
            <a:blip r:embed="rId3" cstate="print"/>
            <a:stretch>
              <a:fillRect/>
            </a:stretch>
          </p:blipFill>
          <p:spPr>
            <a:xfrm flipH="1">
              <a:off x="8556992" y="4815269"/>
              <a:ext cx="984137" cy="850656"/>
            </a:xfrm>
            <a:prstGeom prst="rect">
              <a:avLst/>
            </a:prstGeom>
          </p:spPr>
        </p:pic>
        <p:grpSp>
          <p:nvGrpSpPr>
            <p:cNvPr id="32" name="グループ化 31"/>
            <p:cNvGrpSpPr/>
            <p:nvPr/>
          </p:nvGrpSpPr>
          <p:grpSpPr>
            <a:xfrm>
              <a:off x="8634037" y="5805379"/>
              <a:ext cx="907092" cy="853440"/>
              <a:chOff x="5898473" y="5492751"/>
              <a:chExt cx="648071" cy="648073"/>
            </a:xfrm>
          </p:grpSpPr>
          <p:pic>
            <p:nvPicPr>
              <p:cNvPr id="33" name="図 32" descr="male_turq.png"/>
              <p:cNvPicPr>
                <a:picLocks noChangeAspect="1"/>
              </p:cNvPicPr>
              <p:nvPr/>
            </p:nvPicPr>
            <p:blipFill>
              <a:blip r:embed="rId4" cstate="print"/>
              <a:stretch>
                <a:fillRect/>
              </a:stretch>
            </p:blipFill>
            <p:spPr>
              <a:xfrm flipH="1">
                <a:off x="5898473" y="5492751"/>
                <a:ext cx="648071" cy="648073"/>
              </a:xfrm>
              <a:prstGeom prst="rect">
                <a:avLst/>
              </a:prstGeom>
            </p:spPr>
          </p:pic>
          <p:sp>
            <p:nvSpPr>
              <p:cNvPr id="34" name="テキスト ボックス 33"/>
              <p:cNvSpPr txBox="1"/>
              <p:nvPr/>
            </p:nvSpPr>
            <p:spPr>
              <a:xfrm rot="544915">
                <a:off x="6112425" y="5498174"/>
                <a:ext cx="401420" cy="341290"/>
              </a:xfrm>
              <a:prstGeom prst="rect">
                <a:avLst/>
              </a:prstGeom>
              <a:noFill/>
            </p:spPr>
            <p:txBody>
              <a:bodyPr wrap="none" rtlCol="0">
                <a:spAutoFit/>
              </a:bodyPr>
              <a:lstStyle/>
              <a:p>
                <a:pPr fontAlgn="base"/>
                <a:r>
                  <a:rPr kumimoji="1" lang="en-US" altLang="ja-JP" sz="1300" b="1" smtClean="0">
                    <a:solidFill>
                      <a:schemeClr val="tx2"/>
                    </a:solidFill>
                    <a:latin typeface="HGP創英角ｺﾞｼｯｸUB" pitchFamily="50" charset="-128"/>
                    <a:ea typeface="HGP創英角ｺﾞｼｯｸUB" pitchFamily="50" charset="-128"/>
                  </a:rPr>
                  <a:t>!</a:t>
                </a:r>
                <a:r>
                  <a:rPr kumimoji="1" lang="ja-JP" altLang="en-US" sz="1300" b="1" smtClean="0">
                    <a:solidFill>
                      <a:schemeClr val="tx2"/>
                    </a:solidFill>
                    <a:latin typeface="HGP創英角ｺﾞｼｯｸUB" pitchFamily="50" charset="-128"/>
                    <a:ea typeface="HGP創英角ｺﾞｼｯｸUB" pitchFamily="50" charset="-128"/>
                  </a:rPr>
                  <a:t>？</a:t>
                </a:r>
              </a:p>
            </p:txBody>
          </p:sp>
        </p:grpSp>
        <p:sp>
          <p:nvSpPr>
            <p:cNvPr id="42" name="角丸四角形 41"/>
            <p:cNvSpPr/>
            <p:nvPr/>
          </p:nvSpPr>
          <p:spPr bwMode="auto">
            <a:xfrm>
              <a:off x="5400670" y="5041015"/>
              <a:ext cx="2925324" cy="411474"/>
            </a:xfrm>
            <a:prstGeom prst="roundRect">
              <a:avLst/>
            </a:prstGeom>
            <a:solidFill>
              <a:schemeClr val="accent1">
                <a:lumMod val="20000"/>
                <a:lumOff val="80000"/>
              </a:schemeClr>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コンピューターに</a:t>
              </a: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よる</a:t>
              </a:r>
              <a:r>
                <a:rPr kumimoji="1" lang="ja-JP" altLang="en-US" sz="1600" dirty="0" smtClean="0">
                  <a:latin typeface="HG丸ｺﾞｼｯｸM-PRO" pitchFamily="50" charset="-128"/>
                  <a:ea typeface="HG丸ｺﾞｼｯｸM-PRO" pitchFamily="50" charset="-128"/>
                </a:rPr>
                <a:t>解析</a:t>
              </a:r>
              <a:endParaRPr kumimoji="1" lang="ja-JP" altLang="en-US" sz="1600" b="0" i="0" u="none" strike="noStrike" cap="none" normalizeH="0" baseline="0" dirty="0" smtClean="0">
                <a:ln>
                  <a:noFill/>
                </a:ln>
                <a:effectLst/>
                <a:latin typeface="HG丸ｺﾞｼｯｸM-PRO" pitchFamily="50" charset="-128"/>
                <a:ea typeface="HG丸ｺﾞｼｯｸM-PRO" pitchFamily="50" charset="-128"/>
              </a:endParaRPr>
            </a:p>
          </p:txBody>
        </p:sp>
        <p:sp>
          <p:nvSpPr>
            <p:cNvPr id="43" name="角丸四角形 42"/>
            <p:cNvSpPr/>
            <p:nvPr/>
          </p:nvSpPr>
          <p:spPr bwMode="auto">
            <a:xfrm>
              <a:off x="5400669" y="6014111"/>
              <a:ext cx="2925325" cy="376333"/>
            </a:xfrm>
            <a:prstGeom prst="roundRect">
              <a:avLst/>
            </a:prstGeom>
            <a:solidFill>
              <a:schemeClr val="accent1">
                <a:lumMod val="20000"/>
                <a:lumOff val="80000"/>
              </a:schemeClr>
            </a:solidFill>
            <a:ln w="63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r>
                <a:rPr lang="ja-JP" altLang="en-US" sz="1600" dirty="0" smtClean="0">
                  <a:latin typeface="HG丸ｺﾞｼｯｸM-PRO" pitchFamily="50" charset="-128"/>
                  <a:ea typeface="HG丸ｺﾞｼｯｸM-PRO" pitchFamily="50" charset="-128"/>
                </a:rPr>
                <a:t>人</a:t>
              </a:r>
              <a:r>
                <a:rPr kumimoji="1" lang="ja-JP" altLang="en-US" sz="1600" b="0" i="0" u="none" strike="noStrike" cap="none" normalizeH="0" baseline="0" dirty="0" smtClean="0">
                  <a:ln>
                    <a:noFill/>
                  </a:ln>
                  <a:effectLst/>
                  <a:latin typeface="HG丸ｺﾞｼｯｸM-PRO" pitchFamily="50" charset="-128"/>
                  <a:ea typeface="HG丸ｺﾞｼｯｸM-PRO" pitchFamily="50" charset="-128"/>
                </a:rPr>
                <a:t>の解釈</a:t>
              </a:r>
            </a:p>
          </p:txBody>
        </p:sp>
        <p:sp>
          <p:nvSpPr>
            <p:cNvPr id="50" name="角丸四角形 49"/>
            <p:cNvSpPr/>
            <p:nvPr/>
          </p:nvSpPr>
          <p:spPr bwMode="auto">
            <a:xfrm>
              <a:off x="5220649" y="4732409"/>
              <a:ext cx="4500500" cy="1991072"/>
            </a:xfrm>
            <a:prstGeom prst="roundRect">
              <a:avLst>
                <a:gd name="adj" fmla="val 7172"/>
              </a:avLst>
            </a:prstGeom>
            <a:noFill/>
            <a:ln w="19050" cap="flat" cmpd="sng" algn="ctr">
              <a:solidFill>
                <a:schemeClr val="tx2">
                  <a:lumMod val="40000"/>
                  <a:lumOff val="60000"/>
                </a:schemeClr>
              </a:solid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1" name="テキスト ボックス 50"/>
            <p:cNvSpPr txBox="1"/>
            <p:nvPr/>
          </p:nvSpPr>
          <p:spPr>
            <a:xfrm>
              <a:off x="5310659" y="4635249"/>
              <a:ext cx="1000274" cy="200055"/>
            </a:xfrm>
            <a:prstGeom prst="rect">
              <a:avLst/>
            </a:prstGeom>
            <a:solidFill>
              <a:schemeClr val="bg1"/>
            </a:solidFill>
          </p:spPr>
          <p:txBody>
            <a:bodyPr wrap="none" lIns="0" tIns="0" rIns="0" bIns="0" rtlCol="0">
              <a:spAutoFit/>
            </a:bodyPr>
            <a:lstStyle/>
            <a:p>
              <a:pPr fontAlgn="base"/>
              <a:r>
                <a:rPr kumimoji="1" lang="ja-JP" altLang="en-US" sz="1300" b="1" dirty="0" smtClean="0">
                  <a:solidFill>
                    <a:schemeClr val="accent1"/>
                  </a:solidFill>
                  <a:latin typeface="HG丸ｺﾞｼｯｸM-PRO" pitchFamily="50" charset="-128"/>
                  <a:ea typeface="HG丸ｺﾞｼｯｸM-PRO" pitchFamily="50" charset="-128"/>
                </a:rPr>
                <a:t>テキスト解析</a:t>
              </a:r>
            </a:p>
          </p:txBody>
        </p:sp>
        <p:grpSp>
          <p:nvGrpSpPr>
            <p:cNvPr id="52" name="グループ化 207"/>
            <p:cNvGrpSpPr/>
            <p:nvPr/>
          </p:nvGrpSpPr>
          <p:grpSpPr>
            <a:xfrm>
              <a:off x="6771454" y="5658225"/>
              <a:ext cx="204390" cy="183630"/>
              <a:chOff x="2630091" y="5130676"/>
              <a:chExt cx="216024" cy="216024"/>
            </a:xfrm>
            <a:solidFill>
              <a:schemeClr val="accent1"/>
            </a:solidFill>
          </p:grpSpPr>
          <p:sp>
            <p:nvSpPr>
              <p:cNvPr id="53" name="正方形/長方形 52"/>
              <p:cNvSpPr/>
              <p:nvPr/>
            </p:nvSpPr>
            <p:spPr bwMode="auto">
              <a:xfrm>
                <a:off x="2630091" y="5202684"/>
                <a:ext cx="216024" cy="72008"/>
              </a:xfrm>
              <a:prstGeom prst="rect">
                <a:avLst/>
              </a:prstGeom>
              <a:grp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sp>
            <p:nvSpPr>
              <p:cNvPr id="54" name="正方形/長方形 53"/>
              <p:cNvSpPr/>
              <p:nvPr/>
            </p:nvSpPr>
            <p:spPr bwMode="auto">
              <a:xfrm rot="5400000">
                <a:off x="2630091" y="5202684"/>
                <a:ext cx="216024" cy="72008"/>
              </a:xfrm>
              <a:prstGeom prst="rect">
                <a:avLst/>
              </a:prstGeom>
              <a:grpFill/>
              <a:ln w="6350" cap="flat" cmpd="sng" algn="ctr">
                <a:noFill/>
                <a:prstDash val="solid"/>
                <a:round/>
                <a:headEnd type="none" w="med" len="med"/>
                <a:tailEnd type="none" w="med" len="med"/>
              </a:ln>
              <a:effectLst/>
            </p:spPr>
            <p:txBody>
              <a:bodyPr vert="horz" wrap="square" lIns="90000" tIns="0" rIns="90000" bIns="0" numCol="1" rtlCol="0" anchor="ctr" anchorCtr="0" compatLnSpc="1">
                <a:prstTxWarp prst="textNoShape">
                  <a:avLst/>
                </a:prstTxWarp>
              </a:bodyPr>
              <a:lstStyle/>
              <a:p>
                <a:pPr marL="0" marR="0" indent="0" algn="ctr" defTabSz="914400" rtl="0" eaLnBrk="1" fontAlgn="ctr" latinLnBrk="0" hangingPunct="0">
                  <a:spcBef>
                    <a:spcPct val="0"/>
                  </a:spcBef>
                  <a:spcAft>
                    <a:spcPct val="0"/>
                  </a:spcAft>
                  <a:buClrTx/>
                  <a:buSzTx/>
                  <a:buFontTx/>
                  <a:buNone/>
                  <a:tabLst/>
                </a:pPr>
                <a:endParaRPr kumimoji="1" lang="ja-JP" altLang="en-US" sz="1300" b="0" i="0" u="none" strike="noStrike" cap="none" normalizeH="0" baseline="0" dirty="0" err="1" smtClean="0">
                  <a:ln>
                    <a:noFill/>
                  </a:ln>
                  <a:effectLst/>
                  <a:latin typeface="HG丸ｺﾞｼｯｸM-PRO" pitchFamily="50" charset="-128"/>
                  <a:ea typeface="HG丸ｺﾞｼｯｸM-PRO" pitchFamily="50" charset="-128"/>
                </a:endParaRPr>
              </a:p>
            </p:txBody>
          </p:sp>
        </p:grpSp>
      </p:grpSp>
      <p:sp>
        <p:nvSpPr>
          <p:cNvPr id="56" name="二等辺三角形 55"/>
          <p:cNvSpPr/>
          <p:nvPr/>
        </p:nvSpPr>
        <p:spPr>
          <a:xfrm rot="10800000">
            <a:off x="2214315" y="1243266"/>
            <a:ext cx="504056" cy="144016"/>
          </a:xfrm>
          <a:prstGeom prst="triangle">
            <a:avLst/>
          </a:prstGeom>
          <a:gradFill flip="none" rotWithShape="1">
            <a:gsLst>
              <a:gs pos="0">
                <a:schemeClr val="tx1">
                  <a:lumMod val="50000"/>
                  <a:lumOff val="50000"/>
                </a:schemeClr>
              </a:gs>
              <a:gs pos="100000">
                <a:schemeClr val="bg1">
                  <a:lumMod val="65000"/>
                </a:schemeClr>
              </a:gs>
            </a:gsLst>
            <a:lin ang="54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300" smtClean="0">
              <a:solidFill>
                <a:schemeClr val="tx1"/>
              </a:solidFill>
              <a:latin typeface="HG丸ｺﾞｼｯｸM-PRO" pitchFamily="50" charset="-128"/>
              <a:ea typeface="HG丸ｺﾞｼｯｸM-PRO" pitchFamily="50" charset="-128"/>
            </a:endParaRPr>
          </a:p>
        </p:txBody>
      </p:sp>
      <p:sp>
        <p:nvSpPr>
          <p:cNvPr id="59" name="テキスト ボックス 58"/>
          <p:cNvSpPr txBox="1"/>
          <p:nvPr/>
        </p:nvSpPr>
        <p:spPr>
          <a:xfrm>
            <a:off x="5670699" y="2655029"/>
            <a:ext cx="923330" cy="553998"/>
          </a:xfrm>
          <a:prstGeom prst="rect">
            <a:avLst/>
          </a:prstGeom>
          <a:noFill/>
        </p:spPr>
        <p:txBody>
          <a:bodyPr wrap="none" lIns="0" tIns="0" rIns="0" bIns="0" rtlCol="0">
            <a:spAutoFit/>
          </a:bodyPr>
          <a:lstStyle/>
          <a:p>
            <a:pPr fontAlgn="base"/>
            <a:r>
              <a:rPr kumimoji="1" lang="ja-JP" altLang="en-US" sz="1800" dirty="0" smtClean="0">
                <a:latin typeface="HG丸ｺﾞｼｯｸM-PRO" pitchFamily="50" charset="-128"/>
                <a:ea typeface="HG丸ｺﾞｼｯｸM-PRO" pitchFamily="50" charset="-128"/>
              </a:rPr>
              <a:t>・少女？</a:t>
            </a:r>
            <a:endParaRPr kumimoji="1" lang="en-US" altLang="ja-JP" sz="1800" dirty="0" smtClean="0">
              <a:latin typeface="HG丸ｺﾞｼｯｸM-PRO" pitchFamily="50" charset="-128"/>
              <a:ea typeface="HG丸ｺﾞｼｯｸM-PRO" pitchFamily="50" charset="-128"/>
            </a:endParaRPr>
          </a:p>
          <a:p>
            <a:pPr fontAlgn="base"/>
            <a:r>
              <a:rPr lang="ja-JP" altLang="en-US" sz="1800" dirty="0" smtClean="0">
                <a:latin typeface="HG丸ｺﾞｼｯｸM-PRO" pitchFamily="50" charset="-128"/>
                <a:ea typeface="HG丸ｺﾞｼｯｸM-PRO" pitchFamily="50" charset="-128"/>
              </a:rPr>
              <a:t>・母？</a:t>
            </a:r>
            <a:endParaRPr kumimoji="1" lang="ja-JP" altLang="en-US" sz="1800" dirty="0" smtClean="0">
              <a:latin typeface="HG丸ｺﾞｼｯｸM-PRO" pitchFamily="50" charset="-128"/>
              <a:ea typeface="HG丸ｺﾞｼｯｸM-PRO" pitchFamily="50" charset="-128"/>
            </a:endParaRPr>
          </a:p>
        </p:txBody>
      </p:sp>
      <p:sp>
        <p:nvSpPr>
          <p:cNvPr id="60" name="テキスト ボックス 59"/>
          <p:cNvSpPr txBox="1"/>
          <p:nvPr/>
        </p:nvSpPr>
        <p:spPr>
          <a:xfrm>
            <a:off x="495124" y="2745039"/>
            <a:ext cx="4031208" cy="1520609"/>
          </a:xfrm>
          <a:prstGeom prst="rect">
            <a:avLst/>
          </a:prstGeom>
          <a:noFill/>
        </p:spPr>
        <p:txBody>
          <a:bodyPr wrap="square" rtlCol="0">
            <a:spAutoFit/>
          </a:bodyPr>
          <a:lstStyle/>
          <a:p>
            <a:pPr fontAlgn="base">
              <a:lnSpc>
                <a:spcPct val="120000"/>
              </a:lnSpc>
            </a:pPr>
            <a:r>
              <a:rPr lang="ja-JP" altLang="en-US" sz="2000" dirty="0" smtClean="0">
                <a:solidFill>
                  <a:schemeClr val="tx1">
                    <a:lumMod val="85000"/>
                    <a:lumOff val="15000"/>
                  </a:schemeClr>
                </a:solidFill>
                <a:latin typeface="HG丸ｺﾞｼｯｸM-PRO" pitchFamily="50" charset="-128"/>
                <a:ea typeface="HG丸ｺﾞｼｯｸM-PRO" pitchFamily="50" charset="-128"/>
              </a:rPr>
              <a:t>例えば・・</a:t>
            </a:r>
            <a:endParaRPr lang="en-US" altLang="ja-JP" sz="2000" dirty="0" smtClean="0">
              <a:solidFill>
                <a:schemeClr val="tx1">
                  <a:lumMod val="85000"/>
                  <a:lumOff val="15000"/>
                </a:schemeClr>
              </a:solidFill>
              <a:latin typeface="HG丸ｺﾞｼｯｸM-PRO" pitchFamily="50" charset="-128"/>
              <a:ea typeface="HG丸ｺﾞｼｯｸM-PRO" pitchFamily="50" charset="-128"/>
            </a:endParaRPr>
          </a:p>
          <a:p>
            <a:pPr fontAlgn="base">
              <a:lnSpc>
                <a:spcPct val="120000"/>
              </a:lnSpc>
            </a:pPr>
            <a:r>
              <a:rPr lang="ja-JP" altLang="en-US" sz="2000" dirty="0" smtClean="0">
                <a:solidFill>
                  <a:schemeClr val="tx1">
                    <a:lumMod val="85000"/>
                    <a:lumOff val="15000"/>
                  </a:schemeClr>
                </a:solidFill>
                <a:latin typeface="HG丸ｺﾞｼｯｸM-PRO" pitchFamily="50" charset="-128"/>
                <a:ea typeface="HG丸ｺﾞｼｯｸM-PRO" pitchFamily="50" charset="-128"/>
              </a:rPr>
              <a:t>「美しい少女の母」という言葉で、美しいのは、少女と母の２通りの解釈が可能です。</a:t>
            </a:r>
          </a:p>
        </p:txBody>
      </p:sp>
      <p:sp>
        <p:nvSpPr>
          <p:cNvPr id="61"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手法について２</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62" name="テキスト ボックス 61"/>
          <p:cNvSpPr txBox="1"/>
          <p:nvPr/>
        </p:nvSpPr>
        <p:spPr>
          <a:xfrm>
            <a:off x="8956064" y="1844939"/>
            <a:ext cx="450050" cy="1077218"/>
          </a:xfrm>
          <a:prstGeom prst="rect">
            <a:avLst/>
          </a:prstGeom>
          <a:noFill/>
        </p:spPr>
        <p:txBody>
          <a:bodyPr wrap="square" rtlCol="0">
            <a:spAutoFit/>
          </a:bodyPr>
          <a:lstStyle/>
          <a:p>
            <a:r>
              <a:rPr kumimoji="1" lang="ja-JP" altLang="en-US" sz="1600" dirty="0" smtClean="0"/>
              <a:t>山田花子</a:t>
            </a:r>
          </a:p>
        </p:txBody>
      </p:sp>
      <p:sp>
        <p:nvSpPr>
          <p:cNvPr id="30" name="正方形/長方形 29"/>
          <p:cNvSpPr/>
          <p:nvPr/>
        </p:nvSpPr>
        <p:spPr bwMode="auto">
          <a:xfrm>
            <a:off x="8956064" y="1799934"/>
            <a:ext cx="450050" cy="144016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
        <p:nvSpPr>
          <p:cNvPr id="35" name="テキスト ボックス 34"/>
          <p:cNvSpPr txBox="1"/>
          <p:nvPr/>
        </p:nvSpPr>
        <p:spPr>
          <a:xfrm>
            <a:off x="9001069" y="1826645"/>
            <a:ext cx="450050" cy="1077218"/>
          </a:xfrm>
          <a:prstGeom prst="rect">
            <a:avLst/>
          </a:prstGeom>
          <a:noFill/>
        </p:spPr>
        <p:txBody>
          <a:bodyPr wrap="square" rtlCol="0">
            <a:spAutoFit/>
          </a:bodyPr>
          <a:lstStyle/>
          <a:p>
            <a:r>
              <a:rPr kumimoji="1" lang="ja-JP" altLang="en-US" sz="1600" dirty="0"/>
              <a:t>佐々木希</a:t>
            </a:r>
            <a:endParaRPr kumimoji="1" lang="ja-JP" altLang="en-US" sz="1600" dirty="0" smtClean="0"/>
          </a:p>
        </p:txBody>
      </p:sp>
      <p:sp>
        <p:nvSpPr>
          <p:cNvPr id="36" name="正方形/長方形 35"/>
          <p:cNvSpPr/>
          <p:nvPr/>
        </p:nvSpPr>
        <p:spPr bwMode="auto">
          <a:xfrm>
            <a:off x="9046074" y="1664919"/>
            <a:ext cx="450050" cy="144016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r>
              <a:rPr kumimoji="1" lang="en-US" altLang="ja-JP" sz="1600" dirty="0" smtClean="0"/>
              <a:t/>
            </a:r>
            <a:endParaRPr kumimoji="1" lang="ja-JP" altLang="en-US" sz="1600" dirty="0" err="1" smtClean="0"/>
          </a:p>
        </p:txBody>
      </p:sp>
      <p:sp>
        <p:nvSpPr>
          <p:cNvPr id="55" name="正方形/長方形 54"/>
          <p:cNvSpPr/>
          <p:nvPr/>
        </p:nvSpPr>
        <p:spPr bwMode="auto">
          <a:xfrm>
            <a:off x="6120749" y="0"/>
            <a:ext cx="765085" cy="153017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
        <p:nvSpPr>
          <p:cNvPr id="63" name="正方形/長方形 62"/>
          <p:cNvSpPr/>
          <p:nvPr/>
        </p:nvSpPr>
        <p:spPr bwMode="auto">
          <a:xfrm>
            <a:off x="7830939" y="6795489"/>
            <a:ext cx="1890210" cy="450050"/>
          </a:xfrm>
          <a:prstGeom prst="rect">
            <a:avLst/>
          </a:prstGeom>
          <a:solidFill>
            <a:schemeClr val="bg1"/>
          </a:solidFill>
          <a:ln w="38100">
            <a:solidFill>
              <a:schemeClr val="bg1"/>
            </a:solidFill>
          </a:ln>
        </p:spPr>
        <p:txBody>
          <a:bodyPr vert="horz" wrap="square" lIns="91440" tIns="45720" rIns="91440" bIns="45720" numCol="1" rtlCol="0" anchor="ctr" anchorCtr="0" compatLnSpc="1">
            <a:prstTxWarp prst="textNoShape">
              <a:avLst/>
            </a:prstTxWarp>
          </a:bodyPr>
          <a:lstStyle/>
          <a:p>
            <a:pPr algn="ctr"/>
            <a:endParaRPr kumimoji="1" lang="ja-JP" altLang="en-US" sz="1600" dirty="0" err="1"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fltVal val="0"/>
                                          </p:val>
                                        </p:tav>
                                        <p:tav tm="100000">
                                          <p:val>
                                            <p:strVal val="#ppt_w"/>
                                          </p:val>
                                        </p:tav>
                                      </p:tavLst>
                                    </p:anim>
                                    <p:anim calcmode="lin" valueType="num">
                                      <p:cBhvr>
                                        <p:cTn id="30" dur="500" fill="hold"/>
                                        <p:tgtEl>
                                          <p:spTgt spid="48"/>
                                        </p:tgtEl>
                                        <p:attrNameLst>
                                          <p:attrName>ppt_h</p:attrName>
                                        </p:attrNameLst>
                                      </p:cBhvr>
                                      <p:tavLst>
                                        <p:tav tm="0">
                                          <p:val>
                                            <p:fltVal val="0"/>
                                          </p:val>
                                        </p:tav>
                                        <p:tav tm="100000">
                                          <p:val>
                                            <p:strVal val="#ppt_h"/>
                                          </p:val>
                                        </p:tav>
                                      </p:tavLst>
                                    </p:anim>
                                    <p:animEffect transition="in" filter="fade">
                                      <p:cBhvr>
                                        <p:cTn id="31" dur="500"/>
                                        <p:tgtEl>
                                          <p:spTgt spid="48"/>
                                        </p:tgtEl>
                                      </p:cBhvr>
                                    </p:animEffect>
                                  </p:childTnLst>
                                </p:cTn>
                              </p:par>
                              <p:par>
                                <p:cTn id="32" presetID="53"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par>
                                <p:cTn id="37" presetID="53"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ppt_w</p:attrName>
                                        </p:attrNameLst>
                                      </p:cBhvr>
                                      <p:tavLst>
                                        <p:tav tm="0">
                                          <p:val>
                                            <p:fltVal val="0"/>
                                          </p:val>
                                        </p:tav>
                                        <p:tav tm="100000">
                                          <p:val>
                                            <p:strVal val="#ppt_w"/>
                                          </p:val>
                                        </p:tav>
                                      </p:tavLst>
                                    </p:anim>
                                    <p:anim calcmode="lin" valueType="num">
                                      <p:cBhvr>
                                        <p:cTn id="40" dur="500" fill="hold"/>
                                        <p:tgtEl>
                                          <p:spTgt spid="44"/>
                                        </p:tgtEl>
                                        <p:attrNameLst>
                                          <p:attrName>ppt_h</p:attrName>
                                        </p:attrNameLst>
                                      </p:cBhvr>
                                      <p:tavLst>
                                        <p:tav tm="0">
                                          <p:val>
                                            <p:fltVal val="0"/>
                                          </p:val>
                                        </p:tav>
                                        <p:tav tm="100000">
                                          <p:val>
                                            <p:strVal val="#ppt_h"/>
                                          </p:val>
                                        </p:tav>
                                      </p:tavLst>
                                    </p:anim>
                                    <p:animEffect transition="in" filter="fade">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0" fill="hold" grpId="0"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ppt_w</p:attrName>
                                        </p:attrNameLst>
                                      </p:cBhvr>
                                      <p:tavLst>
                                        <p:tav tm="0">
                                          <p:val>
                                            <p:fltVal val="0"/>
                                          </p:val>
                                        </p:tav>
                                        <p:tav tm="100000">
                                          <p:val>
                                            <p:strVal val="#ppt_w"/>
                                          </p:val>
                                        </p:tav>
                                      </p:tavLst>
                                    </p:anim>
                                    <p:anim calcmode="lin" valueType="num">
                                      <p:cBhvr>
                                        <p:cTn id="47" dur="500" fill="hold"/>
                                        <p:tgtEl>
                                          <p:spTgt spid="46"/>
                                        </p:tgtEl>
                                        <p:attrNameLst>
                                          <p:attrName>ppt_h</p:attrName>
                                        </p:attrNameLst>
                                      </p:cBhvr>
                                      <p:tavLst>
                                        <p:tav tm="0">
                                          <p:val>
                                            <p:fltVal val="0"/>
                                          </p:val>
                                        </p:tav>
                                        <p:tav tm="100000">
                                          <p:val>
                                            <p:strVal val="#ppt_h"/>
                                          </p:val>
                                        </p:tav>
                                      </p:tavLst>
                                    </p:anim>
                                    <p:animEffect transition="in" filter="fade">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0" fill="hold" grpId="0" nodeType="click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p:cTn id="53" dur="500" fill="hold"/>
                                        <p:tgtEl>
                                          <p:spTgt spid="59"/>
                                        </p:tgtEl>
                                        <p:attrNameLst>
                                          <p:attrName>ppt_w</p:attrName>
                                        </p:attrNameLst>
                                      </p:cBhvr>
                                      <p:tavLst>
                                        <p:tav tm="0">
                                          <p:val>
                                            <p:fltVal val="0"/>
                                          </p:val>
                                        </p:tav>
                                        <p:tav tm="100000">
                                          <p:val>
                                            <p:strVal val="#ppt_w"/>
                                          </p:val>
                                        </p:tav>
                                      </p:tavLst>
                                    </p:anim>
                                    <p:anim calcmode="lin" valueType="num">
                                      <p:cBhvr>
                                        <p:cTn id="54" dur="500" fill="hold"/>
                                        <p:tgtEl>
                                          <p:spTgt spid="59"/>
                                        </p:tgtEl>
                                        <p:attrNameLst>
                                          <p:attrName>ppt_h</p:attrName>
                                        </p:attrNameLst>
                                      </p:cBhvr>
                                      <p:tavLst>
                                        <p:tav tm="0">
                                          <p:val>
                                            <p:fltVal val="0"/>
                                          </p:val>
                                        </p:tav>
                                        <p:tav tm="100000">
                                          <p:val>
                                            <p:strVal val="#ppt_h"/>
                                          </p:val>
                                        </p:tav>
                                      </p:tavLst>
                                    </p:anim>
                                    <p:animEffect transition="in" filter="fade">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0"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 calcmode="lin" valueType="num">
                                      <p:cBhvr>
                                        <p:cTn id="60" dur="500" fill="hold"/>
                                        <p:tgtEl>
                                          <p:spTgt spid="47"/>
                                        </p:tgtEl>
                                        <p:attrNameLst>
                                          <p:attrName>ppt_w</p:attrName>
                                        </p:attrNameLst>
                                      </p:cBhvr>
                                      <p:tavLst>
                                        <p:tav tm="0">
                                          <p:val>
                                            <p:fltVal val="0"/>
                                          </p:val>
                                        </p:tav>
                                        <p:tav tm="100000">
                                          <p:val>
                                            <p:strVal val="#ppt_w"/>
                                          </p:val>
                                        </p:tav>
                                      </p:tavLst>
                                    </p:anim>
                                    <p:anim calcmode="lin" valueType="num">
                                      <p:cBhvr>
                                        <p:cTn id="61" dur="500" fill="hold"/>
                                        <p:tgtEl>
                                          <p:spTgt spid="47"/>
                                        </p:tgtEl>
                                        <p:attrNameLst>
                                          <p:attrName>ppt_h</p:attrName>
                                        </p:attrNameLst>
                                      </p:cBhvr>
                                      <p:tavLst>
                                        <p:tav tm="0">
                                          <p:val>
                                            <p:fltVal val="0"/>
                                          </p:val>
                                        </p:tav>
                                        <p:tav tm="100000">
                                          <p:val>
                                            <p:strVal val="#ppt_h"/>
                                          </p:val>
                                        </p:tav>
                                      </p:tavLst>
                                    </p:anim>
                                    <p:animEffect transition="in" filter="fade">
                                      <p:cBhvr>
                                        <p:cTn id="62" dur="5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 calcmode="lin" valueType="num">
                                      <p:cBhvr>
                                        <p:cTn id="67" dur="500" fill="hold"/>
                                        <p:tgtEl>
                                          <p:spTgt spid="62"/>
                                        </p:tgtEl>
                                        <p:attrNameLst>
                                          <p:attrName>ppt_w</p:attrName>
                                        </p:attrNameLst>
                                      </p:cBhvr>
                                      <p:tavLst>
                                        <p:tav tm="0">
                                          <p:val>
                                            <p:fltVal val="0"/>
                                          </p:val>
                                        </p:tav>
                                        <p:tav tm="100000">
                                          <p:val>
                                            <p:strVal val="#ppt_w"/>
                                          </p:val>
                                        </p:tav>
                                      </p:tavLst>
                                    </p:anim>
                                    <p:anim calcmode="lin" valueType="num">
                                      <p:cBhvr>
                                        <p:cTn id="68" dur="500" fill="hold"/>
                                        <p:tgtEl>
                                          <p:spTgt spid="62"/>
                                        </p:tgtEl>
                                        <p:attrNameLst>
                                          <p:attrName>ppt_h</p:attrName>
                                        </p:attrNameLst>
                                      </p:cBhvr>
                                      <p:tavLst>
                                        <p:tav tm="0">
                                          <p:val>
                                            <p:fltVal val="0"/>
                                          </p:val>
                                        </p:tav>
                                        <p:tav tm="100000">
                                          <p:val>
                                            <p:strVal val="#ppt_h"/>
                                          </p:val>
                                        </p:tav>
                                      </p:tavLst>
                                    </p:anim>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animEffect transition="in" filter="fade">
                                      <p:cBhvr>
                                        <p:cTn id="83" dur="500"/>
                                        <p:tgtEl>
                                          <p:spTgt spid="3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fade">
                                      <p:cBhvr>
                                        <p:cTn id="88" dur="500"/>
                                        <p:tgtEl>
                                          <p:spTgt spid="36"/>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0"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 calcmode="lin" valueType="num">
                                      <p:cBhvr>
                                        <p:cTn id="93" dur="500" fill="hold"/>
                                        <p:tgtEl>
                                          <p:spTgt spid="41"/>
                                        </p:tgtEl>
                                        <p:attrNameLst>
                                          <p:attrName>ppt_w</p:attrName>
                                        </p:attrNameLst>
                                      </p:cBhvr>
                                      <p:tavLst>
                                        <p:tav tm="0">
                                          <p:val>
                                            <p:fltVal val="0"/>
                                          </p:val>
                                        </p:tav>
                                        <p:tav tm="100000">
                                          <p:val>
                                            <p:strVal val="#ppt_w"/>
                                          </p:val>
                                        </p:tav>
                                      </p:tavLst>
                                    </p:anim>
                                    <p:anim calcmode="lin" valueType="num">
                                      <p:cBhvr>
                                        <p:cTn id="94" dur="500" fill="hold"/>
                                        <p:tgtEl>
                                          <p:spTgt spid="41"/>
                                        </p:tgtEl>
                                        <p:attrNameLst>
                                          <p:attrName>ppt_h</p:attrName>
                                        </p:attrNameLst>
                                      </p:cBhvr>
                                      <p:tavLst>
                                        <p:tav tm="0">
                                          <p:val>
                                            <p:fltVal val="0"/>
                                          </p:val>
                                        </p:tav>
                                        <p:tav tm="100000">
                                          <p:val>
                                            <p:strVal val="#ppt_h"/>
                                          </p:val>
                                        </p:tav>
                                      </p:tavLst>
                                    </p:anim>
                                    <p:animEffect transition="in" filter="fade">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0" fill="hold" grpId="0" nodeType="clickEffect">
                                  <p:stCondLst>
                                    <p:cond delay="0"/>
                                  </p:stCondLst>
                                  <p:childTnLst>
                                    <p:set>
                                      <p:cBhvr>
                                        <p:cTn id="99" dur="1" fill="hold">
                                          <p:stCondLst>
                                            <p:cond delay="0"/>
                                          </p:stCondLst>
                                        </p:cTn>
                                        <p:tgtEl>
                                          <p:spTgt spid="49"/>
                                        </p:tgtEl>
                                        <p:attrNameLst>
                                          <p:attrName>style.visibility</p:attrName>
                                        </p:attrNameLst>
                                      </p:cBhvr>
                                      <p:to>
                                        <p:strVal val="visible"/>
                                      </p:to>
                                    </p:set>
                                    <p:anim calcmode="lin" valueType="num">
                                      <p:cBhvr>
                                        <p:cTn id="100" dur="500" fill="hold"/>
                                        <p:tgtEl>
                                          <p:spTgt spid="49"/>
                                        </p:tgtEl>
                                        <p:attrNameLst>
                                          <p:attrName>ppt_w</p:attrName>
                                        </p:attrNameLst>
                                      </p:cBhvr>
                                      <p:tavLst>
                                        <p:tav tm="0">
                                          <p:val>
                                            <p:fltVal val="0"/>
                                          </p:val>
                                        </p:tav>
                                        <p:tav tm="100000">
                                          <p:val>
                                            <p:strVal val="#ppt_w"/>
                                          </p:val>
                                        </p:tav>
                                      </p:tavLst>
                                    </p:anim>
                                    <p:anim calcmode="lin" valueType="num">
                                      <p:cBhvr>
                                        <p:cTn id="101" dur="500" fill="hold"/>
                                        <p:tgtEl>
                                          <p:spTgt spid="49"/>
                                        </p:tgtEl>
                                        <p:attrNameLst>
                                          <p:attrName>ppt_h</p:attrName>
                                        </p:attrNameLst>
                                      </p:cBhvr>
                                      <p:tavLst>
                                        <p:tav tm="0">
                                          <p:val>
                                            <p:fltVal val="0"/>
                                          </p:val>
                                        </p:tav>
                                        <p:tav tm="100000">
                                          <p:val>
                                            <p:strVal val="#ppt_h"/>
                                          </p:val>
                                        </p:tav>
                                      </p:tavLst>
                                    </p:anim>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53" presetClass="entr" presetSubtype="0" fill="hold" nodeType="clickEffect">
                                  <p:stCondLst>
                                    <p:cond delay="0"/>
                                  </p:stCondLst>
                                  <p:childTnLst>
                                    <p:set>
                                      <p:cBhvr>
                                        <p:cTn id="106" dur="1" fill="hold">
                                          <p:stCondLst>
                                            <p:cond delay="0"/>
                                          </p:stCondLst>
                                        </p:cTn>
                                        <p:tgtEl>
                                          <p:spTgt spid="64"/>
                                        </p:tgtEl>
                                        <p:attrNameLst>
                                          <p:attrName>style.visibility</p:attrName>
                                        </p:attrNameLst>
                                      </p:cBhvr>
                                      <p:to>
                                        <p:strVal val="visible"/>
                                      </p:to>
                                    </p:set>
                                    <p:anim calcmode="lin" valueType="num">
                                      <p:cBhvr>
                                        <p:cTn id="107" dur="500" fill="hold"/>
                                        <p:tgtEl>
                                          <p:spTgt spid="64"/>
                                        </p:tgtEl>
                                        <p:attrNameLst>
                                          <p:attrName>ppt_w</p:attrName>
                                        </p:attrNameLst>
                                      </p:cBhvr>
                                      <p:tavLst>
                                        <p:tav tm="0">
                                          <p:val>
                                            <p:fltVal val="0"/>
                                          </p:val>
                                        </p:tav>
                                        <p:tav tm="100000">
                                          <p:val>
                                            <p:strVal val="#ppt_w"/>
                                          </p:val>
                                        </p:tav>
                                      </p:tavLst>
                                    </p:anim>
                                    <p:anim calcmode="lin" valueType="num">
                                      <p:cBhvr>
                                        <p:cTn id="108" dur="500" fill="hold"/>
                                        <p:tgtEl>
                                          <p:spTgt spid="64"/>
                                        </p:tgtEl>
                                        <p:attrNameLst>
                                          <p:attrName>ppt_h</p:attrName>
                                        </p:attrNameLst>
                                      </p:cBhvr>
                                      <p:tavLst>
                                        <p:tav tm="0">
                                          <p:val>
                                            <p:fltVal val="0"/>
                                          </p:val>
                                        </p:tav>
                                        <p:tav tm="100000">
                                          <p:val>
                                            <p:strVal val="#ppt_h"/>
                                          </p:val>
                                        </p:tav>
                                      </p:tavLst>
                                    </p:anim>
                                    <p:animEffect transition="in" filter="fade">
                                      <p:cBhvr>
                                        <p:cTn id="10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1" grpId="0"/>
      <p:bldP spid="45" grpId="0"/>
      <p:bldP spid="46" grpId="0"/>
      <p:bldP spid="47" grpId="0" animBg="1"/>
      <p:bldP spid="48" grpId="0" animBg="1"/>
      <p:bldP spid="49" grpId="0" animBg="1"/>
      <p:bldP spid="56" grpId="0" animBg="1"/>
      <p:bldP spid="59" grpId="0"/>
      <p:bldP spid="60" grpId="0"/>
      <p:bldP spid="62" grpId="0"/>
      <p:bldP spid="30" grpId="0" animBg="1"/>
      <p:bldP spid="35" grpId="0"/>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tx2">
                    <a:lumMod val="50000"/>
                  </a:schemeClr>
                </a:solidFill>
              </a:rPr>
              <a:t>主な出力表示</a:t>
            </a:r>
            <a:endParaRPr kumimoji="1" lang="ja-JP" altLang="en-US" dirty="0">
              <a:solidFill>
                <a:schemeClr val="tx2">
                  <a:lumMod val="50000"/>
                </a:schemeClr>
              </a:solidFill>
            </a:endParaRPr>
          </a:p>
        </p:txBody>
      </p:sp>
      <p:sp>
        <p:nvSpPr>
          <p:cNvPr id="6" name="テキスト ボックス 5"/>
          <p:cNvSpPr txBox="1"/>
          <p:nvPr/>
        </p:nvSpPr>
        <p:spPr>
          <a:xfrm>
            <a:off x="485776" y="1564569"/>
            <a:ext cx="5499958" cy="2080570"/>
          </a:xfrm>
          <a:prstGeom prst="rect">
            <a:avLst/>
          </a:prstGeom>
          <a:noFill/>
        </p:spPr>
        <p:txBody>
          <a:bodyPr wrap="square" lIns="0" tIns="0" rIns="0" bIns="0" rtlCol="0">
            <a:spAutoFit/>
          </a:bodyPr>
          <a:lstStyle/>
          <a:p>
            <a:pPr marL="228600" indent="-228600" fontAlgn="base">
              <a:lnSpc>
                <a:spcPct val="130000"/>
              </a:lnSpc>
            </a:pPr>
            <a:r>
              <a:rPr lang="ja-JP" altLang="en-US" sz="2400" b="1" dirty="0" smtClean="0">
                <a:solidFill>
                  <a:schemeClr val="tx2">
                    <a:lumMod val="50000"/>
                  </a:schemeClr>
                </a:solidFill>
                <a:latin typeface="HG丸ｺﾞｼｯｸM-PRO" pitchFamily="50" charset="-128"/>
                <a:ea typeface="HG丸ｺﾞｼｯｸM-PRO" pitchFamily="50" charset="-128"/>
              </a:rPr>
              <a:t>多語グラフ</a:t>
            </a:r>
            <a:endParaRPr lang="en-US" altLang="ja-JP" sz="2400" b="1" dirty="0" smtClean="0">
              <a:solidFill>
                <a:schemeClr val="tx2">
                  <a:lumMod val="50000"/>
                </a:schemeClr>
              </a:solidFill>
              <a:latin typeface="HG丸ｺﾞｼｯｸM-PRO" pitchFamily="50" charset="-128"/>
              <a:ea typeface="HG丸ｺﾞｼｯｸM-PRO" pitchFamily="50" charset="-128"/>
            </a:endParaRPr>
          </a:p>
          <a:p>
            <a:pPr marL="228600" indent="-228600" fontAlgn="base">
              <a:lnSpc>
                <a:spcPct val="130000"/>
              </a:lnSpc>
            </a:pPr>
            <a:r>
              <a:rPr lang="ja-JP" altLang="en-US" sz="2000" dirty="0" smtClean="0">
                <a:solidFill>
                  <a:schemeClr val="tx1">
                    <a:lumMod val="85000"/>
                    <a:lumOff val="15000"/>
                  </a:schemeClr>
                </a:solidFill>
                <a:latin typeface="HG丸ｺﾞｼｯｸM-PRO" pitchFamily="50" charset="-128"/>
                <a:ea typeface="HG丸ｺﾞｼｯｸM-PRO" pitchFamily="50" charset="-128"/>
              </a:rPr>
              <a:t>　テキストの形態素解析を行い、語同士の関係性が多い語とその関係性を色等で示したもの。これにより、全体として多く語られている内容を概観できます。</a:t>
            </a:r>
          </a:p>
        </p:txBody>
      </p:sp>
      <p:sp>
        <p:nvSpPr>
          <p:cNvPr id="9" name="テキスト ボックス 8"/>
          <p:cNvSpPr txBox="1"/>
          <p:nvPr/>
        </p:nvSpPr>
        <p:spPr>
          <a:xfrm>
            <a:off x="6390779" y="4590244"/>
            <a:ext cx="769441" cy="170239"/>
          </a:xfrm>
          <a:prstGeom prst="rect">
            <a:avLst/>
          </a:prstGeom>
          <a:noFill/>
        </p:spPr>
        <p:txBody>
          <a:bodyPr wrap="none" lIns="0" tIns="0" rIns="0" bIns="0" rtlCol="0">
            <a:spAutoFit/>
          </a:bodyPr>
          <a:lstStyle/>
          <a:p>
            <a:pPr fontAlgn="base">
              <a:lnSpc>
                <a:spcPts val="1500"/>
              </a:lnSpc>
            </a:pPr>
            <a:r>
              <a:rPr kumimoji="1" lang="ja-JP" altLang="en-US" sz="1200" b="1" dirty="0" smtClean="0">
                <a:solidFill>
                  <a:schemeClr val="tx1">
                    <a:lumMod val="85000"/>
                    <a:lumOff val="15000"/>
                  </a:schemeClr>
                </a:solidFill>
                <a:latin typeface="HG丸ｺﾞｼｯｸM-PRO" pitchFamily="50" charset="-128"/>
                <a:ea typeface="HG丸ｺﾞｼｯｸM-PRO" pitchFamily="50" charset="-128"/>
              </a:rPr>
              <a:t>ウニグラフ</a:t>
            </a:r>
          </a:p>
        </p:txBody>
      </p:sp>
      <p:pic>
        <p:nvPicPr>
          <p:cNvPr id="10" name="図 9" descr="0-1a(faunda４０代).JPG"/>
          <p:cNvPicPr>
            <a:picLocks noChangeAspect="1"/>
          </p:cNvPicPr>
          <p:nvPr/>
        </p:nvPicPr>
        <p:blipFill>
          <a:blip r:embed="rId2" cstate="print"/>
          <a:stretch>
            <a:fillRect/>
          </a:stretch>
        </p:blipFill>
        <p:spPr>
          <a:xfrm>
            <a:off x="6345774" y="764818"/>
            <a:ext cx="2970330" cy="3202793"/>
          </a:xfrm>
          <a:prstGeom prst="rect">
            <a:avLst/>
          </a:prstGeom>
          <a:ln w="9525">
            <a:solidFill>
              <a:schemeClr val="bg1">
                <a:lumMod val="65000"/>
              </a:schemeClr>
            </a:solidFill>
          </a:ln>
        </p:spPr>
      </p:pic>
      <p:sp>
        <p:nvSpPr>
          <p:cNvPr id="18" name="角丸四角形 17"/>
          <p:cNvSpPr/>
          <p:nvPr/>
        </p:nvSpPr>
        <p:spPr>
          <a:xfrm>
            <a:off x="485775" y="1097855"/>
            <a:ext cx="3960439" cy="387043"/>
          </a:xfrm>
          <a:prstGeom prst="roundRect">
            <a:avLst/>
          </a:prstGeom>
          <a:solidFill>
            <a:schemeClr val="accent1">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ja-JP" altLang="en-US" sz="1800" b="1" dirty="0" smtClean="0">
                <a:solidFill>
                  <a:schemeClr val="tx1"/>
                </a:solidFill>
                <a:latin typeface="HG丸ｺﾞｼｯｸM-PRO" pitchFamily="50" charset="-128"/>
                <a:ea typeface="HG丸ｺﾞｼｯｸM-PRO" pitchFamily="50" charset="-128"/>
              </a:rPr>
              <a:t>多く語られている内容の簡略表示</a:t>
            </a:r>
          </a:p>
        </p:txBody>
      </p:sp>
      <p:sp>
        <p:nvSpPr>
          <p:cNvPr id="19" name="テキスト ボックス 18"/>
          <p:cNvSpPr txBox="1"/>
          <p:nvPr/>
        </p:nvSpPr>
        <p:spPr>
          <a:xfrm>
            <a:off x="450119" y="5355329"/>
            <a:ext cx="4959899" cy="1280351"/>
          </a:xfrm>
          <a:prstGeom prst="rect">
            <a:avLst/>
          </a:prstGeom>
          <a:noFill/>
        </p:spPr>
        <p:txBody>
          <a:bodyPr wrap="square" lIns="0" tIns="0" rIns="0" bIns="0" rtlCol="0">
            <a:spAutoFit/>
          </a:bodyPr>
          <a:lstStyle/>
          <a:p>
            <a:pPr marL="228600" indent="-228600" fontAlgn="base">
              <a:lnSpc>
                <a:spcPct val="130000"/>
              </a:lnSpc>
            </a:pPr>
            <a:r>
              <a:rPr lang="ja-JP" altLang="en-US" sz="2400" b="1" dirty="0" smtClean="0">
                <a:solidFill>
                  <a:schemeClr val="tx2">
                    <a:lumMod val="50000"/>
                  </a:schemeClr>
                </a:solidFill>
                <a:latin typeface="HG丸ｺﾞｼｯｸM-PRO" pitchFamily="50" charset="-128"/>
                <a:ea typeface="HG丸ｺﾞｼｯｸM-PRO" pitchFamily="50" charset="-128"/>
              </a:rPr>
              <a:t>ウニグラフ</a:t>
            </a:r>
            <a:endParaRPr lang="en-US" altLang="ja-JP" sz="2400" b="1" dirty="0" smtClean="0">
              <a:solidFill>
                <a:schemeClr val="tx2">
                  <a:lumMod val="50000"/>
                </a:schemeClr>
              </a:solidFill>
              <a:latin typeface="HG丸ｺﾞｼｯｸM-PRO" pitchFamily="50" charset="-128"/>
              <a:ea typeface="HG丸ｺﾞｼｯｸM-PRO" pitchFamily="50" charset="-128"/>
            </a:endParaRPr>
          </a:p>
          <a:p>
            <a:pPr marL="228600" indent="-228600" fontAlgn="base">
              <a:lnSpc>
                <a:spcPct val="130000"/>
              </a:lnSpc>
            </a:pPr>
            <a:r>
              <a:rPr lang="en-US" altLang="ja-JP" sz="2000" dirty="0" smtClean="0">
                <a:solidFill>
                  <a:schemeClr val="tx1">
                    <a:lumMod val="85000"/>
                    <a:lumOff val="15000"/>
                  </a:schemeClr>
                </a:solidFill>
                <a:latin typeface="HG丸ｺﾞｼｯｸM-PRO" pitchFamily="50" charset="-128"/>
                <a:ea typeface="HG丸ｺﾞｼｯｸM-PRO" pitchFamily="50" charset="-128"/>
              </a:rPr>
              <a:t>	</a:t>
            </a:r>
            <a:r>
              <a:rPr lang="ja-JP" altLang="en-US" sz="2000" dirty="0" smtClean="0">
                <a:solidFill>
                  <a:schemeClr val="tx1">
                    <a:lumMod val="85000"/>
                    <a:lumOff val="15000"/>
                  </a:schemeClr>
                </a:solidFill>
                <a:latin typeface="HG丸ｺﾞｼｯｸM-PRO" pitchFamily="50" charset="-128"/>
                <a:ea typeface="HG丸ｺﾞｼｯｸM-PRO" pitchFamily="50" charset="-128"/>
              </a:rPr>
              <a:t>多語グラフの語の出現頻度を円の大きさで表した図。</a:t>
            </a:r>
          </a:p>
        </p:txBody>
      </p:sp>
      <p:sp>
        <p:nvSpPr>
          <p:cNvPr id="21" name="Oval 15"/>
          <p:cNvSpPr>
            <a:spLocks noChangeArrowheads="1"/>
          </p:cNvSpPr>
          <p:nvPr/>
        </p:nvSpPr>
        <p:spPr bwMode="auto">
          <a:xfrm>
            <a:off x="1552175" y="4824331"/>
            <a:ext cx="148696" cy="149375"/>
          </a:xfrm>
          <a:prstGeom prst="ellipse">
            <a:avLst/>
          </a:prstGeom>
          <a:noFill/>
          <a:ln w="9525">
            <a:solidFill>
              <a:schemeClr val="tx1"/>
            </a:solidFill>
            <a:round/>
            <a:headEnd/>
            <a:tailEnd/>
          </a:ln>
          <a:effectLst/>
        </p:spPr>
        <p:txBody>
          <a:bodyPr wrap="none" lIns="90000" tIns="46800" rIns="90000" bIns="46800" anchor="ctr"/>
          <a:lstStyle/>
          <a:p>
            <a:endParaRPr lang="ja-JP" altLang="ja-JP" sz="700" b="0"/>
          </a:p>
        </p:txBody>
      </p:sp>
      <p:sp>
        <p:nvSpPr>
          <p:cNvPr id="22" name="Oval 17"/>
          <p:cNvSpPr>
            <a:spLocks noChangeArrowheads="1"/>
          </p:cNvSpPr>
          <p:nvPr/>
        </p:nvSpPr>
        <p:spPr bwMode="auto">
          <a:xfrm>
            <a:off x="1561842" y="4057134"/>
            <a:ext cx="148696" cy="149375"/>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700" b="0"/>
          </a:p>
        </p:txBody>
      </p:sp>
      <p:sp>
        <p:nvSpPr>
          <p:cNvPr id="23" name="Oval 18"/>
          <p:cNvSpPr>
            <a:spLocks noChangeArrowheads="1"/>
          </p:cNvSpPr>
          <p:nvPr/>
        </p:nvSpPr>
        <p:spPr bwMode="auto">
          <a:xfrm>
            <a:off x="1552175" y="4439891"/>
            <a:ext cx="148696" cy="149375"/>
          </a:xfrm>
          <a:prstGeom prst="ellipse">
            <a:avLst/>
          </a:prstGeom>
          <a:noFill/>
          <a:ln w="9525">
            <a:solidFill>
              <a:srgbClr val="CC00CC"/>
            </a:solidFill>
            <a:round/>
            <a:headEnd/>
            <a:tailEnd/>
          </a:ln>
          <a:effectLst/>
        </p:spPr>
        <p:txBody>
          <a:bodyPr wrap="none" lIns="90000" tIns="46800" rIns="90000" bIns="46800" anchor="ctr"/>
          <a:lstStyle/>
          <a:p>
            <a:endParaRPr lang="ja-JP" altLang="ja-JP" sz="700" b="0"/>
          </a:p>
        </p:txBody>
      </p:sp>
      <p:sp>
        <p:nvSpPr>
          <p:cNvPr id="24" name="Rectangle 21"/>
          <p:cNvSpPr>
            <a:spLocks noChangeArrowheads="1"/>
          </p:cNvSpPr>
          <p:nvPr/>
        </p:nvSpPr>
        <p:spPr bwMode="auto">
          <a:xfrm>
            <a:off x="1802858" y="4025573"/>
            <a:ext cx="989053" cy="338554"/>
          </a:xfrm>
          <a:prstGeom prst="rect">
            <a:avLst/>
          </a:prstGeom>
          <a:noFill/>
          <a:ln w="9525">
            <a:noFill/>
            <a:miter lim="800000"/>
            <a:headEnd/>
            <a:tailEnd/>
          </a:ln>
          <a:effectLst/>
        </p:spPr>
        <p:txBody>
          <a:bodyPr wrap="none" lIns="0" tIns="0" rIns="0" bIns="0" anchor="ctr">
            <a:spAutoFit/>
          </a:bodyPr>
          <a:lstStyle/>
          <a:p>
            <a:pPr algn="l" defTabSz="990600"/>
            <a:r>
              <a:rPr lang="ja-JP" altLang="en-US" sz="1100" b="0" dirty="0"/>
              <a:t>多くの</a:t>
            </a:r>
            <a:r>
              <a:rPr lang="ja-JP" altLang="en-US" sz="1100" b="0"/>
              <a:t>関係</a:t>
            </a:r>
            <a:r>
              <a:rPr lang="ja-JP" altLang="en-US" sz="1100" b="0" smtClean="0"/>
              <a:t>を</a:t>
            </a:r>
            <a:r>
              <a:rPr lang="en-US" altLang="ja-JP" sz="1100" b="0" smtClean="0"/>
              <a:t/>
            </a:r>
            <a:br>
              <a:rPr lang="en-US" altLang="ja-JP" sz="1100" b="0" smtClean="0"/>
            </a:br>
            <a:r>
              <a:rPr lang="ja-JP" altLang="en-US" sz="1100" b="0" smtClean="0"/>
              <a:t>持つ</a:t>
            </a:r>
            <a:r>
              <a:rPr lang="ja-JP" altLang="en-US" sz="1100" b="0" dirty="0"/>
              <a:t>語の</a:t>
            </a:r>
            <a:r>
              <a:rPr lang="en-US" altLang="ja-JP" sz="1100" b="0" dirty="0"/>
              <a:t>TOP5</a:t>
            </a:r>
            <a:endParaRPr lang="en-US" altLang="ja-JP" sz="1100" b="0" dirty="0">
              <a:solidFill>
                <a:srgbClr val="CC3300"/>
              </a:solidFill>
            </a:endParaRPr>
          </a:p>
        </p:txBody>
      </p:sp>
      <p:sp>
        <p:nvSpPr>
          <p:cNvPr id="25" name="Line 11"/>
          <p:cNvSpPr>
            <a:spLocks noChangeShapeType="1"/>
          </p:cNvSpPr>
          <p:nvPr/>
        </p:nvSpPr>
        <p:spPr bwMode="auto">
          <a:xfrm>
            <a:off x="3237831" y="4918063"/>
            <a:ext cx="237128" cy="0"/>
          </a:xfrm>
          <a:prstGeom prst="line">
            <a:avLst/>
          </a:prstGeom>
          <a:noFill/>
          <a:ln w="9525">
            <a:solidFill>
              <a:schemeClr val="tx1"/>
            </a:solidFill>
            <a:round/>
            <a:headEnd/>
            <a:tailEnd type="triangle" w="med" len="med"/>
          </a:ln>
          <a:effectLst/>
        </p:spPr>
        <p:txBody>
          <a:bodyPr wrap="none" lIns="90000" tIns="46800" rIns="90000" bIns="46800" anchor="ctr"/>
          <a:lstStyle/>
          <a:p>
            <a:endParaRPr lang="ja-JP" altLang="en-US"/>
          </a:p>
        </p:txBody>
      </p:sp>
      <p:sp>
        <p:nvSpPr>
          <p:cNvPr id="26" name="Line 19"/>
          <p:cNvSpPr>
            <a:spLocks noChangeShapeType="1"/>
          </p:cNvSpPr>
          <p:nvPr/>
        </p:nvSpPr>
        <p:spPr bwMode="auto">
          <a:xfrm>
            <a:off x="3231550" y="4136776"/>
            <a:ext cx="237128" cy="0"/>
          </a:xfrm>
          <a:prstGeom prst="line">
            <a:avLst/>
          </a:prstGeom>
          <a:noFill/>
          <a:ln w="9525">
            <a:solidFill>
              <a:srgbClr val="FF0066"/>
            </a:solidFill>
            <a:round/>
            <a:headEnd/>
            <a:tailEnd type="triangle" w="med" len="med"/>
          </a:ln>
          <a:effectLst/>
        </p:spPr>
        <p:txBody>
          <a:bodyPr wrap="none" lIns="90000" tIns="46800" rIns="90000" bIns="46800" anchor="ctr"/>
          <a:lstStyle/>
          <a:p>
            <a:endParaRPr lang="ja-JP" altLang="en-US"/>
          </a:p>
        </p:txBody>
      </p:sp>
      <p:sp>
        <p:nvSpPr>
          <p:cNvPr id="27" name="Line 20"/>
          <p:cNvSpPr>
            <a:spLocks noChangeShapeType="1"/>
          </p:cNvSpPr>
          <p:nvPr/>
        </p:nvSpPr>
        <p:spPr bwMode="auto">
          <a:xfrm>
            <a:off x="3231550" y="4536494"/>
            <a:ext cx="237128" cy="0"/>
          </a:xfrm>
          <a:prstGeom prst="line">
            <a:avLst/>
          </a:prstGeom>
          <a:noFill/>
          <a:ln w="9525">
            <a:solidFill>
              <a:srgbClr val="CC00FF"/>
            </a:solidFill>
            <a:round/>
            <a:headEnd/>
            <a:tailEnd type="triangle" w="med" len="med"/>
          </a:ln>
          <a:effectLst/>
        </p:spPr>
        <p:txBody>
          <a:bodyPr wrap="none" lIns="90000" tIns="46800" rIns="90000" bIns="46800" anchor="ctr"/>
          <a:lstStyle/>
          <a:p>
            <a:endParaRPr lang="ja-JP" altLang="en-US"/>
          </a:p>
        </p:txBody>
      </p:sp>
      <p:sp>
        <p:nvSpPr>
          <p:cNvPr id="28" name="Line 22"/>
          <p:cNvSpPr>
            <a:spLocks noChangeShapeType="1"/>
          </p:cNvSpPr>
          <p:nvPr/>
        </p:nvSpPr>
        <p:spPr bwMode="auto">
          <a:xfrm flipH="1">
            <a:off x="3218986" y="4635799"/>
            <a:ext cx="237128" cy="0"/>
          </a:xfrm>
          <a:prstGeom prst="line">
            <a:avLst/>
          </a:prstGeom>
          <a:noFill/>
          <a:ln w="9525">
            <a:solidFill>
              <a:srgbClr val="CC00FF"/>
            </a:solidFill>
            <a:round/>
            <a:headEnd/>
            <a:tailEnd type="triangle" w="med" len="med"/>
          </a:ln>
          <a:effectLst/>
        </p:spPr>
        <p:txBody>
          <a:bodyPr wrap="none" lIns="90000" tIns="46800" rIns="90000" bIns="46800" anchor="ctr"/>
          <a:lstStyle/>
          <a:p>
            <a:endParaRPr lang="ja-JP" altLang="en-US"/>
          </a:p>
        </p:txBody>
      </p:sp>
      <p:sp>
        <p:nvSpPr>
          <p:cNvPr id="29" name="Rectangle 24"/>
          <p:cNvSpPr>
            <a:spLocks noChangeArrowheads="1"/>
          </p:cNvSpPr>
          <p:nvPr/>
        </p:nvSpPr>
        <p:spPr bwMode="auto">
          <a:xfrm>
            <a:off x="3611176" y="4021711"/>
            <a:ext cx="1196044" cy="369332"/>
          </a:xfrm>
          <a:prstGeom prst="rect">
            <a:avLst/>
          </a:prstGeom>
          <a:noFill/>
          <a:ln w="9525">
            <a:noFill/>
            <a:miter lim="800000"/>
            <a:headEnd/>
            <a:tailEnd/>
          </a:ln>
          <a:effectLst/>
        </p:spPr>
        <p:txBody>
          <a:bodyPr wrap="square" lIns="0" tIns="0" rIns="0" bIns="0" anchor="ctr">
            <a:spAutoFit/>
          </a:bodyPr>
          <a:lstStyle/>
          <a:p>
            <a:pPr algn="l" defTabSz="990600"/>
            <a:r>
              <a:rPr lang="ja-JP" altLang="en-US" sz="1200" b="0"/>
              <a:t>　</a:t>
            </a:r>
            <a:r>
              <a:rPr lang="ja-JP" altLang="en-US" sz="1200" b="0" smtClean="0"/>
              <a:t>の</a:t>
            </a:r>
            <a:r>
              <a:rPr lang="en-US" altLang="ja-JP" sz="1200" b="0" smtClean="0"/>
              <a:t>TOP3</a:t>
            </a:r>
            <a:r>
              <a:rPr lang="ja-JP" altLang="en-US" sz="1200" b="0" smtClean="0"/>
              <a:t>から</a:t>
            </a:r>
            <a:endParaRPr lang="en-US" altLang="ja-JP" sz="1200" b="0" smtClean="0"/>
          </a:p>
          <a:p>
            <a:pPr algn="l" defTabSz="990600"/>
            <a:r>
              <a:rPr lang="ja-JP" altLang="en-US" sz="1200" b="0" smtClean="0"/>
              <a:t>の</a:t>
            </a:r>
            <a:r>
              <a:rPr lang="ja-JP" altLang="en-US" sz="1200" b="0"/>
              <a:t>矢印</a:t>
            </a:r>
            <a:endParaRPr lang="ja-JP" altLang="en-US" sz="1200" b="0">
              <a:solidFill>
                <a:srgbClr val="CC3300"/>
              </a:solidFill>
            </a:endParaRPr>
          </a:p>
        </p:txBody>
      </p:sp>
      <p:sp>
        <p:nvSpPr>
          <p:cNvPr id="30" name="Oval 25"/>
          <p:cNvSpPr>
            <a:spLocks noChangeArrowheads="1"/>
          </p:cNvSpPr>
          <p:nvPr/>
        </p:nvSpPr>
        <p:spPr bwMode="auto">
          <a:xfrm>
            <a:off x="3579026" y="4054233"/>
            <a:ext cx="87992" cy="87992"/>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700" b="0"/>
          </a:p>
        </p:txBody>
      </p:sp>
      <p:sp>
        <p:nvSpPr>
          <p:cNvPr id="31" name="Rectangle 26"/>
          <p:cNvSpPr>
            <a:spLocks noChangeArrowheads="1"/>
          </p:cNvSpPr>
          <p:nvPr/>
        </p:nvSpPr>
        <p:spPr bwMode="auto">
          <a:xfrm>
            <a:off x="3611176" y="4413973"/>
            <a:ext cx="1196044" cy="369332"/>
          </a:xfrm>
          <a:prstGeom prst="rect">
            <a:avLst/>
          </a:prstGeom>
          <a:noFill/>
          <a:ln w="9525">
            <a:noFill/>
            <a:miter lim="800000"/>
            <a:headEnd/>
            <a:tailEnd/>
          </a:ln>
          <a:effectLst/>
        </p:spPr>
        <p:txBody>
          <a:bodyPr wrap="square" lIns="0" tIns="0" rIns="0" bIns="0" anchor="ctr">
            <a:spAutoFit/>
          </a:bodyPr>
          <a:lstStyle/>
          <a:p>
            <a:pPr algn="l" defTabSz="990600"/>
            <a:r>
              <a:rPr lang="ja-JP" altLang="en-US" sz="1200" b="0"/>
              <a:t>一緒に</a:t>
            </a:r>
            <a:r>
              <a:rPr lang="ja-JP" altLang="en-US" sz="1200" b="0" smtClean="0"/>
              <a:t>語られる</a:t>
            </a:r>
            <a:endParaRPr lang="en-US" altLang="ja-JP" sz="1200" b="0" smtClean="0"/>
          </a:p>
          <a:p>
            <a:pPr algn="l" defTabSz="990600"/>
            <a:r>
              <a:rPr lang="ja-JP" altLang="en-US" sz="1200" b="0" smtClean="0"/>
              <a:t>こと</a:t>
            </a:r>
            <a:r>
              <a:rPr lang="ja-JP" altLang="en-US" sz="1200" b="0"/>
              <a:t>が多い</a:t>
            </a:r>
            <a:r>
              <a:rPr lang="ja-JP" altLang="en-US" sz="1200" b="0" smtClean="0"/>
              <a:t>関係</a:t>
            </a:r>
            <a:endParaRPr lang="ja-JP" altLang="en-US" sz="1200" b="0">
              <a:solidFill>
                <a:srgbClr val="CC3300"/>
              </a:solidFill>
            </a:endParaRPr>
          </a:p>
        </p:txBody>
      </p:sp>
      <p:sp>
        <p:nvSpPr>
          <p:cNvPr id="32" name="Rectangle 27"/>
          <p:cNvSpPr>
            <a:spLocks noChangeArrowheads="1"/>
          </p:cNvSpPr>
          <p:nvPr/>
        </p:nvSpPr>
        <p:spPr bwMode="auto">
          <a:xfrm>
            <a:off x="3604408" y="4813874"/>
            <a:ext cx="844012" cy="184666"/>
          </a:xfrm>
          <a:prstGeom prst="rect">
            <a:avLst/>
          </a:prstGeom>
          <a:noFill/>
          <a:ln w="9525">
            <a:noFill/>
            <a:miter lim="800000"/>
            <a:headEnd/>
            <a:tailEnd/>
          </a:ln>
          <a:effectLst/>
        </p:spPr>
        <p:txBody>
          <a:bodyPr wrap="square" lIns="0" tIns="0" rIns="0" bIns="0" anchor="ctr">
            <a:spAutoFit/>
          </a:bodyPr>
          <a:lstStyle/>
          <a:p>
            <a:pPr algn="l" defTabSz="990600"/>
            <a:r>
              <a:rPr lang="ja-JP" altLang="en-US" sz="1200" b="0"/>
              <a:t>上記以外</a:t>
            </a:r>
            <a:endParaRPr lang="ja-JP" altLang="en-US" sz="1200" b="0">
              <a:solidFill>
                <a:srgbClr val="CC3300"/>
              </a:solidFill>
            </a:endParaRPr>
          </a:p>
        </p:txBody>
      </p:sp>
      <p:sp>
        <p:nvSpPr>
          <p:cNvPr id="33" name="Rectangle 28"/>
          <p:cNvSpPr>
            <a:spLocks noChangeArrowheads="1"/>
          </p:cNvSpPr>
          <p:nvPr/>
        </p:nvSpPr>
        <p:spPr bwMode="auto">
          <a:xfrm>
            <a:off x="1813497" y="4813874"/>
            <a:ext cx="564257" cy="169277"/>
          </a:xfrm>
          <a:prstGeom prst="rect">
            <a:avLst/>
          </a:prstGeom>
          <a:noFill/>
          <a:ln w="9525">
            <a:noFill/>
            <a:miter lim="800000"/>
            <a:headEnd/>
            <a:tailEnd/>
          </a:ln>
          <a:effectLst/>
        </p:spPr>
        <p:txBody>
          <a:bodyPr wrap="none" lIns="0" tIns="0" rIns="0" bIns="0" anchor="ctr">
            <a:spAutoFit/>
          </a:bodyPr>
          <a:lstStyle/>
          <a:p>
            <a:pPr algn="l" defTabSz="990600"/>
            <a:r>
              <a:rPr lang="ja-JP" altLang="en-US" sz="1100" b="0" dirty="0"/>
              <a:t>上記以外</a:t>
            </a:r>
            <a:endParaRPr lang="ja-JP" altLang="en-US" sz="1100" b="0" dirty="0">
              <a:solidFill>
                <a:srgbClr val="CC3300"/>
              </a:solidFill>
            </a:endParaRPr>
          </a:p>
        </p:txBody>
      </p:sp>
      <p:sp>
        <p:nvSpPr>
          <p:cNvPr id="34" name="Rectangle 30"/>
          <p:cNvSpPr>
            <a:spLocks noChangeArrowheads="1"/>
          </p:cNvSpPr>
          <p:nvPr/>
        </p:nvSpPr>
        <p:spPr bwMode="auto">
          <a:xfrm>
            <a:off x="1829307" y="4413973"/>
            <a:ext cx="987450" cy="338554"/>
          </a:xfrm>
          <a:prstGeom prst="rect">
            <a:avLst/>
          </a:prstGeom>
          <a:noFill/>
          <a:ln w="9525">
            <a:noFill/>
            <a:miter lim="800000"/>
            <a:headEnd/>
            <a:tailEnd/>
          </a:ln>
          <a:effectLst/>
        </p:spPr>
        <p:txBody>
          <a:bodyPr wrap="none" lIns="0" tIns="0" rIns="0" bIns="0" anchor="ctr">
            <a:spAutoFit/>
          </a:bodyPr>
          <a:lstStyle/>
          <a:p>
            <a:pPr algn="l" defTabSz="990600"/>
            <a:r>
              <a:rPr lang="ja-JP" altLang="en-US" sz="1100" b="0" dirty="0"/>
              <a:t>　の次に関係</a:t>
            </a:r>
            <a:r>
              <a:rPr lang="ja-JP" altLang="en-US" sz="1100" b="0" dirty="0" smtClean="0"/>
              <a:t>を</a:t>
            </a:r>
            <a:r>
              <a:rPr lang="en-US" altLang="ja-JP" sz="1100" b="0" dirty="0" smtClean="0"/>
              <a:t/>
            </a:r>
            <a:br>
              <a:rPr lang="en-US" altLang="ja-JP" sz="1100" b="0" dirty="0" smtClean="0"/>
            </a:br>
            <a:r>
              <a:rPr lang="ja-JP" altLang="en-US" sz="1100" b="0" dirty="0" smtClean="0"/>
              <a:t>多く</a:t>
            </a:r>
            <a:r>
              <a:rPr lang="ja-JP" altLang="en-US" sz="1100" b="0" dirty="0"/>
              <a:t>持つ語</a:t>
            </a:r>
            <a:endParaRPr lang="ja-JP" altLang="en-US" sz="1100" b="0" dirty="0">
              <a:solidFill>
                <a:srgbClr val="CC3300"/>
              </a:solidFill>
            </a:endParaRPr>
          </a:p>
        </p:txBody>
      </p:sp>
      <p:sp>
        <p:nvSpPr>
          <p:cNvPr id="35" name="Oval 31"/>
          <p:cNvSpPr>
            <a:spLocks noChangeArrowheads="1"/>
          </p:cNvSpPr>
          <p:nvPr/>
        </p:nvSpPr>
        <p:spPr bwMode="auto">
          <a:xfrm>
            <a:off x="1831023" y="4458217"/>
            <a:ext cx="87992" cy="87992"/>
          </a:xfrm>
          <a:prstGeom prst="ellipse">
            <a:avLst/>
          </a:prstGeom>
          <a:solidFill>
            <a:srgbClr val="FFCCFF"/>
          </a:solidFill>
          <a:ln w="9525">
            <a:solidFill>
              <a:srgbClr val="FF0066"/>
            </a:solidFill>
            <a:round/>
            <a:headEnd/>
            <a:tailEnd/>
          </a:ln>
          <a:effectLst/>
        </p:spPr>
        <p:txBody>
          <a:bodyPr wrap="none" lIns="90000" tIns="46800" rIns="90000" bIns="46800" anchor="ctr"/>
          <a:lstStyle/>
          <a:p>
            <a:endParaRPr lang="ja-JP" altLang="ja-JP" sz="700" b="0"/>
          </a:p>
        </p:txBody>
      </p:sp>
      <p:pic>
        <p:nvPicPr>
          <p:cNvPr id="37" name="図 36" descr="20代_ウニ.JPG"/>
          <p:cNvPicPr>
            <a:picLocks noChangeAspect="1"/>
          </p:cNvPicPr>
          <p:nvPr/>
        </p:nvPicPr>
        <p:blipFill>
          <a:blip r:embed="rId3" cstate="print"/>
          <a:srcRect b="1294"/>
          <a:stretch>
            <a:fillRect/>
          </a:stretch>
        </p:blipFill>
        <p:spPr>
          <a:xfrm>
            <a:off x="6345774" y="4815269"/>
            <a:ext cx="3030394" cy="1845205"/>
          </a:xfrm>
          <a:prstGeom prst="rect">
            <a:avLst/>
          </a:prstGeom>
          <a:ln w="9525">
            <a:solidFill>
              <a:schemeClr val="bg1">
                <a:lumMod val="65000"/>
              </a:schemeClr>
            </a:solidFill>
          </a:ln>
        </p:spPr>
      </p:pic>
      <p:sp>
        <p:nvSpPr>
          <p:cNvPr id="38" name="角丸四角形 37"/>
          <p:cNvSpPr/>
          <p:nvPr/>
        </p:nvSpPr>
        <p:spPr>
          <a:xfrm>
            <a:off x="1314884" y="3879134"/>
            <a:ext cx="3815755" cy="1161160"/>
          </a:xfrm>
          <a:prstGeom prst="roundRect">
            <a:avLst>
              <a:gd name="adj" fmla="val 2765"/>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kumimoji="1" lang="ja-JP" altLang="en-US" sz="1600" smtClean="0">
              <a:solidFill>
                <a:schemeClr val="tx1"/>
              </a:solidFill>
              <a:latin typeface="HG丸ｺﾞｼｯｸM-PRO" pitchFamily="50" charset="-128"/>
              <a:ea typeface="HG丸ｺﾞｼｯｸM-PRO" pitchFamily="50" charset="-128"/>
            </a:endParaRPr>
          </a:p>
        </p:txBody>
      </p:sp>
      <p:sp>
        <p:nvSpPr>
          <p:cNvPr id="39" name="Text Box 14"/>
          <p:cNvSpPr txBox="1">
            <a:spLocks noChangeArrowheads="1"/>
          </p:cNvSpPr>
          <p:nvPr/>
        </p:nvSpPr>
        <p:spPr bwMode="auto">
          <a:xfrm>
            <a:off x="1458901" y="3785860"/>
            <a:ext cx="1384995" cy="184666"/>
          </a:xfrm>
          <a:prstGeom prst="rect">
            <a:avLst/>
          </a:prstGeom>
          <a:solidFill>
            <a:schemeClr val="bg1"/>
          </a:solidFill>
          <a:ln w="9525">
            <a:noFill/>
            <a:miter lim="800000"/>
            <a:headEnd/>
            <a:tailEnd/>
          </a:ln>
          <a:effectLst/>
        </p:spPr>
        <p:txBody>
          <a:bodyPr wrap="none" lIns="0" tIns="0" rIns="0" bIns="0">
            <a:spAutoFit/>
          </a:bodyPr>
          <a:lstStyle/>
          <a:p>
            <a:pPr algn="l"/>
            <a:r>
              <a:rPr lang="en-US" altLang="ja-JP" sz="1200" smtClean="0"/>
              <a:t>【</a:t>
            </a:r>
            <a:r>
              <a:rPr lang="ja-JP" altLang="en-US" sz="1200" smtClean="0"/>
              <a:t>多語グラフ凡例</a:t>
            </a:r>
            <a:r>
              <a:rPr lang="en-US" altLang="ja-JP" sz="1200" smtClean="0"/>
              <a:t>】</a:t>
            </a:r>
            <a:endParaRPr lang="ja-JP" altLang="en-US" sz="1200" dirty="0"/>
          </a:p>
        </p:txBody>
      </p:sp>
      <p:sp>
        <p:nvSpPr>
          <p:cNvPr id="40" name="タイトル 1"/>
          <p:cNvSpPr txBox="1">
            <a:spLocks/>
          </p:cNvSpPr>
          <p:nvPr/>
        </p:nvSpPr>
        <p:spPr bwMode="auto">
          <a:xfrm>
            <a:off x="6534795" y="160338"/>
            <a:ext cx="2879080" cy="288033"/>
          </a:xfrm>
          <a:prstGeom prst="rect">
            <a:avLst/>
          </a:prstGeom>
          <a:noFill/>
          <a:ln w="9525">
            <a:noFill/>
            <a:miter lim="800000"/>
            <a:headEnd/>
            <a:tailEnd/>
          </a:ln>
        </p:spPr>
        <p:txBody>
          <a:bodyPr vert="horz" wrap="square" lIns="0" tIns="0" rIns="0" bIns="14400" numCol="1" anchor="b" anchorCtr="0" compatLnSpc="1">
            <a:prstTxWarp prst="textNoShape">
              <a:avLst/>
            </a:prstTxWarp>
          </a:bodyPr>
          <a:lstStyle/>
          <a:p>
            <a:pPr marL="0" marR="0" lvl="0" indent="0" algn="r" defTabSz="987425" rtl="0" eaLnBrk="1" fontAlgn="base" latinLnBrk="0" hangingPunct="1">
              <a:lnSpc>
                <a:spcPct val="100000"/>
              </a:lnSpc>
              <a:spcBef>
                <a:spcPct val="0"/>
              </a:spcBef>
              <a:spcAft>
                <a:spcPct val="0"/>
              </a:spcAft>
              <a:buClrTx/>
              <a:buSzTx/>
              <a:buFontTx/>
              <a:buNone/>
              <a:tabLst/>
              <a:defRPr/>
            </a:pPr>
            <a:r>
              <a:rPr kumimoji="1" lang="ja-JP" altLang="en-US" sz="1600" i="0" u="none" strike="noStrike" kern="0" cap="none" spc="0" normalizeH="0" baseline="0" noProof="0" smtClean="0">
                <a:ln>
                  <a:noFill/>
                </a:ln>
                <a:solidFill>
                  <a:schemeClr val="tx1">
                    <a:lumMod val="75000"/>
                    <a:lumOff val="25000"/>
                  </a:schemeClr>
                </a:solidFill>
                <a:effectLst/>
                <a:uLnTx/>
                <a:uFillTx/>
                <a:latin typeface="HG丸ｺﾞｼｯｸM-PRO" pitchFamily="50" charset="-128"/>
                <a:ea typeface="HG丸ｺﾞｼｯｸM-PRO" pitchFamily="50" charset="-128"/>
                <a:cs typeface="+mj-cs"/>
              </a:rPr>
              <a:t>手法について３</a:t>
            </a:r>
            <a:endParaRPr kumimoji="1" lang="ja-JP" altLang="en-US" sz="1600" i="0" u="none" strike="noStrike" kern="0" cap="none" spc="0" normalizeH="0" baseline="0" noProof="0" dirty="0">
              <a:ln>
                <a:noFill/>
              </a:ln>
              <a:solidFill>
                <a:schemeClr val="tx1">
                  <a:lumMod val="75000"/>
                  <a:lumOff val="25000"/>
                </a:schemeClr>
              </a:solidFill>
              <a:effectLst/>
              <a:uLnTx/>
              <a:uFillTx/>
              <a:latin typeface="HG丸ｺﾞｼｯｸM-PRO" pitchFamily="50" charset="-128"/>
              <a:ea typeface="HG丸ｺﾞｼｯｸM-PRO" pitchFamily="50" charset="-128"/>
              <a:cs typeface="+mj-cs"/>
            </a:endParaRPr>
          </a:p>
        </p:txBody>
      </p:sp>
      <p:sp>
        <p:nvSpPr>
          <p:cNvPr id="41" name="テキスト ボックス 40"/>
          <p:cNvSpPr txBox="1"/>
          <p:nvPr/>
        </p:nvSpPr>
        <p:spPr>
          <a:xfrm>
            <a:off x="6480789" y="899834"/>
            <a:ext cx="769441" cy="170239"/>
          </a:xfrm>
          <a:prstGeom prst="rect">
            <a:avLst/>
          </a:prstGeom>
          <a:noFill/>
        </p:spPr>
        <p:txBody>
          <a:bodyPr wrap="none" lIns="0" tIns="0" rIns="0" bIns="0" rtlCol="0">
            <a:spAutoFit/>
          </a:bodyPr>
          <a:lstStyle/>
          <a:p>
            <a:pPr fontAlgn="base">
              <a:lnSpc>
                <a:spcPts val="1500"/>
              </a:lnSpc>
            </a:pPr>
            <a:r>
              <a:rPr kumimoji="1" lang="ja-JP" altLang="en-US" sz="1200" b="1" dirty="0" smtClean="0">
                <a:solidFill>
                  <a:schemeClr val="tx1">
                    <a:lumMod val="85000"/>
                    <a:lumOff val="15000"/>
                  </a:schemeClr>
                </a:solidFill>
                <a:latin typeface="HG丸ｺﾞｼｯｸM-PRO" pitchFamily="50" charset="-128"/>
                <a:ea typeface="HG丸ｺﾞｼｯｸM-PRO" pitchFamily="50" charset="-128"/>
              </a:rPr>
              <a:t>多語グラフ</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p:cTn id="26" dur="500" fill="hold"/>
                                        <p:tgtEl>
                                          <p:spTgt spid="41"/>
                                        </p:tgtEl>
                                        <p:attrNameLst>
                                          <p:attrName>ppt_w</p:attrName>
                                        </p:attrNameLst>
                                      </p:cBhvr>
                                      <p:tavLst>
                                        <p:tav tm="0">
                                          <p:val>
                                            <p:fltVal val="0"/>
                                          </p:val>
                                        </p:tav>
                                        <p:tav tm="100000">
                                          <p:val>
                                            <p:strVal val="#ppt_w"/>
                                          </p:val>
                                        </p:tav>
                                      </p:tavLst>
                                    </p:anim>
                                    <p:anim calcmode="lin" valueType="num">
                                      <p:cBhvr>
                                        <p:cTn id="27" dur="500" fill="hold"/>
                                        <p:tgtEl>
                                          <p:spTgt spid="41"/>
                                        </p:tgtEl>
                                        <p:attrNameLst>
                                          <p:attrName>ppt_h</p:attrName>
                                        </p:attrNameLst>
                                      </p:cBhvr>
                                      <p:tavLst>
                                        <p:tav tm="0">
                                          <p:val>
                                            <p:fltVal val="0"/>
                                          </p:val>
                                        </p:tav>
                                        <p:tav tm="100000">
                                          <p:val>
                                            <p:strVal val="#ppt_h"/>
                                          </p:val>
                                        </p:tav>
                                      </p:tavLst>
                                    </p:anim>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53"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childTnLst>
                                </p:cTn>
                              </p:par>
                              <p:par>
                                <p:cTn id="41" presetID="53"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cTn>
                              </p:par>
                              <p:par>
                                <p:cTn id="46" presetID="53"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fltVal val="0"/>
                                          </p:val>
                                        </p:tav>
                                        <p:tav tm="100000">
                                          <p:val>
                                            <p:strVal val="#ppt_h"/>
                                          </p:val>
                                        </p:tav>
                                      </p:tavLst>
                                    </p:anim>
                                    <p:animEffect transition="in" filter="fade">
                                      <p:cBhvr>
                                        <p:cTn id="50" dur="500"/>
                                        <p:tgtEl>
                                          <p:spTgt spid="24"/>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Effect transition="in" filter="fade">
                                      <p:cBhvr>
                                        <p:cTn id="60" dur="500"/>
                                        <p:tgtEl>
                                          <p:spTgt spid="26"/>
                                        </p:tgtEl>
                                      </p:cBhvr>
                                    </p:animEffect>
                                  </p:childTnLst>
                                </p:cTn>
                              </p:par>
                              <p:par>
                                <p:cTn id="61" presetID="53"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p:cTn id="63" dur="500" fill="hold"/>
                                        <p:tgtEl>
                                          <p:spTgt spid="27"/>
                                        </p:tgtEl>
                                        <p:attrNameLst>
                                          <p:attrName>ppt_w</p:attrName>
                                        </p:attrNameLst>
                                      </p:cBhvr>
                                      <p:tavLst>
                                        <p:tav tm="0">
                                          <p:val>
                                            <p:fltVal val="0"/>
                                          </p:val>
                                        </p:tav>
                                        <p:tav tm="100000">
                                          <p:val>
                                            <p:strVal val="#ppt_w"/>
                                          </p:val>
                                        </p:tav>
                                      </p:tavLst>
                                    </p:anim>
                                    <p:anim calcmode="lin" valueType="num">
                                      <p:cBhvr>
                                        <p:cTn id="64" dur="500" fill="hold"/>
                                        <p:tgtEl>
                                          <p:spTgt spid="27"/>
                                        </p:tgtEl>
                                        <p:attrNameLst>
                                          <p:attrName>ppt_h</p:attrName>
                                        </p:attrNameLst>
                                      </p:cBhvr>
                                      <p:tavLst>
                                        <p:tav tm="0">
                                          <p:val>
                                            <p:fltVal val="0"/>
                                          </p:val>
                                        </p:tav>
                                        <p:tav tm="100000">
                                          <p:val>
                                            <p:strVal val="#ppt_h"/>
                                          </p:val>
                                        </p:tav>
                                      </p:tavLst>
                                    </p:anim>
                                    <p:animEffect transition="in" filter="fade">
                                      <p:cBhvr>
                                        <p:cTn id="65" dur="500"/>
                                        <p:tgtEl>
                                          <p:spTgt spid="27"/>
                                        </p:tgtEl>
                                      </p:cBhvr>
                                    </p:animEffect>
                                  </p:childTnLst>
                                </p:cTn>
                              </p:par>
                              <p:par>
                                <p:cTn id="66" presetID="53" presetClass="entr" presetSubtype="0"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 calcmode="lin" valueType="num">
                                      <p:cBhvr>
                                        <p:cTn id="68" dur="500" fill="hold"/>
                                        <p:tgtEl>
                                          <p:spTgt spid="28"/>
                                        </p:tgtEl>
                                        <p:attrNameLst>
                                          <p:attrName>ppt_w</p:attrName>
                                        </p:attrNameLst>
                                      </p:cBhvr>
                                      <p:tavLst>
                                        <p:tav tm="0">
                                          <p:val>
                                            <p:fltVal val="0"/>
                                          </p:val>
                                        </p:tav>
                                        <p:tav tm="100000">
                                          <p:val>
                                            <p:strVal val="#ppt_w"/>
                                          </p:val>
                                        </p:tav>
                                      </p:tavLst>
                                    </p:anim>
                                    <p:anim calcmode="lin" valueType="num">
                                      <p:cBhvr>
                                        <p:cTn id="69" dur="500" fill="hold"/>
                                        <p:tgtEl>
                                          <p:spTgt spid="28"/>
                                        </p:tgtEl>
                                        <p:attrNameLst>
                                          <p:attrName>ppt_h</p:attrName>
                                        </p:attrNameLst>
                                      </p:cBhvr>
                                      <p:tavLst>
                                        <p:tav tm="0">
                                          <p:val>
                                            <p:fltVal val="0"/>
                                          </p:val>
                                        </p:tav>
                                        <p:tav tm="100000">
                                          <p:val>
                                            <p:strVal val="#ppt_h"/>
                                          </p:val>
                                        </p:tav>
                                      </p:tavLst>
                                    </p:anim>
                                    <p:animEffect transition="in" filter="fade">
                                      <p:cBhvr>
                                        <p:cTn id="70" dur="500"/>
                                        <p:tgtEl>
                                          <p:spTgt spid="28"/>
                                        </p:tgtEl>
                                      </p:cBhvr>
                                    </p:animEffect>
                                  </p:childTnLst>
                                </p:cTn>
                              </p:par>
                              <p:par>
                                <p:cTn id="71" presetID="53"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p:cTn id="78" dur="500" fill="hold"/>
                                        <p:tgtEl>
                                          <p:spTgt spid="30"/>
                                        </p:tgtEl>
                                        <p:attrNameLst>
                                          <p:attrName>ppt_w</p:attrName>
                                        </p:attrNameLst>
                                      </p:cBhvr>
                                      <p:tavLst>
                                        <p:tav tm="0">
                                          <p:val>
                                            <p:fltVal val="0"/>
                                          </p:val>
                                        </p:tav>
                                        <p:tav tm="100000">
                                          <p:val>
                                            <p:strVal val="#ppt_w"/>
                                          </p:val>
                                        </p:tav>
                                      </p:tavLst>
                                    </p:anim>
                                    <p:anim calcmode="lin" valueType="num">
                                      <p:cBhvr>
                                        <p:cTn id="79" dur="500" fill="hold"/>
                                        <p:tgtEl>
                                          <p:spTgt spid="30"/>
                                        </p:tgtEl>
                                        <p:attrNameLst>
                                          <p:attrName>ppt_h</p:attrName>
                                        </p:attrNameLst>
                                      </p:cBhvr>
                                      <p:tavLst>
                                        <p:tav tm="0">
                                          <p:val>
                                            <p:fltVal val="0"/>
                                          </p:val>
                                        </p:tav>
                                        <p:tav tm="100000">
                                          <p:val>
                                            <p:strVal val="#ppt_h"/>
                                          </p:val>
                                        </p:tav>
                                      </p:tavLst>
                                    </p:anim>
                                    <p:animEffect transition="in" filter="fade">
                                      <p:cBhvr>
                                        <p:cTn id="80" dur="500"/>
                                        <p:tgtEl>
                                          <p:spTgt spid="30"/>
                                        </p:tgtEl>
                                      </p:cBhvr>
                                    </p:animEffect>
                                  </p:childTnLst>
                                </p:cTn>
                              </p:par>
                              <p:par>
                                <p:cTn id="81" presetID="53"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p:cTn id="83" dur="500" fill="hold"/>
                                        <p:tgtEl>
                                          <p:spTgt spid="31"/>
                                        </p:tgtEl>
                                        <p:attrNameLst>
                                          <p:attrName>ppt_w</p:attrName>
                                        </p:attrNameLst>
                                      </p:cBhvr>
                                      <p:tavLst>
                                        <p:tav tm="0">
                                          <p:val>
                                            <p:fltVal val="0"/>
                                          </p:val>
                                        </p:tav>
                                        <p:tav tm="100000">
                                          <p:val>
                                            <p:strVal val="#ppt_w"/>
                                          </p:val>
                                        </p:tav>
                                      </p:tavLst>
                                    </p:anim>
                                    <p:anim calcmode="lin" valueType="num">
                                      <p:cBhvr>
                                        <p:cTn id="84" dur="500" fill="hold"/>
                                        <p:tgtEl>
                                          <p:spTgt spid="31"/>
                                        </p:tgtEl>
                                        <p:attrNameLst>
                                          <p:attrName>ppt_h</p:attrName>
                                        </p:attrNameLst>
                                      </p:cBhvr>
                                      <p:tavLst>
                                        <p:tav tm="0">
                                          <p:val>
                                            <p:fltVal val="0"/>
                                          </p:val>
                                        </p:tav>
                                        <p:tav tm="100000">
                                          <p:val>
                                            <p:strVal val="#ppt_h"/>
                                          </p:val>
                                        </p:tav>
                                      </p:tavLst>
                                    </p:anim>
                                    <p:animEffect transition="in" filter="fade">
                                      <p:cBhvr>
                                        <p:cTn id="85" dur="500"/>
                                        <p:tgtEl>
                                          <p:spTgt spid="31"/>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 calcmode="lin" valueType="num">
                                      <p:cBhvr>
                                        <p:cTn id="88" dur="500" fill="hold"/>
                                        <p:tgtEl>
                                          <p:spTgt spid="32"/>
                                        </p:tgtEl>
                                        <p:attrNameLst>
                                          <p:attrName>ppt_w</p:attrName>
                                        </p:attrNameLst>
                                      </p:cBhvr>
                                      <p:tavLst>
                                        <p:tav tm="0">
                                          <p:val>
                                            <p:fltVal val="0"/>
                                          </p:val>
                                        </p:tav>
                                        <p:tav tm="100000">
                                          <p:val>
                                            <p:strVal val="#ppt_w"/>
                                          </p:val>
                                        </p:tav>
                                      </p:tavLst>
                                    </p:anim>
                                    <p:anim calcmode="lin" valueType="num">
                                      <p:cBhvr>
                                        <p:cTn id="89" dur="500" fill="hold"/>
                                        <p:tgtEl>
                                          <p:spTgt spid="32"/>
                                        </p:tgtEl>
                                        <p:attrNameLst>
                                          <p:attrName>ppt_h</p:attrName>
                                        </p:attrNameLst>
                                      </p:cBhvr>
                                      <p:tavLst>
                                        <p:tav tm="0">
                                          <p:val>
                                            <p:fltVal val="0"/>
                                          </p:val>
                                        </p:tav>
                                        <p:tav tm="100000">
                                          <p:val>
                                            <p:strVal val="#ppt_h"/>
                                          </p:val>
                                        </p:tav>
                                      </p:tavLst>
                                    </p:anim>
                                    <p:animEffect transition="in" filter="fade">
                                      <p:cBhvr>
                                        <p:cTn id="90" dur="500"/>
                                        <p:tgtEl>
                                          <p:spTgt spid="32"/>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p:cTn id="93" dur="500" fill="hold"/>
                                        <p:tgtEl>
                                          <p:spTgt spid="33"/>
                                        </p:tgtEl>
                                        <p:attrNameLst>
                                          <p:attrName>ppt_w</p:attrName>
                                        </p:attrNameLst>
                                      </p:cBhvr>
                                      <p:tavLst>
                                        <p:tav tm="0">
                                          <p:val>
                                            <p:fltVal val="0"/>
                                          </p:val>
                                        </p:tav>
                                        <p:tav tm="100000">
                                          <p:val>
                                            <p:strVal val="#ppt_w"/>
                                          </p:val>
                                        </p:tav>
                                      </p:tavLst>
                                    </p:anim>
                                    <p:anim calcmode="lin" valueType="num">
                                      <p:cBhvr>
                                        <p:cTn id="94" dur="500" fill="hold"/>
                                        <p:tgtEl>
                                          <p:spTgt spid="33"/>
                                        </p:tgtEl>
                                        <p:attrNameLst>
                                          <p:attrName>ppt_h</p:attrName>
                                        </p:attrNameLst>
                                      </p:cBhvr>
                                      <p:tavLst>
                                        <p:tav tm="0">
                                          <p:val>
                                            <p:fltVal val="0"/>
                                          </p:val>
                                        </p:tav>
                                        <p:tav tm="100000">
                                          <p:val>
                                            <p:strVal val="#ppt_h"/>
                                          </p:val>
                                        </p:tav>
                                      </p:tavLst>
                                    </p:anim>
                                    <p:animEffect transition="in" filter="fade">
                                      <p:cBhvr>
                                        <p:cTn id="95" dur="500"/>
                                        <p:tgtEl>
                                          <p:spTgt spid="33"/>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 calcmode="lin" valueType="num">
                                      <p:cBhvr>
                                        <p:cTn id="98" dur="500" fill="hold"/>
                                        <p:tgtEl>
                                          <p:spTgt spid="34"/>
                                        </p:tgtEl>
                                        <p:attrNameLst>
                                          <p:attrName>ppt_w</p:attrName>
                                        </p:attrNameLst>
                                      </p:cBhvr>
                                      <p:tavLst>
                                        <p:tav tm="0">
                                          <p:val>
                                            <p:fltVal val="0"/>
                                          </p:val>
                                        </p:tav>
                                        <p:tav tm="100000">
                                          <p:val>
                                            <p:strVal val="#ppt_w"/>
                                          </p:val>
                                        </p:tav>
                                      </p:tavLst>
                                    </p:anim>
                                    <p:anim calcmode="lin" valueType="num">
                                      <p:cBhvr>
                                        <p:cTn id="99" dur="500" fill="hold"/>
                                        <p:tgtEl>
                                          <p:spTgt spid="34"/>
                                        </p:tgtEl>
                                        <p:attrNameLst>
                                          <p:attrName>ppt_h</p:attrName>
                                        </p:attrNameLst>
                                      </p:cBhvr>
                                      <p:tavLst>
                                        <p:tav tm="0">
                                          <p:val>
                                            <p:fltVal val="0"/>
                                          </p:val>
                                        </p:tav>
                                        <p:tav tm="100000">
                                          <p:val>
                                            <p:strVal val="#ppt_h"/>
                                          </p:val>
                                        </p:tav>
                                      </p:tavLst>
                                    </p:anim>
                                    <p:animEffect transition="in" filter="fade">
                                      <p:cBhvr>
                                        <p:cTn id="100" dur="500"/>
                                        <p:tgtEl>
                                          <p:spTgt spid="34"/>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p:cTn id="103" dur="500" fill="hold"/>
                                        <p:tgtEl>
                                          <p:spTgt spid="35"/>
                                        </p:tgtEl>
                                        <p:attrNameLst>
                                          <p:attrName>ppt_w</p:attrName>
                                        </p:attrNameLst>
                                      </p:cBhvr>
                                      <p:tavLst>
                                        <p:tav tm="0">
                                          <p:val>
                                            <p:fltVal val="0"/>
                                          </p:val>
                                        </p:tav>
                                        <p:tav tm="100000">
                                          <p:val>
                                            <p:strVal val="#ppt_w"/>
                                          </p:val>
                                        </p:tav>
                                      </p:tavLst>
                                    </p:anim>
                                    <p:anim calcmode="lin" valueType="num">
                                      <p:cBhvr>
                                        <p:cTn id="104" dur="500" fill="hold"/>
                                        <p:tgtEl>
                                          <p:spTgt spid="35"/>
                                        </p:tgtEl>
                                        <p:attrNameLst>
                                          <p:attrName>ppt_h</p:attrName>
                                        </p:attrNameLst>
                                      </p:cBhvr>
                                      <p:tavLst>
                                        <p:tav tm="0">
                                          <p:val>
                                            <p:fltVal val="0"/>
                                          </p:val>
                                        </p:tav>
                                        <p:tav tm="100000">
                                          <p:val>
                                            <p:strVal val="#ppt_h"/>
                                          </p:val>
                                        </p:tav>
                                      </p:tavLst>
                                    </p:anim>
                                    <p:animEffect transition="in" filter="fade">
                                      <p:cBhvr>
                                        <p:cTn id="105" dur="500"/>
                                        <p:tgtEl>
                                          <p:spTgt spid="35"/>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38"/>
                                        </p:tgtEl>
                                        <p:attrNameLst>
                                          <p:attrName>style.visibility</p:attrName>
                                        </p:attrNameLst>
                                      </p:cBhvr>
                                      <p:to>
                                        <p:strVal val="visible"/>
                                      </p:to>
                                    </p:set>
                                    <p:anim calcmode="lin" valueType="num">
                                      <p:cBhvr>
                                        <p:cTn id="108" dur="500" fill="hold"/>
                                        <p:tgtEl>
                                          <p:spTgt spid="38"/>
                                        </p:tgtEl>
                                        <p:attrNameLst>
                                          <p:attrName>ppt_w</p:attrName>
                                        </p:attrNameLst>
                                      </p:cBhvr>
                                      <p:tavLst>
                                        <p:tav tm="0">
                                          <p:val>
                                            <p:fltVal val="0"/>
                                          </p:val>
                                        </p:tav>
                                        <p:tav tm="100000">
                                          <p:val>
                                            <p:strVal val="#ppt_w"/>
                                          </p:val>
                                        </p:tav>
                                      </p:tavLst>
                                    </p:anim>
                                    <p:anim calcmode="lin" valueType="num">
                                      <p:cBhvr>
                                        <p:cTn id="109" dur="500" fill="hold"/>
                                        <p:tgtEl>
                                          <p:spTgt spid="38"/>
                                        </p:tgtEl>
                                        <p:attrNameLst>
                                          <p:attrName>ppt_h</p:attrName>
                                        </p:attrNameLst>
                                      </p:cBhvr>
                                      <p:tavLst>
                                        <p:tav tm="0">
                                          <p:val>
                                            <p:fltVal val="0"/>
                                          </p:val>
                                        </p:tav>
                                        <p:tav tm="100000">
                                          <p:val>
                                            <p:strVal val="#ppt_h"/>
                                          </p:val>
                                        </p:tav>
                                      </p:tavLst>
                                    </p:anim>
                                    <p:animEffect transition="in" filter="fade">
                                      <p:cBhvr>
                                        <p:cTn id="110" dur="500"/>
                                        <p:tgtEl>
                                          <p:spTgt spid="38"/>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p:cTn id="113" dur="500" fill="hold"/>
                                        <p:tgtEl>
                                          <p:spTgt spid="39"/>
                                        </p:tgtEl>
                                        <p:attrNameLst>
                                          <p:attrName>ppt_w</p:attrName>
                                        </p:attrNameLst>
                                      </p:cBhvr>
                                      <p:tavLst>
                                        <p:tav tm="0">
                                          <p:val>
                                            <p:fltVal val="0"/>
                                          </p:val>
                                        </p:tav>
                                        <p:tav tm="100000">
                                          <p:val>
                                            <p:strVal val="#ppt_w"/>
                                          </p:val>
                                        </p:tav>
                                      </p:tavLst>
                                    </p:anim>
                                    <p:anim calcmode="lin" valueType="num">
                                      <p:cBhvr>
                                        <p:cTn id="114" dur="500" fill="hold"/>
                                        <p:tgtEl>
                                          <p:spTgt spid="39"/>
                                        </p:tgtEl>
                                        <p:attrNameLst>
                                          <p:attrName>ppt_h</p:attrName>
                                        </p:attrNameLst>
                                      </p:cBhvr>
                                      <p:tavLst>
                                        <p:tav tm="0">
                                          <p:val>
                                            <p:fltVal val="0"/>
                                          </p:val>
                                        </p:tav>
                                        <p:tav tm="100000">
                                          <p:val>
                                            <p:strVal val="#ppt_h"/>
                                          </p:val>
                                        </p:tav>
                                      </p:tavLst>
                                    </p:anim>
                                    <p:animEffect transition="in" filter="fade">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0" fill="hold" grpId="0"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53" presetClass="entr" presetSubtype="0"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ppt_w</p:attrName>
                                        </p:attrNameLst>
                                      </p:cBhvr>
                                      <p:tavLst>
                                        <p:tav tm="0">
                                          <p:val>
                                            <p:fltVal val="0"/>
                                          </p:val>
                                        </p:tav>
                                        <p:tav tm="100000">
                                          <p:val>
                                            <p:strVal val="#ppt_w"/>
                                          </p:val>
                                        </p:tav>
                                      </p:tavLst>
                                    </p:anim>
                                    <p:anim calcmode="lin" valueType="num">
                                      <p:cBhvr>
                                        <p:cTn id="128" dur="500" fill="hold"/>
                                        <p:tgtEl>
                                          <p:spTgt spid="9"/>
                                        </p:tgtEl>
                                        <p:attrNameLst>
                                          <p:attrName>ppt_h</p:attrName>
                                        </p:attrNameLst>
                                      </p:cBhvr>
                                      <p:tavLst>
                                        <p:tav tm="0">
                                          <p:val>
                                            <p:fltVal val="0"/>
                                          </p:val>
                                        </p:tav>
                                        <p:tav tm="100000">
                                          <p:val>
                                            <p:strVal val="#ppt_h"/>
                                          </p:val>
                                        </p:tav>
                                      </p:tavLst>
                                    </p:anim>
                                    <p:animEffect transition="in" filter="fade">
                                      <p:cBhvr>
                                        <p:cTn id="129" dur="500"/>
                                        <p:tgtEl>
                                          <p:spTgt spid="9"/>
                                        </p:tgtEl>
                                      </p:cBhvr>
                                    </p:animEffect>
                                  </p:childTnLst>
                                </p:cTn>
                              </p:par>
                              <p:par>
                                <p:cTn id="130" presetID="53" presetClass="entr" presetSubtype="0" fill="hold" nodeType="withEffect">
                                  <p:stCondLst>
                                    <p:cond delay="0"/>
                                  </p:stCondLst>
                                  <p:childTnLst>
                                    <p:set>
                                      <p:cBhvr>
                                        <p:cTn id="131" dur="1" fill="hold">
                                          <p:stCondLst>
                                            <p:cond delay="0"/>
                                          </p:stCondLst>
                                        </p:cTn>
                                        <p:tgtEl>
                                          <p:spTgt spid="37"/>
                                        </p:tgtEl>
                                        <p:attrNameLst>
                                          <p:attrName>style.visibility</p:attrName>
                                        </p:attrNameLst>
                                      </p:cBhvr>
                                      <p:to>
                                        <p:strVal val="visible"/>
                                      </p:to>
                                    </p:set>
                                    <p:anim calcmode="lin" valueType="num">
                                      <p:cBhvr>
                                        <p:cTn id="132" dur="500" fill="hold"/>
                                        <p:tgtEl>
                                          <p:spTgt spid="37"/>
                                        </p:tgtEl>
                                        <p:attrNameLst>
                                          <p:attrName>ppt_w</p:attrName>
                                        </p:attrNameLst>
                                      </p:cBhvr>
                                      <p:tavLst>
                                        <p:tav tm="0">
                                          <p:val>
                                            <p:fltVal val="0"/>
                                          </p:val>
                                        </p:tav>
                                        <p:tav tm="100000">
                                          <p:val>
                                            <p:strVal val="#ppt_w"/>
                                          </p:val>
                                        </p:tav>
                                      </p:tavLst>
                                    </p:anim>
                                    <p:anim calcmode="lin" valueType="num">
                                      <p:cBhvr>
                                        <p:cTn id="133" dur="500" fill="hold"/>
                                        <p:tgtEl>
                                          <p:spTgt spid="37"/>
                                        </p:tgtEl>
                                        <p:attrNameLst>
                                          <p:attrName>ppt_h</p:attrName>
                                        </p:attrNameLst>
                                      </p:cBhvr>
                                      <p:tavLst>
                                        <p:tav tm="0">
                                          <p:val>
                                            <p:fltVal val="0"/>
                                          </p:val>
                                        </p:tav>
                                        <p:tav tm="100000">
                                          <p:val>
                                            <p:strVal val="#ppt_h"/>
                                          </p:val>
                                        </p:tav>
                                      </p:tavLst>
                                    </p:anim>
                                    <p:animEffect transition="in" filter="fade">
                                      <p:cBhvr>
                                        <p:cTn id="1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animBg="1"/>
      <p:bldP spid="19" grpId="0"/>
      <p:bldP spid="21" grpId="0" animBg="1"/>
      <p:bldP spid="22" grpId="0" animBg="1"/>
      <p:bldP spid="23" grpId="0" animBg="1"/>
      <p:bldP spid="24" grpId="0"/>
      <p:bldP spid="25" grpId="0" animBg="1"/>
      <p:bldP spid="26" grpId="0" animBg="1"/>
      <p:bldP spid="27" grpId="0" animBg="1"/>
      <p:bldP spid="28" grpId="0" animBg="1"/>
      <p:bldP spid="29" grpId="0"/>
      <p:bldP spid="30" grpId="0" animBg="1"/>
      <p:bldP spid="31" grpId="0"/>
      <p:bldP spid="32" grpId="0"/>
      <p:bldP spid="33" grpId="0"/>
      <p:bldP spid="34" grpId="0"/>
      <p:bldP spid="35" grpId="0" animBg="1"/>
      <p:bldP spid="38" grpId="0" animBg="1"/>
      <p:bldP spid="39" grpId="0" animBg="1"/>
      <p:bldP spid="41" grpId="0"/>
    </p:bldLst>
  </p:timing>
</p:sld>
</file>

<file path=ppt/theme/theme1.xml><?xml version="1.0" encoding="utf-8"?>
<a:theme xmlns:a="http://schemas.openxmlformats.org/drawingml/2006/main" name="テンプレート2014">
  <a:themeElements>
    <a:clrScheme name="ColorSet5">
      <a:dk1>
        <a:sysClr val="windowText" lastClr="000000"/>
      </a:dk1>
      <a:lt1>
        <a:sysClr val="window" lastClr="FFFFFF"/>
      </a:lt1>
      <a:dk2>
        <a:srgbClr val="2895D5"/>
      </a:dk2>
      <a:lt2>
        <a:srgbClr val="737373"/>
      </a:lt2>
      <a:accent1>
        <a:srgbClr val="2895D5"/>
      </a:accent1>
      <a:accent2>
        <a:srgbClr val="7EBFE6"/>
      </a:accent2>
      <a:accent3>
        <a:srgbClr val="BEDFF2"/>
      </a:accent3>
      <a:accent4>
        <a:srgbClr val="9B2583"/>
      </a:accent4>
      <a:accent5>
        <a:srgbClr val="C37CB5"/>
      </a:accent5>
      <a:accent6>
        <a:srgbClr val="E1BEDA"/>
      </a:accent6>
      <a:hlink>
        <a:srgbClr val="0000FF"/>
      </a:hlink>
      <a:folHlink>
        <a:srgbClr val="800080"/>
      </a:folHlink>
    </a:clrScheme>
    <a:fontScheme name="fx テンプレート　J">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38100">
          <a:solidFill>
            <a:schemeClr val="bg1"/>
          </a:solidFill>
        </a:ln>
      </a:spPr>
      <a:bodyPr vert="horz" wrap="square" lIns="91440" tIns="45720" rIns="91440" bIns="45720" numCol="1" rtlCol="0" anchor="ctr" anchorCtr="0" compatLnSpc="1">
        <a:prstTxWarp prst="textNoShape">
          <a:avLst/>
        </a:prstTxWarp>
      </a:bodyPr>
      <a:lstStyle>
        <a:defPPr algn="ctr">
          <a:defRPr kumimoji="1" sz="1600" dirty="0" err="1" smtClean="0"/>
        </a:defPPr>
      </a:lst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dirty="0" err="1" smtClean="0"/>
        </a:defPPr>
      </a:lstStyle>
    </a:txDef>
  </a:objectDefaults>
  <a:extraClrSchemeLst/>
</a:theme>
</file>

<file path=ppt/theme/theme2.xml><?xml version="1.0" encoding="utf-8"?>
<a:theme xmlns:a="http://schemas.openxmlformats.org/drawingml/2006/main" name="Office Theme">
  <a:themeElements>
    <a:clrScheme name="ColorSet5">
      <a:dk1>
        <a:sysClr val="windowText" lastClr="000000"/>
      </a:dk1>
      <a:lt1>
        <a:sysClr val="window" lastClr="FFFFFF"/>
      </a:lt1>
      <a:dk2>
        <a:srgbClr val="2895D5"/>
      </a:dk2>
      <a:lt2>
        <a:srgbClr val="737373"/>
      </a:lt2>
      <a:accent1>
        <a:srgbClr val="2895D5"/>
      </a:accent1>
      <a:accent2>
        <a:srgbClr val="7EBFE6"/>
      </a:accent2>
      <a:accent3>
        <a:srgbClr val="BEDFF2"/>
      </a:accent3>
      <a:accent4>
        <a:srgbClr val="9B2583"/>
      </a:accent4>
      <a:accent5>
        <a:srgbClr val="C37CB5"/>
      </a:accent5>
      <a:accent6>
        <a:srgbClr val="E1BEDA"/>
      </a:accent6>
      <a:hlink>
        <a:srgbClr val="0000FF"/>
      </a:hlink>
      <a:folHlink>
        <a:srgbClr val="800080"/>
      </a:folHlink>
    </a:clrScheme>
    <a:fontScheme name="fx テンプレート　J">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lorSet5">
      <a:dk1>
        <a:sysClr val="windowText" lastClr="000000"/>
      </a:dk1>
      <a:lt1>
        <a:sysClr val="window" lastClr="FFFFFF"/>
      </a:lt1>
      <a:dk2>
        <a:srgbClr val="2895D5"/>
      </a:dk2>
      <a:lt2>
        <a:srgbClr val="737373"/>
      </a:lt2>
      <a:accent1>
        <a:srgbClr val="2895D5"/>
      </a:accent1>
      <a:accent2>
        <a:srgbClr val="7EBFE6"/>
      </a:accent2>
      <a:accent3>
        <a:srgbClr val="BEDFF2"/>
      </a:accent3>
      <a:accent4>
        <a:srgbClr val="9B2583"/>
      </a:accent4>
      <a:accent5>
        <a:srgbClr val="C37CB5"/>
      </a:accent5>
      <a:accent6>
        <a:srgbClr val="E1BEDA"/>
      </a:accent6>
      <a:hlink>
        <a:srgbClr val="0000FF"/>
      </a:hlink>
      <a:folHlink>
        <a:srgbClr val="800080"/>
      </a:folHlink>
    </a:clrScheme>
    <a:fontScheme name="fx テンプレート　J">
      <a:majorFont>
        <a:latin typeface="HG丸ｺﾞｼｯｸM-PRO"/>
        <a:ea typeface="HG丸ｺﾞｼｯｸM-PRO"/>
        <a:cs typeface=""/>
      </a:majorFont>
      <a:minorFont>
        <a:latin typeface="HG丸ｺﾞｼｯｸM-PRO"/>
        <a:ea typeface="HG丸ｺﾞｼｯｸM-PR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テンプレート2014</Template>
  <TotalTime>5590</TotalTime>
  <Words>1221</Words>
  <Application>Microsoft Macintosh PowerPoint</Application>
  <PresentationFormat>ユーザー設定</PresentationFormat>
  <Paragraphs>276</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テンプレート2014</vt:lpstr>
      <vt:lpstr>テキスト分析の基本</vt:lpstr>
      <vt:lpstr>情報の種類</vt:lpstr>
      <vt:lpstr>データの例（アンケート）</vt:lpstr>
      <vt:lpstr>手法について</vt:lpstr>
      <vt:lpstr>分析手法の概要</vt:lpstr>
      <vt:lpstr>分析手法の概要</vt:lpstr>
      <vt:lpstr>テキストの解析手法</vt:lpstr>
      <vt:lpstr>テキストの解析手法</vt:lpstr>
      <vt:lpstr>主な出力表示</vt:lpstr>
      <vt:lpstr>主な出力表示</vt:lpstr>
      <vt:lpstr>主な出力表示</vt:lpstr>
      <vt:lpstr>分析の流れ</vt:lpstr>
      <vt:lpstr>表示例</vt:lpstr>
      <vt:lpstr>分析対象設定と対象数傾向</vt:lpstr>
      <vt:lpstr>語の出現頻度よる傾向比較</vt:lpstr>
      <vt:lpstr>語のつながりによる意味概要</vt:lpstr>
      <vt:lpstr>解釈支援表示</vt:lpstr>
    </vt:vector>
  </TitlesOfParts>
  <Company>Fuji Xerox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creator>FXCIR</dc:creator>
  <cp:lastModifiedBy>舘野 昌一</cp:lastModifiedBy>
  <cp:revision>630</cp:revision>
  <dcterms:created xsi:type="dcterms:W3CDTF">2014-06-16T07:52:46Z</dcterms:created>
  <dcterms:modified xsi:type="dcterms:W3CDTF">2017-03-23T15:43:43Z</dcterms:modified>
</cp:coreProperties>
</file>