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
  </p:notesMasterIdLst>
  <p:sldIdLst>
    <p:sldId id="256" r:id="rId2"/>
    <p:sldId id="261" r:id="rId3"/>
    <p:sldId id="262" r:id="rId4"/>
    <p:sldId id="263" r:id="rId5"/>
    <p:sldId id="264" r:id="rId6"/>
    <p:sldId id="265" r:id="rId7"/>
  </p:sldIdLst>
  <p:sldSz cx="9144000" cy="6858000" type="screen4x3"/>
  <p:notesSz cx="6858000"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snapToObjects="1">
      <p:cViewPr>
        <p:scale>
          <a:sx n="78" d="100"/>
          <a:sy n="78" d="100"/>
        </p:scale>
        <p:origin x="-954" y="-5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93713"/>
          </a:xfrm>
          <a:prstGeom prst="rect">
            <a:avLst/>
          </a:prstGeom>
        </p:spPr>
        <p:txBody>
          <a:bodyPr vert="horz" lIns="91427" tIns="45713" rIns="91427" bIns="4571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93713"/>
          </a:xfrm>
          <a:prstGeom prst="rect">
            <a:avLst/>
          </a:prstGeom>
        </p:spPr>
        <p:txBody>
          <a:bodyPr vert="horz" lIns="91427" tIns="45713" rIns="91427" bIns="45713" rtlCol="0"/>
          <a:lstStyle>
            <a:lvl1pPr algn="r">
              <a:defRPr sz="1200"/>
            </a:lvl1pPr>
          </a:lstStyle>
          <a:p>
            <a:fld id="{AAFAC133-1401-464B-B829-A4729D978885}" type="datetimeFigureOut">
              <a:rPr kumimoji="1" lang="ja-JP" altLang="en-US" smtClean="0"/>
              <a:pPr/>
              <a:t>2017/10/25</a:t>
            </a:fld>
            <a:endParaRPr kumimoji="1" lang="ja-JP" altLang="en-US"/>
          </a:p>
        </p:txBody>
      </p:sp>
      <p:sp>
        <p:nvSpPr>
          <p:cNvPr id="4" name="スライド イメージ プレースホルダー 3"/>
          <p:cNvSpPr>
            <a:spLocks noGrp="1" noRot="1" noChangeAspect="1"/>
          </p:cNvSpPr>
          <p:nvPr>
            <p:ph type="sldImg" idx="2"/>
          </p:nvPr>
        </p:nvSpPr>
        <p:spPr>
          <a:xfrm>
            <a:off x="960438" y="741363"/>
            <a:ext cx="4937125" cy="3702050"/>
          </a:xfrm>
          <a:prstGeom prst="rect">
            <a:avLst/>
          </a:prstGeom>
          <a:noFill/>
          <a:ln w="12700">
            <a:solidFill>
              <a:prstClr val="black"/>
            </a:solidFill>
          </a:ln>
        </p:spPr>
        <p:txBody>
          <a:bodyPr vert="horz" lIns="91427" tIns="45713" rIns="91427" bIns="45713" rtlCol="0" anchor="ctr"/>
          <a:lstStyle/>
          <a:p>
            <a:endParaRPr lang="ja-JP" altLang="en-US"/>
          </a:p>
        </p:txBody>
      </p:sp>
      <p:sp>
        <p:nvSpPr>
          <p:cNvPr id="5" name="ノート プレースホルダー 4"/>
          <p:cNvSpPr>
            <a:spLocks noGrp="1"/>
          </p:cNvSpPr>
          <p:nvPr>
            <p:ph type="body" sz="quarter" idx="3"/>
          </p:nvPr>
        </p:nvSpPr>
        <p:spPr>
          <a:xfrm>
            <a:off x="685800" y="4690270"/>
            <a:ext cx="5486400" cy="4443413"/>
          </a:xfrm>
          <a:prstGeom prst="rect">
            <a:avLst/>
          </a:prstGeom>
        </p:spPr>
        <p:txBody>
          <a:bodyPr vert="horz" lIns="91427" tIns="45713" rIns="91427" bIns="4571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8826"/>
            <a:ext cx="2971800" cy="493713"/>
          </a:xfrm>
          <a:prstGeom prst="rect">
            <a:avLst/>
          </a:prstGeom>
        </p:spPr>
        <p:txBody>
          <a:bodyPr vert="horz" lIns="91427" tIns="45713" rIns="91427" bIns="4571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826"/>
            <a:ext cx="2971800" cy="493713"/>
          </a:xfrm>
          <a:prstGeom prst="rect">
            <a:avLst/>
          </a:prstGeom>
        </p:spPr>
        <p:txBody>
          <a:bodyPr vert="horz" lIns="91427" tIns="45713" rIns="91427" bIns="45713" rtlCol="0" anchor="b"/>
          <a:lstStyle>
            <a:lvl1pPr algn="r">
              <a:defRPr sz="1200"/>
            </a:lvl1pPr>
          </a:lstStyle>
          <a:p>
            <a:fld id="{E059CDB9-17E9-1C42-AD11-CC9293B4EB3E}" type="slidenum">
              <a:rPr kumimoji="1" lang="ja-JP" altLang="en-US" smtClean="0"/>
              <a:pPr/>
              <a:t>&lt;#&gt;</a:t>
            </a:fld>
            <a:endParaRPr kumimoji="1" lang="ja-JP" altLang="en-US"/>
          </a:p>
        </p:txBody>
      </p:sp>
    </p:spTree>
    <p:extLst>
      <p:ext uri="{BB962C8B-B14F-4D97-AF65-F5344CB8AC3E}">
        <p14:creationId xmlns="" xmlns:p14="http://schemas.microsoft.com/office/powerpoint/2010/main" val="11102003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Wednesday, October 25,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Wednesday, October 25,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Wednesday, October 25,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pPr/>
              <a:t>Wednesday, October 25,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33D019-A32C-4EAD-B8E6-DBDA699692FD}" type="datetime2">
              <a:rPr lang="en-US" smtClean="0"/>
              <a:pPr/>
              <a:t>Wednesday, October 25,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Wednesday, October 25,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Wednesday, October 25,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Wednesday, October 25,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Wednesday, October 25,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FE976D3-5B7F-4300-ABED-C91F1B2AE209}" type="datetime2">
              <a:rPr lang="en-US" smtClean="0"/>
              <a:pPr/>
              <a:t>Wednesday, October 25,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BDC1E59-17DD-41CE-97CA-624A472382D4}" type="datetime2">
              <a:rPr lang="en-US" smtClean="0"/>
              <a:pPr/>
              <a:t>Wednesday, October 25,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pPr/>
              <a:t>Wednesday, October 25,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&lt;#&gt;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主成分分析と因子分析</a:t>
            </a:r>
            <a:endParaRPr kumimoji="1" lang="ja-JP" altLang="en-US" dirty="0"/>
          </a:p>
        </p:txBody>
      </p:sp>
      <p:sp>
        <p:nvSpPr>
          <p:cNvPr id="3" name="サブタイトル 2"/>
          <p:cNvSpPr>
            <a:spLocks noGrp="1"/>
          </p:cNvSpPr>
          <p:nvPr>
            <p:ph type="subTitle" idx="1"/>
          </p:nvPr>
        </p:nvSpPr>
        <p:spPr/>
        <p:txBody>
          <a:bodyPr/>
          <a:lstStyle/>
          <a:p>
            <a:pPr algn="ctr"/>
            <a:r>
              <a:rPr kumimoji="1" lang="en-US" altLang="ja-JP" dirty="0" smtClean="0"/>
              <a:t>v0.5</a:t>
            </a:r>
          </a:p>
          <a:p>
            <a:pPr algn="ctr"/>
            <a:endParaRPr lang="en-US" altLang="ja-JP" dirty="0" smtClean="0"/>
          </a:p>
          <a:p>
            <a:pPr algn="ctr"/>
            <a:r>
              <a:rPr kumimoji="1" lang="ja-JP" altLang="en-US" smtClean="0"/>
              <a:t>舘野</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353568"/>
            <a:ext cx="6742176" cy="463296"/>
          </a:xfrm>
        </p:spPr>
        <p:txBody>
          <a:bodyPr>
            <a:normAutofit fontScale="90000"/>
          </a:bodyPr>
          <a:lstStyle/>
          <a:p>
            <a:r>
              <a:rPr lang="ja-JP" altLang="en-US" dirty="0" smtClean="0"/>
              <a:t>主成分分析</a:t>
            </a:r>
            <a:endParaRPr kumimoji="1" lang="ja-JP" altLang="en-US" dirty="0"/>
          </a:p>
        </p:txBody>
      </p:sp>
      <p:sp>
        <p:nvSpPr>
          <p:cNvPr id="6" name="正方形/長方形 5"/>
          <p:cNvSpPr/>
          <p:nvPr/>
        </p:nvSpPr>
        <p:spPr>
          <a:xfrm>
            <a:off x="0" y="1213008"/>
            <a:ext cx="9144000" cy="923330"/>
          </a:xfrm>
          <a:prstGeom prst="rect">
            <a:avLst/>
          </a:prstGeom>
        </p:spPr>
        <p:txBody>
          <a:bodyPr wrap="square">
            <a:spAutoFit/>
          </a:bodyPr>
          <a:lstStyle/>
          <a:p>
            <a:r>
              <a:rPr lang="ja-JP" altLang="en-US" dirty="0" smtClean="0"/>
              <a:t>主成分分析は多数の観測変数から少数の主成分という合成変数を作り出す手法で、観測変数と主成分の因果関係をパス図に描くと次のようになります。主成分分析では観測変数が原因で主成分は結果です。</a:t>
            </a:r>
            <a:endParaRPr lang="ja-JP" altLang="en-US" dirty="0"/>
          </a:p>
        </p:txBody>
      </p:sp>
      <p:pic>
        <p:nvPicPr>
          <p:cNvPr id="13314" name="Picture 2" descr="http://bellcurve.jp/statistics/wp-body/wp-content/uploads/2017/08/column056_1.png"/>
          <p:cNvPicPr>
            <a:picLocks noChangeAspect="1" noChangeArrowheads="1"/>
          </p:cNvPicPr>
          <p:nvPr/>
        </p:nvPicPr>
        <p:blipFill>
          <a:blip r:embed="rId2" cstate="print"/>
          <a:srcRect/>
          <a:stretch>
            <a:fillRect/>
          </a:stretch>
        </p:blipFill>
        <p:spPr bwMode="auto">
          <a:xfrm>
            <a:off x="2959735" y="2979420"/>
            <a:ext cx="3467100" cy="2314575"/>
          </a:xfrm>
          <a:prstGeom prst="rect">
            <a:avLst/>
          </a:prstGeom>
          <a:noFill/>
        </p:spPr>
      </p:pic>
      <p:sp>
        <p:nvSpPr>
          <p:cNvPr id="7" name="正方形/長方形 6"/>
          <p:cNvSpPr/>
          <p:nvPr/>
        </p:nvSpPr>
        <p:spPr>
          <a:xfrm>
            <a:off x="3505200" y="6488668"/>
            <a:ext cx="5638800" cy="369332"/>
          </a:xfrm>
          <a:prstGeom prst="rect">
            <a:avLst/>
          </a:prstGeom>
        </p:spPr>
        <p:txBody>
          <a:bodyPr wrap="square">
            <a:spAutoFit/>
          </a:bodyPr>
          <a:lstStyle/>
          <a:p>
            <a:pPr algn="r"/>
            <a:r>
              <a:rPr lang="en-US" altLang="ja-JP" dirty="0" smtClean="0"/>
              <a:t>https://bellcurve.jp/statistics/blog/14209.html</a:t>
            </a: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353568"/>
            <a:ext cx="6742176" cy="463296"/>
          </a:xfrm>
        </p:spPr>
        <p:txBody>
          <a:bodyPr>
            <a:normAutofit fontScale="90000"/>
          </a:bodyPr>
          <a:lstStyle/>
          <a:p>
            <a:r>
              <a:rPr lang="ja-JP" altLang="en-US" dirty="0" smtClean="0"/>
              <a:t>因子分析</a:t>
            </a:r>
            <a:endParaRPr kumimoji="1" lang="ja-JP" altLang="en-US" dirty="0"/>
          </a:p>
        </p:txBody>
      </p:sp>
      <p:pic>
        <p:nvPicPr>
          <p:cNvPr id="4098" name="Picture 2" descr="http://bellcurve.jp/statistics/wp-body/wp-content/uploads/2017/08/column056_2.png"/>
          <p:cNvPicPr>
            <a:picLocks noChangeAspect="1" noChangeArrowheads="1"/>
          </p:cNvPicPr>
          <p:nvPr/>
        </p:nvPicPr>
        <p:blipFill>
          <a:blip r:embed="rId2" cstate="print"/>
          <a:srcRect/>
          <a:stretch>
            <a:fillRect/>
          </a:stretch>
        </p:blipFill>
        <p:spPr bwMode="auto">
          <a:xfrm>
            <a:off x="2846451" y="2579814"/>
            <a:ext cx="3895725" cy="2409826"/>
          </a:xfrm>
          <a:prstGeom prst="rect">
            <a:avLst/>
          </a:prstGeom>
          <a:noFill/>
        </p:spPr>
      </p:pic>
      <p:sp>
        <p:nvSpPr>
          <p:cNvPr id="4" name="正方形/長方形 3"/>
          <p:cNvSpPr/>
          <p:nvPr/>
        </p:nvSpPr>
        <p:spPr>
          <a:xfrm>
            <a:off x="0" y="1158240"/>
            <a:ext cx="9144000" cy="1200329"/>
          </a:xfrm>
          <a:prstGeom prst="rect">
            <a:avLst/>
          </a:prstGeom>
        </p:spPr>
        <p:txBody>
          <a:bodyPr wrap="square">
            <a:spAutoFit/>
          </a:bodyPr>
          <a:lstStyle/>
          <a:p>
            <a:r>
              <a:rPr lang="ja-JP" altLang="en-US" dirty="0" smtClean="0"/>
              <a:t>因子分析は観測変数に影響を与えている共通因子を抽出する方法で、観測変数と因子の因果関係をパス図に描くと次のようになります。因子分析では（共通）因子が原因で観測変数が結果と主成分分析とは因果関係が逆になります。なお、この図にある独自因子とは、個々の観測変数固有の因子です。</a:t>
            </a:r>
            <a:endParaRPr lang="ja-JP" altLang="en-US" dirty="0"/>
          </a:p>
        </p:txBody>
      </p:sp>
      <p:sp>
        <p:nvSpPr>
          <p:cNvPr id="6" name="正方形/長方形 5"/>
          <p:cNvSpPr/>
          <p:nvPr/>
        </p:nvSpPr>
        <p:spPr>
          <a:xfrm>
            <a:off x="3505200" y="6488668"/>
            <a:ext cx="5638800" cy="369332"/>
          </a:xfrm>
          <a:prstGeom prst="rect">
            <a:avLst/>
          </a:prstGeom>
        </p:spPr>
        <p:txBody>
          <a:bodyPr wrap="square">
            <a:spAutoFit/>
          </a:bodyPr>
          <a:lstStyle/>
          <a:p>
            <a:pPr algn="r"/>
            <a:r>
              <a:rPr lang="en-US" altLang="ja-JP" dirty="0" smtClean="0"/>
              <a:t>https://bellcurve.jp/statistics/blog/14209.html</a:t>
            </a:r>
            <a:endParaRPr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353568"/>
            <a:ext cx="6742176" cy="463296"/>
          </a:xfrm>
        </p:spPr>
        <p:txBody>
          <a:bodyPr>
            <a:normAutofit fontScale="90000"/>
          </a:bodyPr>
          <a:lstStyle/>
          <a:p>
            <a:endParaRPr kumimoji="1" lang="ja-JP" altLang="en-US" dirty="0"/>
          </a:p>
        </p:txBody>
      </p:sp>
      <p:pic>
        <p:nvPicPr>
          <p:cNvPr id="3074" name="Picture 2" descr="Image result for 因子分析"/>
          <p:cNvPicPr>
            <a:picLocks noChangeAspect="1" noChangeArrowheads="1"/>
          </p:cNvPicPr>
          <p:nvPr/>
        </p:nvPicPr>
        <p:blipFill>
          <a:blip r:embed="rId2" cstate="print"/>
          <a:srcRect/>
          <a:stretch>
            <a:fillRect/>
          </a:stretch>
        </p:blipFill>
        <p:spPr bwMode="auto">
          <a:xfrm>
            <a:off x="1472311" y="1435036"/>
            <a:ext cx="6076950" cy="4562476"/>
          </a:xfrm>
          <a:prstGeom prst="rect">
            <a:avLst/>
          </a:prstGeom>
          <a:noFill/>
        </p:spPr>
      </p:pic>
      <p:sp>
        <p:nvSpPr>
          <p:cNvPr id="4" name="正方形/長方形 3"/>
          <p:cNvSpPr/>
          <p:nvPr/>
        </p:nvSpPr>
        <p:spPr>
          <a:xfrm>
            <a:off x="1658112" y="6488668"/>
            <a:ext cx="7485888" cy="369332"/>
          </a:xfrm>
          <a:prstGeom prst="rect">
            <a:avLst/>
          </a:prstGeom>
        </p:spPr>
        <p:txBody>
          <a:bodyPr wrap="square">
            <a:spAutoFit/>
          </a:bodyPr>
          <a:lstStyle/>
          <a:p>
            <a:pPr algn="r"/>
            <a:r>
              <a:rPr lang="en-US" altLang="ja-JP" dirty="0" smtClean="0"/>
              <a:t>https://www.slideshare.net/mitsuoshimohata/ss-25635356</a:t>
            </a:r>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353568"/>
            <a:ext cx="6742176" cy="463296"/>
          </a:xfrm>
        </p:spPr>
        <p:txBody>
          <a:bodyPr>
            <a:normAutofit fontScale="90000"/>
          </a:bodyPr>
          <a:lstStyle/>
          <a:p>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353568"/>
            <a:ext cx="6742176" cy="463296"/>
          </a:xfrm>
        </p:spPr>
        <p:txBody>
          <a:bodyPr>
            <a:normAutofit fontScale="90000"/>
          </a:bodyPr>
          <a:lstStyle/>
          <a:p>
            <a:endParaRPr kumimoji="1" lang="ja-JP"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クラリティ.thmx</Template>
  <TotalTime>7888</TotalTime>
  <Words>155</Words>
  <Application>Microsoft Office PowerPoint</Application>
  <PresentationFormat>画面に合わせる (4:3)</PresentationFormat>
  <Paragraphs>11</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クラリティ</vt:lpstr>
      <vt:lpstr>主成分分析と因子分析</vt:lpstr>
      <vt:lpstr>主成分分析</vt:lpstr>
      <vt:lpstr>因子分析</vt:lpstr>
      <vt:lpstr>スライド 4</vt:lpstr>
      <vt:lpstr>スライド 5</vt:lpstr>
      <vt:lpstr>スライド 6</vt:lpstr>
    </vt:vector>
  </TitlesOfParts>
  <Company>self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Tamao project</dc:title>
  <dc:creator>Tateno Masakazu</dc:creator>
  <cp:lastModifiedBy>tateno</cp:lastModifiedBy>
  <cp:revision>647</cp:revision>
  <dcterms:created xsi:type="dcterms:W3CDTF">2015-05-09T14:33:16Z</dcterms:created>
  <dcterms:modified xsi:type="dcterms:W3CDTF">2017-10-24T17:16:41Z</dcterms:modified>
</cp:coreProperties>
</file>