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2323" y="811260"/>
            <a:ext cx="8825658" cy="2677648"/>
          </a:xfrm>
        </p:spPr>
        <p:txBody>
          <a:bodyPr/>
          <a:lstStyle/>
          <a:p>
            <a:r>
              <a:rPr lang="es-MX" dirty="0" smtClean="0"/>
              <a:t>Examen Transversal Programación web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09683" y="4744129"/>
            <a:ext cx="8825658" cy="861420"/>
          </a:xfrm>
        </p:spPr>
        <p:txBody>
          <a:bodyPr/>
          <a:lstStyle/>
          <a:p>
            <a:r>
              <a:rPr lang="es-MX" dirty="0" smtClean="0"/>
              <a:t>Nombre: Tomas </a:t>
            </a:r>
            <a:r>
              <a:rPr lang="es-MX" dirty="0" err="1" smtClean="0"/>
              <a:t>Mallea</a:t>
            </a:r>
            <a:r>
              <a:rPr lang="es-MX" dirty="0" smtClean="0"/>
              <a:t> Silva.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Presentación de la problemática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biblioteca cercana desea un aplicación web con la cual registrar los libros que tiene en el inventario, a esto se le suma la posibilidad de iniciar sesión para añadir y eliminar libros que vayan saliendo del inventario además de poder gestionar usuarios y libros mediante base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8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 propuesta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crea una aplicación web la cual de forma simple  presenta un </a:t>
            </a:r>
            <a:r>
              <a:rPr lang="es-MX" dirty="0" err="1" smtClean="0"/>
              <a:t>login</a:t>
            </a:r>
            <a:r>
              <a:rPr lang="es-MX" dirty="0" smtClean="0"/>
              <a:t> y un registro de sesión, un formulario para ingresar libros  además de un listado de los libros </a:t>
            </a:r>
            <a:r>
              <a:rPr lang="es-MX" dirty="0" err="1" smtClean="0"/>
              <a:t>recepcionados</a:t>
            </a:r>
            <a:r>
              <a:rPr lang="es-MX" dirty="0" smtClean="0"/>
              <a:t> además de poder eliminarlos de manera sencilla y poder gestionar las cuentas de las personas </a:t>
            </a:r>
            <a:r>
              <a:rPr lang="es-MX" dirty="0" err="1" smtClean="0"/>
              <a:t>asi</a:t>
            </a:r>
            <a:r>
              <a:rPr lang="es-MX" dirty="0" smtClean="0"/>
              <a:t> como hacerlos </a:t>
            </a:r>
            <a:r>
              <a:rPr lang="es-MX" dirty="0" err="1" smtClean="0"/>
              <a:t>admin</a:t>
            </a:r>
            <a:r>
              <a:rPr lang="es-MX" dirty="0" smtClean="0"/>
              <a:t> y eliminar los usuarios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sistema simple y amigable al usuario que cumple con cada uno de las </a:t>
            </a:r>
            <a:r>
              <a:rPr lang="es-MX" smtClean="0"/>
              <a:t>características pedidas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24</TotalTime>
  <Words>139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Examen Transversal Programación web</vt:lpstr>
      <vt:lpstr>Presentación de la problemática</vt:lpstr>
      <vt:lpstr>Solución propuesta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Transversal Programación web</dc:title>
  <dc:creator>CETECOM</dc:creator>
  <cp:lastModifiedBy>CETECOM</cp:lastModifiedBy>
  <cp:revision>3</cp:revision>
  <dcterms:created xsi:type="dcterms:W3CDTF">2022-07-12T22:25:41Z</dcterms:created>
  <dcterms:modified xsi:type="dcterms:W3CDTF">2022-07-12T22:50:33Z</dcterms:modified>
</cp:coreProperties>
</file>