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84" autoAdjust="0"/>
  </p:normalViewPr>
  <p:slideViewPr>
    <p:cSldViewPr>
      <p:cViewPr>
        <p:scale>
          <a:sx n="75" d="100"/>
          <a:sy n="75" d="100"/>
        </p:scale>
        <p:origin x="-11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BC67-D6D0-445A-AD4F-E8791455F1FE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9CD8-F131-46F5-9104-1B915AEFBBF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6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79CD8-F131-46F5-9104-1B915AEFBBF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24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872208" cy="1293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1" y="1916832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E6B5DE-A4A9-45DF-96F1-2C34753CD5B3}" type="datetimeFigureOut">
              <a:rPr lang="fr-FR" smtClean="0"/>
              <a:t>21/05/2015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4A2CE63-0F45-44F1-A06A-434AD47D02DA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" y="29772"/>
            <a:ext cx="364181" cy="2516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smtClean="0"/>
              <a:t>-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/>
              <a:t>Avancé &amp; NodeJS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626968" cy="1752600"/>
          </a:xfrm>
        </p:spPr>
        <p:txBody>
          <a:bodyPr/>
          <a:lstStyle/>
          <a:p>
            <a:r>
              <a:rPr lang="fr-FR" b="1" cap="all" dirty="0" smtClean="0"/>
              <a:t>«</a:t>
            </a:r>
            <a:r>
              <a:rPr lang="fr-FR" b="1" cap="all" dirty="0"/>
              <a:t> Serveur </a:t>
            </a:r>
            <a:r>
              <a:rPr lang="fr-FR" b="1" cap="all" dirty="0" err="1"/>
              <a:t>Multi-FACETTE</a:t>
            </a:r>
            <a:r>
              <a:rPr lang="fr-FR" b="1" cap="all" dirty="0"/>
              <a:t> »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6831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cap="all" dirty="0" smtClean="0"/>
              <a:t>Projet « Serveur </a:t>
            </a:r>
            <a:r>
              <a:rPr lang="fr-FR" b="1" cap="all" dirty="0" err="1" smtClean="0"/>
              <a:t>Multi-FACETTE</a:t>
            </a:r>
            <a:r>
              <a:rPr lang="fr-FR" b="1" cap="all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Ce projet aura 3 composants :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fr-FR" sz="2800" dirty="0" smtClean="0"/>
              <a:t>Un serveur HTTP réalisé avec express (3/4, express, express structure </a:t>
            </a:r>
            <a:r>
              <a:rPr lang="fr-FR" sz="2800" dirty="0" err="1" smtClean="0"/>
              <a:t>generator</a:t>
            </a:r>
            <a:r>
              <a:rPr lang="fr-FR" sz="2800" dirty="0" smtClean="0"/>
              <a:t>…).</a:t>
            </a:r>
          </a:p>
          <a:p>
            <a:pPr lvl="1" fontAlgn="base">
              <a:spcAft>
                <a:spcPts val="1200"/>
              </a:spcAft>
            </a:pPr>
            <a:r>
              <a:rPr lang="fr-FR" sz="2800" dirty="0" smtClean="0"/>
              <a:t>Un Chat (rattaché à ce serveur HTTP)</a:t>
            </a:r>
          </a:p>
          <a:p>
            <a:pPr lvl="1" fontAlgn="base">
              <a:spcAft>
                <a:spcPts val="1200"/>
              </a:spcAft>
            </a:pPr>
            <a:r>
              <a:rPr lang="fr-FR" sz="2800" dirty="0" smtClean="0"/>
              <a:t>Des opération back-end réalisées en NodeJS (écriture de fichiers, lecture de fichiers, suppression)</a:t>
            </a:r>
          </a:p>
        </p:txBody>
      </p:sp>
    </p:spTree>
    <p:extLst>
      <p:ext uri="{BB962C8B-B14F-4D97-AF65-F5344CB8AC3E}">
        <p14:creationId xmlns:p14="http://schemas.microsoft.com/office/powerpoint/2010/main" val="109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all" dirty="0" smtClean="0"/>
              <a:t>Le serveur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b="1" u="sng" dirty="0" smtClean="0"/>
              <a:t>La première page correspond à la présentation de la TEAM !</a:t>
            </a:r>
          </a:p>
          <a:p>
            <a:pPr fontAlgn="base"/>
            <a:endParaRPr lang="fr-FR" sz="1050" b="1" u="sng" dirty="0"/>
          </a:p>
          <a:p>
            <a:pPr fontAlgn="base"/>
            <a:r>
              <a:rPr lang="fr-FR" dirty="0" smtClean="0"/>
              <a:t>Elle doit contenir :</a:t>
            </a:r>
          </a:p>
          <a:p>
            <a:pPr lvl="1" fontAlgn="base"/>
            <a:r>
              <a:rPr lang="fr-FR" dirty="0" smtClean="0"/>
              <a:t>Votre nom &amp; prénom</a:t>
            </a:r>
          </a:p>
          <a:p>
            <a:pPr lvl="1" fontAlgn="base"/>
            <a:r>
              <a:rPr lang="fr-FR" dirty="0" smtClean="0"/>
              <a:t>Le niveau que vous estimez avoir en développement</a:t>
            </a:r>
          </a:p>
          <a:p>
            <a:pPr lvl="1" fontAlgn="base"/>
            <a:r>
              <a:rPr lang="fr-FR" dirty="0" smtClean="0"/>
              <a:t>Votre photo (celle qui est sur </a:t>
            </a:r>
            <a:r>
              <a:rPr lang="fr-FR" dirty="0" err="1" smtClean="0"/>
              <a:t>MyGES</a:t>
            </a:r>
            <a:r>
              <a:rPr lang="fr-FR" dirty="0" smtClean="0"/>
              <a:t>)</a:t>
            </a:r>
          </a:p>
          <a:p>
            <a:pPr marL="411480" lvl="1" indent="0" fontAlgn="base">
              <a:buNone/>
            </a:pPr>
            <a:endParaRPr lang="fr-FR" dirty="0" smtClean="0"/>
          </a:p>
          <a:p>
            <a:pPr fontAlgn="base"/>
            <a:r>
              <a:rPr lang="fr-FR" b="1" u="sng" dirty="0"/>
              <a:t>La deuxième page est votre Chat!</a:t>
            </a:r>
          </a:p>
          <a:p>
            <a:pPr fontAlgn="base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55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all" dirty="0" smtClean="0"/>
              <a:t>Le serveur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fr-FR" b="1" u="sng" dirty="0" smtClean="0"/>
              <a:t>La troisième page </a:t>
            </a:r>
            <a:r>
              <a:rPr lang="fr-FR" dirty="0" smtClean="0"/>
              <a:t>est une interface de gestion et déclenchement des opérations back-end.</a:t>
            </a:r>
          </a:p>
          <a:p>
            <a:pPr marL="109728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Ces opérations sont :</a:t>
            </a:r>
          </a:p>
          <a:p>
            <a:pPr marL="109728" indent="0" fontAlgn="base">
              <a:buNone/>
            </a:pPr>
            <a:endParaRPr lang="fr-FR" sz="800" dirty="0" smtClean="0"/>
          </a:p>
          <a:p>
            <a:pPr lvl="1" fontAlgn="base"/>
            <a:r>
              <a:rPr lang="fr-FR" dirty="0" smtClean="0"/>
              <a:t>Lecture d’un fichier</a:t>
            </a:r>
          </a:p>
          <a:p>
            <a:pPr lvl="1" fontAlgn="base"/>
            <a:r>
              <a:rPr lang="fr-FR" dirty="0" smtClean="0"/>
              <a:t>Ecriture d’un fichier</a:t>
            </a:r>
          </a:p>
          <a:p>
            <a:pPr lvl="1" fontAlgn="base"/>
            <a:r>
              <a:rPr lang="fr-FR" dirty="0" smtClean="0"/>
              <a:t>Suppression d’un fichiers</a:t>
            </a:r>
          </a:p>
          <a:p>
            <a:pPr lvl="1" fontAlgn="base"/>
            <a:r>
              <a:rPr lang="fr-FR" dirty="0" smtClean="0"/>
              <a:t>Enumération de la liste des fichiers</a:t>
            </a:r>
          </a:p>
          <a:p>
            <a:pPr marL="411480" lvl="1" indent="0" fontAlgn="base">
              <a:buNone/>
            </a:pPr>
            <a:endParaRPr lang="fr-FR" dirty="0" smtClean="0"/>
          </a:p>
          <a:p>
            <a:pPr fontAlgn="base"/>
            <a:r>
              <a:rPr lang="fr-FR" dirty="0" smtClean="0"/>
              <a:t>Ces opérations ont un lien avec votre chat !</a:t>
            </a:r>
          </a:p>
          <a:p>
            <a:pPr lvl="1" fontAlgn="base"/>
            <a:r>
              <a:rPr lang="fr-FR" dirty="0"/>
              <a:t>Nous souhaitons avoir la possibilité </a:t>
            </a:r>
            <a:r>
              <a:rPr lang="fr-FR" dirty="0" smtClean="0"/>
              <a:t>de gérer une historisation des 10 premiers </a:t>
            </a:r>
            <a:r>
              <a:rPr lang="fr-FR" dirty="0"/>
              <a:t>messages échangé </a:t>
            </a:r>
            <a:r>
              <a:rPr lang="fr-FR" dirty="0" smtClean="0"/>
              <a:t>à la connexion d’un nouvel utilisateur.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85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all" dirty="0" smtClean="0"/>
              <a:t>Les bonus pour la notation…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fr-FR" dirty="0" smtClean="0"/>
              <a:t>Utiliser des </a:t>
            </a:r>
            <a:r>
              <a:rPr lang="fr-FR" dirty="0" err="1" smtClean="0"/>
              <a:t>middleswares</a:t>
            </a:r>
            <a:r>
              <a:rPr lang="fr-FR" dirty="0" smtClean="0"/>
              <a:t> (jade, sessions…)en plus. Points attribuer en fonction de la complexité.</a:t>
            </a:r>
          </a:p>
          <a:p>
            <a:pPr fontAlgn="base"/>
            <a:r>
              <a:rPr lang="fr-FR" dirty="0" smtClean="0"/>
              <a:t>Afficher en temps réel la liste des utilisateurs connectés</a:t>
            </a:r>
          </a:p>
          <a:p>
            <a:pPr fontAlgn="base">
              <a:spcAft>
                <a:spcPts val="600"/>
              </a:spcAft>
            </a:pPr>
            <a:r>
              <a:rPr lang="fr-FR" dirty="0" err="1" smtClean="0"/>
              <a:t>Evenements</a:t>
            </a:r>
            <a:r>
              <a:rPr lang="fr-FR" dirty="0" smtClean="0"/>
              <a:t> du Chat :</a:t>
            </a:r>
          </a:p>
          <a:p>
            <a:pPr lvl="1" fontAlgn="base">
              <a:spcAft>
                <a:spcPts val="600"/>
              </a:spcAft>
            </a:pPr>
            <a:r>
              <a:rPr lang="fr-FR" dirty="0" smtClean="0"/>
              <a:t>Indiquer aux utilisateur qu’il y en a un en cours de saisi….</a:t>
            </a:r>
          </a:p>
          <a:p>
            <a:pPr lvl="1" fontAlgn="base">
              <a:spcAft>
                <a:spcPts val="600"/>
              </a:spcAft>
            </a:pPr>
            <a:r>
              <a:rPr lang="fr-FR" dirty="0" smtClean="0"/>
              <a:t>Indiquer quand un utilisateur vient de se (dé)connecter</a:t>
            </a:r>
          </a:p>
          <a:p>
            <a:pPr fontAlgn="base"/>
            <a:r>
              <a:rPr lang="fr-FR" dirty="0" smtClean="0"/>
              <a:t>Graphisme du Chat et du site</a:t>
            </a:r>
          </a:p>
          <a:p>
            <a:pPr fontAlgn="base"/>
            <a:r>
              <a:rPr lang="fr-FR" dirty="0" smtClean="0"/>
              <a:t>Gestion des utilisateurs du </a:t>
            </a:r>
            <a:r>
              <a:rPr lang="fr-FR" dirty="0" smtClean="0"/>
              <a:t>Chat</a:t>
            </a:r>
          </a:p>
          <a:p>
            <a:pPr fontAlgn="base"/>
            <a:r>
              <a:rPr lang="fr-FR" dirty="0" smtClean="0"/>
              <a:t>Base </a:t>
            </a:r>
            <a:r>
              <a:rPr lang="fr-FR" smtClean="0"/>
              <a:t>de données</a:t>
            </a:r>
            <a:endParaRPr lang="fr-FR" dirty="0" smtClean="0"/>
          </a:p>
          <a:p>
            <a:pPr fontAlgn="base"/>
            <a:r>
              <a:rPr lang="fr-FR" dirty="0" smtClean="0"/>
              <a:t>…</a:t>
            </a:r>
          </a:p>
          <a:p>
            <a:pPr fontAlgn="base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329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all" dirty="0" smtClean="0"/>
              <a:t>Notation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Votre notation est déterminée par :</a:t>
            </a:r>
          </a:p>
          <a:p>
            <a:pPr lvl="1" fontAlgn="base"/>
            <a:r>
              <a:rPr lang="fr-FR" dirty="0" smtClean="0"/>
              <a:t>La qualité / complexité du projet réalisé</a:t>
            </a:r>
          </a:p>
          <a:p>
            <a:pPr lvl="1" fontAlgn="base"/>
            <a:r>
              <a:rPr lang="fr-FR" dirty="0" smtClean="0"/>
              <a:t>Votre prestation lors de la présentation / démonstration</a:t>
            </a:r>
          </a:p>
          <a:p>
            <a:pPr lvl="1" fontAlgn="base"/>
            <a:r>
              <a:rPr lang="fr-FR" dirty="0" smtClean="0"/>
              <a:t>La justesse des réponses apportées lors de l’entretien individuel à la soutenance</a:t>
            </a:r>
          </a:p>
          <a:p>
            <a:pPr lvl="1" fontAlgn="base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665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6834</TotalTime>
  <Words>278</Words>
  <Application>Microsoft Office PowerPoint</Application>
  <PresentationFormat>Affichage à l'écran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Urbain</vt:lpstr>
      <vt:lpstr>Projet - Javascript Avancé &amp; NodeJS</vt:lpstr>
      <vt:lpstr>Projet « Serveur Multi-FACETTE »</vt:lpstr>
      <vt:lpstr>Le serveur HTTP</vt:lpstr>
      <vt:lpstr>Le serveur HTTP</vt:lpstr>
      <vt:lpstr>Les bonus pour la notation…</vt:lpstr>
      <vt:lpstr>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DidO</dc:creator>
  <cp:lastModifiedBy>DidO</cp:lastModifiedBy>
  <cp:revision>242</cp:revision>
  <dcterms:created xsi:type="dcterms:W3CDTF">2015-05-11T14:23:51Z</dcterms:created>
  <dcterms:modified xsi:type="dcterms:W3CDTF">2015-05-21T01:57:19Z</dcterms:modified>
</cp:coreProperties>
</file>