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5666-EB0E-31DD-FC33-06CFDB8B7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F668C-2B00-2EBD-6B2D-B8165C81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29FD5-E216-317A-C50A-3BF8492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61C6-DFAB-DBF8-295D-97DA018A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CEF2F-CBC6-136E-CC42-51B1C1A3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68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15E4-E678-5635-4FAB-FF4E0C24E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70332-8829-4086-1BEE-736568FA4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1F0D-6526-D8DB-D70B-BED0B97C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79A0-D63C-E809-2F41-59DC2E37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0CE0-0041-84F8-47D7-BCBB85B0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3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C7817-02A0-15FE-6D77-4A78BD67D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6179D-F0F9-F835-C64D-9A1C0E04F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066C-57E8-1FDE-00D4-3C4C56F7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4D4-BEDB-7B40-AC65-554C9D86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BF4A-E88B-E485-08F5-66F5C7E7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6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8B8D-2D6D-50E6-5DFE-65AE8CE9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E91F-8F9D-9CBA-3782-4C1A3E37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987D-4FF3-CB6D-EE3D-F480C523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B624-FD99-1DEF-7FBA-F8DD3013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5E3B-F1ED-4921-A9B7-DA962C13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11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4F6D-B510-895D-D75B-D8259B92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4E049-F728-C748-0B97-3ACBB359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3944-C3E8-920B-4165-469AC32B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C700-2427-9CFE-BB19-7D869D74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121D-4C98-1469-1B43-60F79D0E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7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742A-C4F3-2100-1716-FC196E8B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D27B-4C60-556A-75C5-96137B73C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39AB-1408-71DD-64D1-FC751D18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A9BA-0B1D-3F2F-D985-98CF857C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71A2-38A3-05A7-69AC-6CA1F4F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F634E-7ADF-3AF1-13EC-5095C7A4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6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07DD-109C-E044-A288-8F76C81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4FC23-A39D-4C1A-7940-CB8841EC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D7F3F-2DF4-CACB-79A2-DC3E49B7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C132A-8421-3979-A739-AD75C7BA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CB688-FFC1-048F-A1D5-65004EA06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DF79E-E970-B957-BD61-810CF58B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FC0E5-C794-CF27-04B2-EACE20C0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12913-81AD-72D3-D20F-D0677CEB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69BD-21B8-B341-7C70-18DBD685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61E14-44C2-5370-C447-CE4D669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6F94A-3A25-4B25-610F-CE7ADA6D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61B9A-EB62-0746-8C5C-A9AF6058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1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266D4-C109-56AC-A57F-EF199873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6F2AE-BA2E-83EB-FD5B-AF394F60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807B9-D0FD-4799-8440-4F8F73D0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3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D99E-2B03-6020-CB51-F0F935A8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C960-8360-1B2C-E93F-196317B4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F5362-76A9-A0CA-7D31-D851BBEDA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708E0-962B-7E2E-9EED-B0D911CC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1793F-A853-F24E-AE5A-22ACC23F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B72E-D5F2-0B50-7130-9651CF2C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CBA-882C-67D3-7ADD-2586FD9D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597AA-EAC2-26BE-1CC1-E77D80382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289CF-9484-ACE2-381D-C0E47666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68BE-CB43-D466-053F-9FF0FED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1C08-D621-B079-AD77-737C91B7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8CBD6-F455-155D-96ED-42B7920D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64602-3531-66AC-FCC7-6A67E8EF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9CA1-D35D-806D-5C0C-765A4EF5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1CA2-AFFF-F487-CF13-5D6787D6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978AC-A57A-45AB-871C-D96C03BDE466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037E-8FF6-3D93-3079-E0EA68F6C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D7C9-5507-0494-33ED-BA42FAFA9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EDD55-4072-482D-962B-60480A40F3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6ADE-0197-9DA2-F885-0E1719501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3B58E-1833-CEE1-8812-61CA0F709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35 Powerful SWOT Analysis Templates &amp; Examples">
            <a:extLst>
              <a:ext uri="{FF2B5EF4-FFF2-40B4-BE49-F238E27FC236}">
                <a16:creationId xmlns:a16="http://schemas.microsoft.com/office/drawing/2014/main" id="{B3025589-B028-A47C-52B2-DA3871BF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80963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D5567-1092-EC6E-3A1C-D562DA8F171F}"/>
              </a:ext>
            </a:extLst>
          </p:cNvPr>
          <p:cNvSpPr txBox="1"/>
          <p:nvPr/>
        </p:nvSpPr>
        <p:spPr>
          <a:xfrm>
            <a:off x="2228850" y="3695700"/>
            <a:ext cx="1352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-Capable to make a website</a:t>
            </a:r>
          </a:p>
          <a:p>
            <a:r>
              <a:rPr lang="en-GB" dirty="0"/>
              <a:t>-Good with coding</a:t>
            </a:r>
          </a:p>
          <a:p>
            <a:r>
              <a:rPr lang="en-GB" dirty="0"/>
              <a:t>-Lots of </a:t>
            </a:r>
            <a:r>
              <a:rPr lang="en-GB" dirty="0" err="1"/>
              <a:t>inspo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C3C477-1FB5-97D6-C9FB-ABF33EC39807}"/>
              </a:ext>
            </a:extLst>
          </p:cNvPr>
          <p:cNvSpPr txBox="1"/>
          <p:nvPr/>
        </p:nvSpPr>
        <p:spPr>
          <a:xfrm>
            <a:off x="4305300" y="378142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55DEC-AC63-AE8D-D2D7-789F448B06A0}"/>
              </a:ext>
            </a:extLst>
          </p:cNvPr>
          <p:cNvSpPr txBox="1"/>
          <p:nvPr/>
        </p:nvSpPr>
        <p:spPr>
          <a:xfrm>
            <a:off x="6286500" y="3695700"/>
            <a:ext cx="1485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-People can require my services</a:t>
            </a:r>
          </a:p>
          <a:p>
            <a:r>
              <a:rPr lang="en-GB" dirty="0"/>
              <a:t>-Create a business card</a:t>
            </a:r>
          </a:p>
          <a:p>
            <a:r>
              <a:rPr lang="en-GB" dirty="0"/>
              <a:t>-Publicity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1DF46-7E78-CEB0-84B4-905D87738A5F}"/>
              </a:ext>
            </a:extLst>
          </p:cNvPr>
          <p:cNvSpPr txBox="1"/>
          <p:nvPr/>
        </p:nvSpPr>
        <p:spPr>
          <a:xfrm>
            <a:off x="8267700" y="378142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-Tech failure</a:t>
            </a:r>
          </a:p>
          <a:p>
            <a:r>
              <a:rPr lang="en-GB"/>
              <a:t>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32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(Student) Taylor Nicholls</dc:creator>
  <cp:lastModifiedBy>(Student) Taylor Nicholls</cp:lastModifiedBy>
  <cp:revision>1</cp:revision>
  <dcterms:created xsi:type="dcterms:W3CDTF">2025-04-29T10:34:01Z</dcterms:created>
  <dcterms:modified xsi:type="dcterms:W3CDTF">2025-04-29T10:38:49Z</dcterms:modified>
</cp:coreProperties>
</file>