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6" r:id="rId5"/>
    <p:sldId id="259" r:id="rId6"/>
    <p:sldId id="263" r:id="rId7"/>
    <p:sldId id="260" r:id="rId8"/>
    <p:sldId id="261" r:id="rId9"/>
    <p:sldId id="262" r:id="rId10"/>
  </p:sldIdLst>
  <p:sldSz cx="1603375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D060D3"/>
    <a:srgbClr val="0D6937"/>
    <a:srgbClr val="15AB59"/>
    <a:srgbClr val="22965F"/>
    <a:srgbClr val="2ABA75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77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5B9BD5">
                <a:alpha val="30196"/>
              </a:srgbClr>
            </a:solidFill>
            <a:ln w="38100">
              <a:solidFill>
                <a:schemeClr val="accent1"/>
              </a:solidFill>
            </a:ln>
            <a:effectLst/>
          </c:spPr>
          <c:cat>
            <c:strRef>
              <c:f>Sheet1!$A$2:$A$6</c:f>
              <c:strCache>
                <c:ptCount val="5"/>
                <c:pt idx="0">
                  <c:v>行動力</c:v>
                </c:pt>
                <c:pt idx="1">
                  <c:v>直観力</c:v>
                </c:pt>
                <c:pt idx="2">
                  <c:v>協調性</c:v>
                </c:pt>
                <c:pt idx="3">
                  <c:v>知性</c:v>
                </c:pt>
                <c:pt idx="4">
                  <c:v>独創性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7</c:v>
                </c:pt>
                <c:pt idx="2">
                  <c:v>5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3-419F-AF51-1C8CE5D5B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458176"/>
        <c:axId val="2005457344"/>
      </c:radarChart>
      <c:catAx>
        <c:axId val="200545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05457344"/>
        <c:crosses val="autoZero"/>
        <c:auto val="1"/>
        <c:lblAlgn val="ctr"/>
        <c:lblOffset val="100"/>
        <c:noMultiLvlLbl val="0"/>
      </c:catAx>
      <c:valAx>
        <c:axId val="2005457344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05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219" y="1475959"/>
            <a:ext cx="12025313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219" y="4736847"/>
            <a:ext cx="12025313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74153" y="480157"/>
            <a:ext cx="3457277" cy="764283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2320" y="480157"/>
            <a:ext cx="10171410" cy="764283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5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1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970" y="2248386"/>
            <a:ext cx="13829109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970" y="6035358"/>
            <a:ext cx="13829109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5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320" y="2400782"/>
            <a:ext cx="6814344" cy="57222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7086" y="2400782"/>
            <a:ext cx="6814344" cy="57222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9" y="480157"/>
            <a:ext cx="13829109" cy="1743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409" y="2210808"/>
            <a:ext cx="678302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409" y="3294290"/>
            <a:ext cx="6783027" cy="48454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17086" y="2210808"/>
            <a:ext cx="6816432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17086" y="3294290"/>
            <a:ext cx="6816432" cy="48454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33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9" y="601239"/>
            <a:ext cx="5171301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432" y="1298510"/>
            <a:ext cx="8117086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409" y="2705576"/>
            <a:ext cx="5171301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5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9" y="601239"/>
            <a:ext cx="5171301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6432" y="1298510"/>
            <a:ext cx="8117086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409" y="2705576"/>
            <a:ext cx="5171301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2321" y="480157"/>
            <a:ext cx="13829109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321" y="2400782"/>
            <a:ext cx="13829109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2320" y="8358896"/>
            <a:ext cx="3607594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8CAB-C6C1-4D22-BC8C-1AB4E9BB665C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80" y="8358896"/>
            <a:ext cx="5411391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36" y="8358896"/>
            <a:ext cx="3607594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49C1-F404-453B-8EDD-15B17A586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58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kumimoji="1"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kumimoji="1"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kumimoji="1"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enshoku.mynavi.jp/opt/joblicious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nesse.jp/contents/job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5" y="-3578"/>
            <a:ext cx="16035140" cy="9022364"/>
            <a:chOff x="0" y="-2570"/>
            <a:chExt cx="12193057" cy="6860570"/>
          </a:xfrm>
        </p:grpSpPr>
        <p:sp>
          <p:nvSpPr>
            <p:cNvPr id="4" name="正方形/長方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82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/>
            <a:srcRect b="49928"/>
            <a:stretch/>
          </p:blipFill>
          <p:spPr>
            <a:xfrm>
              <a:off x="0" y="5037513"/>
              <a:ext cx="12193057" cy="1820487"/>
            </a:xfrm>
            <a:prstGeom prst="rect">
              <a:avLst/>
            </a:prstGeom>
          </p:spPr>
        </p:pic>
        <p:pic>
          <p:nvPicPr>
            <p:cNvPr id="10" name="Picture 2" descr="https://3.bp.blogspot.com/-yaPJek0Djg8/UZYkwaYtrBI/AAAAAAAATE0/iGedUUiwlKk/s800/job_gaka_illustrato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5686" y="4192304"/>
              <a:ext cx="1608191" cy="237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2.bp.blogspot.com/-idLVEIYgR7A/UZYkuTrgpGI/AAAAAAAATEA/h1Taj-JncvA/s800/job_baseball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98" y="4192304"/>
              <a:ext cx="1593430" cy="2456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1.bp.blogspot.com/-q8J3M-weZOo/Vvpd1Es3y8I/AAAAAAAA5SY/NY76qDPZSakERHqvoeFvsBxcaT04Woj4A/s800/job_syouboushi_ma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553" y="3477127"/>
              <a:ext cx="1600010" cy="247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4.bp.blogspot.com/-rnGRzNc4Yj8/V_h9Xuf3tkI/AAAAAAAA-qM/jYeMTzAiedsFF5pObLiTQjG7uBngGCvtQCLcB/s800/war_helicopter_woma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0144" y="-2570"/>
              <a:ext cx="3263733" cy="2276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1.bp.blogspot.com/-g1UogspXhfU/VZiOKfw0GUI/AAAAAAAAuwk/P-eRkHV5KdE/s800/job_joi_yakuzais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551" y="3575531"/>
              <a:ext cx="1740864" cy="2482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角丸四角形 17"/>
          <p:cNvSpPr/>
          <p:nvPr/>
        </p:nvSpPr>
        <p:spPr>
          <a:xfrm>
            <a:off x="5373356" y="3218095"/>
            <a:ext cx="4983081" cy="10126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>
            <a:outerShdw blurRad="25400" dist="50800" dir="2700000" algn="tl" rotWithShape="0">
              <a:schemeClr val="accent5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156" b="1" dirty="0">
                <a:latin typeface="みかちゃん" panose="02000609000000000000" pitchFamily="1" charset="-128"/>
                <a:ea typeface="みかちゃん" panose="02000609000000000000" pitchFamily="1" charset="-128"/>
              </a:rPr>
              <a:t>&gt;</a:t>
            </a:r>
            <a:r>
              <a:rPr lang="en-US" altLang="ja-JP" sz="3156" dirty="0">
                <a:latin typeface="みかちゃん" panose="02000609000000000000" pitchFamily="1" charset="-128"/>
                <a:ea typeface="みかちゃん" panose="02000609000000000000" pitchFamily="1" charset="-128"/>
              </a:rPr>
              <a:t> </a:t>
            </a:r>
            <a:r>
              <a:rPr lang="ja-JP" altLang="en-US" sz="3156" dirty="0">
                <a:latin typeface="みかちゃん" panose="02000609000000000000" pitchFamily="1" charset="-128"/>
                <a:ea typeface="みかちゃん" panose="02000609000000000000" pitchFamily="1" charset="-128"/>
              </a:rPr>
              <a:t>適正診断をしてみる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5528606" y="4982719"/>
            <a:ext cx="4983081" cy="1012658"/>
          </a:xfrm>
          <a:prstGeom prst="roundRect">
            <a:avLst/>
          </a:prstGeom>
          <a:solidFill>
            <a:srgbClr val="15AB59"/>
          </a:solidFill>
          <a:ln w="38100">
            <a:noFill/>
          </a:ln>
          <a:effectLst>
            <a:outerShdw blurRad="25400" dist="50800" dir="2700000" algn="tl" rotWithShape="0">
              <a:srgbClr val="0D693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156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みかちゃん" panose="02000609000000000000" pitchFamily="1" charset="-128"/>
                <a:ea typeface="みかちゃん" panose="02000609000000000000" pitchFamily="1" charset="-128"/>
              </a:rPr>
              <a:t>&gt;</a:t>
            </a:r>
            <a:r>
              <a:rPr lang="en-US" altLang="ja-JP" sz="3156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みかちゃん" panose="02000609000000000000" pitchFamily="1" charset="-128"/>
                <a:ea typeface="みかちゃん" panose="02000609000000000000" pitchFamily="1" charset="-128"/>
              </a:rPr>
              <a:t> </a:t>
            </a:r>
            <a:r>
              <a:rPr lang="ja-JP" altLang="en-US" sz="3156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みかちゃん" panose="02000609000000000000" pitchFamily="1" charset="-128"/>
                <a:ea typeface="みかちゃん" panose="02000609000000000000" pitchFamily="1" charset="-128"/>
              </a:rPr>
              <a:t>適正診断をしてみる</a:t>
            </a:r>
          </a:p>
        </p:txBody>
      </p:sp>
    </p:spTree>
    <p:extLst>
      <p:ext uri="{BB962C8B-B14F-4D97-AF65-F5344CB8AC3E}">
        <p14:creationId xmlns:p14="http://schemas.microsoft.com/office/powerpoint/2010/main" val="117603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740158" y="1123221"/>
            <a:ext cx="7905053" cy="4446592"/>
            <a:chOff x="562809" y="854240"/>
            <a:chExt cx="6010971" cy="33811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809" y="854240"/>
              <a:ext cx="6010971" cy="3381171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562809" y="854240"/>
              <a:ext cx="6010971" cy="338117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</p:grpSp>
    </p:spTree>
    <p:extLst>
      <p:ext uri="{BB962C8B-B14F-4D97-AF65-F5344CB8AC3E}">
        <p14:creationId xmlns:p14="http://schemas.microsoft.com/office/powerpoint/2010/main" val="32818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52808" y="633060"/>
            <a:ext cx="7478599" cy="7854953"/>
            <a:chOff x="496389" y="873843"/>
            <a:chExt cx="6790169" cy="665561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496389" y="873843"/>
              <a:ext cx="6790169" cy="6068228"/>
              <a:chOff x="522514" y="435427"/>
              <a:chExt cx="6790169" cy="6068228"/>
            </a:xfrm>
          </p:grpSpPr>
          <p:pic>
            <p:nvPicPr>
              <p:cNvPr id="5" name="Picture 2" descr="https://3.bp.blogspot.com/-yaPJek0Djg8/UZYkwaYtrBI/AAAAAAAATE0/iGedUUiwlKk/s800/job_gaka_illustrato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2680" y="961422"/>
                <a:ext cx="1608191" cy="2378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522514" y="435427"/>
                <a:ext cx="3317967" cy="35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04" b="1" dirty="0"/>
                  <a:t>あなたはアーティスト系！</a:t>
                </a:r>
              </a:p>
            </p:txBody>
          </p:sp>
          <p:grpSp>
            <p:nvGrpSpPr>
              <p:cNvPr id="7" name="グループ化 6"/>
              <p:cNvGrpSpPr/>
              <p:nvPr/>
            </p:nvGrpSpPr>
            <p:grpSpPr>
              <a:xfrm>
                <a:off x="3631474" y="494076"/>
                <a:ext cx="3681209" cy="3403841"/>
                <a:chOff x="3526971" y="1196555"/>
                <a:chExt cx="3681209" cy="3403841"/>
              </a:xfrm>
            </p:grpSpPr>
            <p:sp>
              <p:nvSpPr>
                <p:cNvPr id="12" name="正方形/長方形 11"/>
                <p:cNvSpPr/>
                <p:nvPr/>
              </p:nvSpPr>
              <p:spPr>
                <a:xfrm>
                  <a:off x="3526971" y="1306286"/>
                  <a:ext cx="3681209" cy="272578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841"/>
                </a:p>
              </p:txBody>
            </p:sp>
            <p:graphicFrame>
              <p:nvGraphicFramePr>
                <p:cNvPr id="13" name="グラフ 12"/>
                <p:cNvGraphicFramePr/>
                <p:nvPr>
                  <p:extLst>
                    <p:ext uri="{D42A27DB-BD31-4B8C-83A1-F6EECF244321}">
                      <p14:modId xmlns:p14="http://schemas.microsoft.com/office/powerpoint/2010/main" val="563685825"/>
                    </p:ext>
                  </p:extLst>
                </p:nvPr>
              </p:nvGraphicFramePr>
              <p:xfrm>
                <a:off x="3589383" y="1196555"/>
                <a:ext cx="3556386" cy="34038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p:grpSp>
          <p:sp>
            <p:nvSpPr>
              <p:cNvPr id="8" name="テキスト ボックス 7"/>
              <p:cNvSpPr txBox="1"/>
              <p:nvPr/>
            </p:nvSpPr>
            <p:spPr>
              <a:xfrm>
                <a:off x="635726" y="3648890"/>
                <a:ext cx="6614545" cy="3182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841" dirty="0"/>
                  <a:t>想像力を働かせることが得意！</a:t>
                </a: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635726" y="4207284"/>
                <a:ext cx="3265714" cy="26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47" dirty="0"/>
                  <a:t>詳細～</a:t>
                </a:r>
                <a:endParaRPr lang="en-US" altLang="ja-JP" sz="1447" dirty="0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635726" y="4734899"/>
                <a:ext cx="6614545" cy="3182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841" dirty="0"/>
                  <a:t>アーティスト系が向いている職業・役職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635726" y="5293294"/>
                <a:ext cx="3265714" cy="121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47" dirty="0"/>
                  <a:t>職業①</a:t>
                </a:r>
                <a:endParaRPr lang="en-US" altLang="ja-JP" sz="1447" dirty="0"/>
              </a:p>
              <a:p>
                <a:r>
                  <a:rPr lang="ja-JP" altLang="en-US" sz="1447" dirty="0"/>
                  <a:t>職業②</a:t>
                </a:r>
                <a:endParaRPr lang="en-US" altLang="ja-JP" sz="1447" dirty="0"/>
              </a:p>
              <a:p>
                <a:r>
                  <a:rPr lang="ja-JP" altLang="en-US" sz="1447" dirty="0"/>
                  <a:t>職業③</a:t>
                </a:r>
                <a:endParaRPr lang="en-US" altLang="ja-JP" sz="1447" dirty="0"/>
              </a:p>
              <a:p>
                <a:endParaRPr lang="en-US" altLang="ja-JP" sz="1447" dirty="0"/>
              </a:p>
              <a:p>
                <a:r>
                  <a:rPr lang="ja-JP" altLang="en-US" sz="1447" dirty="0"/>
                  <a:t>役職①</a:t>
                </a:r>
                <a:endParaRPr lang="en-US" altLang="ja-JP" sz="1447" dirty="0"/>
              </a:p>
              <a:p>
                <a:r>
                  <a:rPr lang="ja-JP" altLang="en-US" sz="1447" dirty="0"/>
                  <a:t>役職②</a:t>
                </a:r>
                <a:endParaRPr lang="en-US" altLang="ja-JP" sz="1447" dirty="0"/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609600" y="7211191"/>
              <a:ext cx="6614545" cy="3182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841" dirty="0"/>
                <a:t>あなたにおすすめの動画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0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7661485" y="2456370"/>
            <a:ext cx="605918" cy="607173"/>
            <a:chOff x="5825763" y="2948259"/>
            <a:chExt cx="460738" cy="461692"/>
          </a:xfrm>
        </p:grpSpPr>
        <p:sp>
          <p:nvSpPr>
            <p:cNvPr id="2" name="楕円 1"/>
            <p:cNvSpPr/>
            <p:nvPr/>
          </p:nvSpPr>
          <p:spPr>
            <a:xfrm>
              <a:off x="5825763" y="2948259"/>
              <a:ext cx="460738" cy="46169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367"/>
            </a:p>
          </p:txBody>
        </p:sp>
        <p:sp>
          <p:nvSpPr>
            <p:cNvPr id="3" name="二等辺三角形 2"/>
            <p:cNvSpPr/>
            <p:nvPr/>
          </p:nvSpPr>
          <p:spPr>
            <a:xfrm rot="5400000">
              <a:off x="5962600" y="3090776"/>
              <a:ext cx="248804" cy="1823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367"/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21" y="4208640"/>
            <a:ext cx="495861" cy="49586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976" y="3183484"/>
            <a:ext cx="497090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0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998410" y="1412704"/>
            <a:ext cx="4983081" cy="1012658"/>
          </a:xfrm>
          <a:prstGeom prst="roundRect">
            <a:avLst/>
          </a:prstGeom>
          <a:solidFill>
            <a:srgbClr val="15AB59"/>
          </a:solidFill>
          <a:ln w="38100">
            <a:noFill/>
          </a:ln>
          <a:effectLst>
            <a:outerShdw blurRad="25400" dist="50800" dir="2700000" algn="tl" rotWithShape="0">
              <a:srgbClr val="0D693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156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みかちゃん" panose="02000609000000000000" pitchFamily="1" charset="-128"/>
                <a:ea typeface="みかちゃん" panose="02000609000000000000" pitchFamily="1" charset="-128"/>
              </a:rPr>
              <a:t>&gt;</a:t>
            </a:r>
            <a:r>
              <a:rPr lang="en-US" altLang="ja-JP" sz="3156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みかちゃん" panose="02000609000000000000" pitchFamily="1" charset="-128"/>
                <a:ea typeface="みかちゃん" panose="02000609000000000000" pitchFamily="1" charset="-128"/>
              </a:rPr>
              <a:t> </a:t>
            </a:r>
            <a:r>
              <a:rPr lang="ja-JP" altLang="en-US" sz="3156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みかちゃん" panose="02000609000000000000" pitchFamily="1" charset="-128"/>
                <a:ea typeface="みかちゃん" panose="02000609000000000000" pitchFamily="1" charset="-128"/>
              </a:rPr>
              <a:t>適性診断をしてみる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2348260" y="5450521"/>
            <a:ext cx="6412923" cy="799938"/>
            <a:chOff x="1785603" y="4144705"/>
            <a:chExt cx="4876361" cy="608270"/>
          </a:xfrm>
        </p:grpSpPr>
        <p:sp>
          <p:nvSpPr>
            <p:cNvPr id="7" name="楕円 6"/>
            <p:cNvSpPr/>
            <p:nvPr/>
          </p:nvSpPr>
          <p:spPr>
            <a:xfrm>
              <a:off x="1785603" y="4514850"/>
              <a:ext cx="257175" cy="238125"/>
            </a:xfrm>
            <a:prstGeom prst="ellipse">
              <a:avLst/>
            </a:prstGeom>
            <a:solidFill>
              <a:srgbClr val="D06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8" name="楕円 7"/>
            <p:cNvSpPr/>
            <p:nvPr/>
          </p:nvSpPr>
          <p:spPr>
            <a:xfrm>
              <a:off x="6404789" y="4514850"/>
              <a:ext cx="257175" cy="2381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982972" y="4587949"/>
              <a:ext cx="4476307" cy="903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14191" y="4587949"/>
              <a:ext cx="1956060" cy="90377"/>
            </a:xfrm>
            <a:prstGeom prst="rect">
              <a:avLst/>
            </a:prstGeom>
            <a:solidFill>
              <a:srgbClr val="D06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22" name="円形吹き出し 21"/>
            <p:cNvSpPr/>
            <p:nvPr/>
          </p:nvSpPr>
          <p:spPr>
            <a:xfrm>
              <a:off x="3692156" y="4144705"/>
              <a:ext cx="356190" cy="271130"/>
            </a:xfrm>
            <a:prstGeom prst="wedgeEllipseCallout">
              <a:avLst>
                <a:gd name="adj1" fmla="val 1555"/>
                <a:gd name="adj2" fmla="val 74264"/>
              </a:avLst>
            </a:prstGeom>
            <a:solidFill>
              <a:srgbClr val="D060D3"/>
            </a:solidFill>
            <a:ln>
              <a:solidFill>
                <a:srgbClr val="D06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841" dirty="0"/>
                <a:t>8</a:t>
              </a:r>
              <a:endParaRPr lang="ja-JP" altLang="en-US" sz="2367" dirty="0"/>
            </a:p>
          </p:txBody>
        </p:sp>
      </p:grp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7" y="4088377"/>
            <a:ext cx="6414056" cy="8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935961" y="2116045"/>
            <a:ext cx="6412923" cy="906288"/>
            <a:chOff x="1785603" y="4063837"/>
            <a:chExt cx="4876361" cy="689138"/>
          </a:xfrm>
        </p:grpSpPr>
        <p:sp>
          <p:nvSpPr>
            <p:cNvPr id="3" name="楕円 2"/>
            <p:cNvSpPr/>
            <p:nvPr/>
          </p:nvSpPr>
          <p:spPr>
            <a:xfrm>
              <a:off x="1785603" y="4514850"/>
              <a:ext cx="257175" cy="238125"/>
            </a:xfrm>
            <a:prstGeom prst="ellipse">
              <a:avLst/>
            </a:prstGeom>
            <a:solidFill>
              <a:srgbClr val="D06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4" name="楕円 3"/>
            <p:cNvSpPr/>
            <p:nvPr/>
          </p:nvSpPr>
          <p:spPr>
            <a:xfrm>
              <a:off x="6404789" y="4514850"/>
              <a:ext cx="257175" cy="2381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82972" y="4587949"/>
              <a:ext cx="4476307" cy="903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914191" y="4587949"/>
              <a:ext cx="1956060" cy="90377"/>
            </a:xfrm>
            <a:prstGeom prst="rect">
              <a:avLst/>
            </a:prstGeom>
            <a:solidFill>
              <a:srgbClr val="D06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367"/>
            </a:p>
          </p:txBody>
        </p:sp>
        <p:sp>
          <p:nvSpPr>
            <p:cNvPr id="7" name="円形吹き出し 6"/>
            <p:cNvSpPr/>
            <p:nvPr/>
          </p:nvSpPr>
          <p:spPr>
            <a:xfrm>
              <a:off x="3539186" y="4063837"/>
              <a:ext cx="662130" cy="365684"/>
            </a:xfrm>
            <a:prstGeom prst="wedgeEllipseCallout">
              <a:avLst>
                <a:gd name="adj1" fmla="val 1555"/>
                <a:gd name="adj2" fmla="val 74264"/>
              </a:avLst>
            </a:prstGeom>
            <a:solidFill>
              <a:srgbClr val="D060D3"/>
            </a:solidFill>
            <a:ln>
              <a:solidFill>
                <a:srgbClr val="D06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53" tIns="60127" rIns="120253" bIns="60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841" dirty="0"/>
                <a:t>Q8</a:t>
              </a:r>
              <a:endParaRPr lang="ja-JP" altLang="en-US" sz="2367" dirty="0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917" y="499756"/>
            <a:ext cx="4171280" cy="37135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1935957" y="3389793"/>
            <a:ext cx="6412921" cy="45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367" dirty="0"/>
              <a:t>自分は</a:t>
            </a:r>
            <a:r>
              <a:rPr lang="ja-JP" altLang="en-US" sz="2367" dirty="0" err="1"/>
              <a:t>〇〇な</a:t>
            </a:r>
            <a:r>
              <a:rPr lang="ja-JP" altLang="en-US" sz="2367" dirty="0"/>
              <a:t>方だと思う</a:t>
            </a:r>
          </a:p>
        </p:txBody>
      </p:sp>
    </p:spTree>
    <p:extLst>
      <p:ext uri="{BB962C8B-B14F-4D97-AF65-F5344CB8AC3E}">
        <p14:creationId xmlns:p14="http://schemas.microsoft.com/office/powerpoint/2010/main" val="81542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1" y="2064485"/>
            <a:ext cx="7954050" cy="404657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417" y="1686710"/>
            <a:ext cx="4992444" cy="48021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672" y="4319406"/>
            <a:ext cx="4171280" cy="37135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568609" y="608744"/>
            <a:ext cx="5460854" cy="820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367" dirty="0">
                <a:hlinkClick r:id="rId5"/>
              </a:rPr>
              <a:t>https://tenshoku.mynavi.jp/opt/joblicious/</a:t>
            </a:r>
            <a:endParaRPr lang="en-US" altLang="ja-JP" sz="2367" dirty="0"/>
          </a:p>
          <a:p>
            <a:endParaRPr lang="ja-JP" altLang="en-US" sz="2367" dirty="0"/>
          </a:p>
        </p:txBody>
      </p:sp>
    </p:spTree>
    <p:extLst>
      <p:ext uri="{BB962C8B-B14F-4D97-AF65-F5344CB8AC3E}">
        <p14:creationId xmlns:p14="http://schemas.microsoft.com/office/powerpoint/2010/main" val="9206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5991" y="746530"/>
            <a:ext cx="3922612" cy="456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367" dirty="0"/>
              <a:t>https://mydreams.jp/shindan/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3" y="1715917"/>
            <a:ext cx="4143871" cy="41747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05" y="2905919"/>
            <a:ext cx="5388989" cy="560615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921" y="989391"/>
            <a:ext cx="5447701" cy="620744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1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0" y="3066051"/>
            <a:ext cx="5005027" cy="41934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515505" y="546112"/>
            <a:ext cx="4246804" cy="820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367" dirty="0">
                <a:hlinkClick r:id="rId3"/>
              </a:rPr>
              <a:t>https://benesse.jp/contents/job/</a:t>
            </a:r>
            <a:endParaRPr lang="en-US" altLang="ja-JP" sz="2367" dirty="0"/>
          </a:p>
          <a:p>
            <a:endParaRPr lang="ja-JP" altLang="en-US" sz="2367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936" y="1396106"/>
            <a:ext cx="4522622" cy="543093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49" y="3269184"/>
            <a:ext cx="4781773" cy="53619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2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100</Words>
  <Application>Microsoft Office PowerPoint</Application>
  <PresentationFormat>ユーザー設定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みかちゃん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翼 西山</dc:creator>
  <cp:lastModifiedBy>翼 西山</cp:lastModifiedBy>
  <cp:revision>16</cp:revision>
  <dcterms:created xsi:type="dcterms:W3CDTF">2021-12-20T01:27:34Z</dcterms:created>
  <dcterms:modified xsi:type="dcterms:W3CDTF">2021-12-20T05:49:32Z</dcterms:modified>
</cp:coreProperties>
</file>