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2" r:id="rId2"/>
    <p:sldMasterId id="2147483676" r:id="rId3"/>
    <p:sldMasterId id="2147483689" r:id="rId4"/>
  </p:sldMasterIdLst>
  <p:sldIdLst>
    <p:sldId id="256" r:id="rId5"/>
    <p:sldId id="260" r:id="rId6"/>
    <p:sldId id="257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1" r:id="rId18"/>
    <p:sldId id="272" r:id="rId19"/>
  </p:sldIdLst>
  <p:sldSz cx="12192000" cy="6858000"/>
  <p:notesSz cx="67849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47"/>
    <a:srgbClr val="EA5B0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175760" y="6164580"/>
            <a:ext cx="385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/>
              <a:t>www.bfw-hamburg.de</a:t>
            </a:r>
          </a:p>
        </p:txBody>
      </p:sp>
    </p:spTree>
    <p:extLst>
      <p:ext uri="{BB962C8B-B14F-4D97-AF65-F5344CB8AC3E}">
        <p14:creationId xmlns:p14="http://schemas.microsoft.com/office/powerpoint/2010/main" val="2538900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2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1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10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175760" y="6164580"/>
            <a:ext cx="385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/>
              <a:t>www.bfw-hamburg.de</a:t>
            </a:r>
          </a:p>
        </p:txBody>
      </p:sp>
    </p:spTree>
    <p:extLst>
      <p:ext uri="{BB962C8B-B14F-4D97-AF65-F5344CB8AC3E}">
        <p14:creationId xmlns:p14="http://schemas.microsoft.com/office/powerpoint/2010/main" val="650974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07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33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69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57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64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04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28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1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15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45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2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7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1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9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1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4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00" y="285750"/>
            <a:ext cx="4012800" cy="80922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3161356" cy="1143000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6585440" y="1440000"/>
            <a:ext cx="5280000" cy="4500000"/>
          </a:xfrm>
          <a:prstGeom prst="rect">
            <a:avLst/>
          </a:prstGeom>
          <a:solidFill>
            <a:srgbClr val="EA5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450000" bIns="450000" rtlCol="0" anchor="t" anchorCtr="0"/>
          <a:lstStyle/>
          <a:p>
            <a:pPr algn="l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4760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36000" y="1170000"/>
            <a:ext cx="11520000" cy="550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520001" cy="90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284401"/>
            <a:ext cx="2976000" cy="6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CD6EA4-1680-4A35-B367-2A35CBA2FBB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00" y="285750"/>
            <a:ext cx="4012800" cy="80922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5AE07AC-A0E0-41FA-BEC4-5206C3B8875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3161356" cy="1143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AC15E97-F865-4C28-BF3F-A216189AC5EF}"/>
              </a:ext>
            </a:extLst>
          </p:cNvPr>
          <p:cNvSpPr/>
          <p:nvPr userDrawn="1"/>
        </p:nvSpPr>
        <p:spPr>
          <a:xfrm>
            <a:off x="6585440" y="1440000"/>
            <a:ext cx="5280000" cy="4500000"/>
          </a:xfrm>
          <a:prstGeom prst="rect">
            <a:avLst/>
          </a:prstGeom>
          <a:solidFill>
            <a:srgbClr val="EA5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450000" bIns="450000" rtlCol="0" anchor="t" anchorCtr="0"/>
          <a:lstStyle/>
          <a:p>
            <a:pPr algn="l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6550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693AAE-8585-4EC4-9B09-FBC9CD98EA45}"/>
              </a:ext>
            </a:extLst>
          </p:cNvPr>
          <p:cNvSpPr/>
          <p:nvPr userDrawn="1"/>
        </p:nvSpPr>
        <p:spPr>
          <a:xfrm>
            <a:off x="336000" y="1170000"/>
            <a:ext cx="11520000" cy="550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F63C198-BD64-4F23-872E-AF1F7BF21A2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520001" cy="9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AE74B77-9997-4019-A137-ED8D1113232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284401"/>
            <a:ext cx="2976000" cy="6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9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296539" y="2660821"/>
            <a:ext cx="4205819" cy="2400346"/>
          </a:xfrm>
          <a:prstGeom prst="rect">
            <a:avLst/>
          </a:prstGeom>
          <a:noFill/>
        </p:spPr>
        <p:txBody>
          <a:bodyPr wrap="square" lIns="360000" tIns="450000" rIns="450000" bIns="450000" rtlCol="0">
            <a:no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Praktikumsverwaltung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</a:rPr>
              <a:t>Von Leif </a:t>
            </a:r>
            <a:r>
              <a:rPr lang="de-DE" sz="2000" dirty="0" err="1">
                <a:solidFill>
                  <a:schemeClr val="bg1"/>
                </a:solidFill>
              </a:rPr>
              <a:t>Hohwy</a:t>
            </a:r>
            <a:r>
              <a:rPr lang="de-DE" sz="2000" dirty="0">
                <a:solidFill>
                  <a:schemeClr val="bg1"/>
                </a:solidFill>
              </a:rPr>
              <a:t> &amp; Torsten Möller</a:t>
            </a:r>
          </a:p>
          <a:p>
            <a:pPr>
              <a:lnSpc>
                <a:spcPct val="120000"/>
              </a:lnSpc>
            </a:pP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086" y="3766004"/>
            <a:ext cx="4485336" cy="23030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7923" y="1358895"/>
            <a:ext cx="4463735" cy="23119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03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6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1" y="1531770"/>
            <a:ext cx="11363823" cy="48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6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38" y="2109736"/>
            <a:ext cx="7032715" cy="40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6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9" y="1231216"/>
            <a:ext cx="10846543" cy="53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6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15" y="1231415"/>
            <a:ext cx="10016970" cy="53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6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de-DE" sz="2800" b="1" dirty="0">
                <a:solidFill>
                  <a:srgbClr val="001F47"/>
                </a:solidFill>
              </a:rPr>
              <a:t>Quellen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>
                <a:solidFill>
                  <a:srgbClr val="001F47"/>
                </a:solidFill>
              </a:rPr>
              <a:t>https://laravel.com/docs/5.6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>
                <a:solidFill>
                  <a:srgbClr val="001F47"/>
                </a:solidFill>
              </a:rPr>
              <a:t>https://php.net/docs.php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>
                <a:solidFill>
                  <a:srgbClr val="001F47"/>
                </a:solidFill>
              </a:rPr>
              <a:t>https://getbootstrap.com/docs/4.1/</a:t>
            </a:r>
          </a:p>
        </p:txBody>
      </p:sp>
    </p:spTree>
    <p:extLst>
      <p:ext uri="{BB962C8B-B14F-4D97-AF65-F5344CB8AC3E}">
        <p14:creationId xmlns:p14="http://schemas.microsoft.com/office/powerpoint/2010/main" val="204015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29946" y="2817340"/>
            <a:ext cx="8686054" cy="3860659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de-DE" sz="2800" b="1" dirty="0">
                <a:solidFill>
                  <a:srgbClr val="001F47"/>
                </a:solidFill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80625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6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de-DE" sz="2800" b="1" dirty="0">
                <a:solidFill>
                  <a:srgbClr val="001F47"/>
                </a:solidFill>
              </a:rPr>
              <a:t>Benutzte Werkzeuge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>
                <a:solidFill>
                  <a:srgbClr val="001F47"/>
                </a:solidFill>
              </a:rPr>
              <a:t>Composer (PHP Paketmanager / </a:t>
            </a:r>
            <a:r>
              <a:rPr lang="de-DE" sz="2000" dirty="0" err="1">
                <a:solidFill>
                  <a:srgbClr val="001F47"/>
                </a:solidFill>
              </a:rPr>
              <a:t>Classloader</a:t>
            </a:r>
            <a:r>
              <a:rPr lang="de-DE" sz="2000" dirty="0">
                <a:solidFill>
                  <a:srgbClr val="001F47"/>
                </a:solidFill>
              </a:rPr>
              <a:t>)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err="1">
                <a:solidFill>
                  <a:srgbClr val="001F47"/>
                </a:solidFill>
              </a:rPr>
              <a:t>Laravel</a:t>
            </a:r>
            <a:r>
              <a:rPr lang="de-DE" sz="2000" dirty="0">
                <a:solidFill>
                  <a:srgbClr val="001F47"/>
                </a:solidFill>
              </a:rPr>
              <a:t> 5.6 (PHP / MVC-Framework)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>
                <a:solidFill>
                  <a:srgbClr val="001F47"/>
                </a:solidFill>
              </a:rPr>
              <a:t>PHP 7.2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>
                <a:solidFill>
                  <a:srgbClr val="001F47"/>
                </a:solidFill>
              </a:rPr>
              <a:t>Bootstrap 4.1 (CSS Framework) 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err="1">
                <a:solidFill>
                  <a:srgbClr val="001F47"/>
                </a:solidFill>
              </a:rPr>
              <a:t>Git</a:t>
            </a:r>
            <a:endParaRPr lang="de-DE" sz="2000" dirty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endParaRPr lang="de-DE" sz="2000" dirty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endParaRPr lang="de-DE" sz="2000" dirty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endParaRPr lang="de-DE" sz="2000" dirty="0">
              <a:solidFill>
                <a:srgbClr val="001F47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26380" y="6433245"/>
            <a:ext cx="50063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rgbClr val="001F47"/>
                </a:solidFill>
              </a:rPr>
              <a:t>Fußzeile Calibri 10 </a:t>
            </a:r>
            <a:r>
              <a:rPr lang="de-DE" sz="1000" dirty="0" err="1">
                <a:solidFill>
                  <a:srgbClr val="001F47"/>
                </a:solidFill>
              </a:rPr>
              <a:t>pt</a:t>
            </a:r>
            <a:r>
              <a:rPr lang="de-DE" sz="1000" dirty="0">
                <a:solidFill>
                  <a:srgbClr val="001F47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04015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6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de-DE" sz="2800" b="1" dirty="0">
                <a:solidFill>
                  <a:srgbClr val="001F47"/>
                </a:solidFill>
              </a:rPr>
              <a:t>Datenstruktur</a:t>
            </a:r>
          </a:p>
        </p:txBody>
      </p:sp>
      <p:pic>
        <p:nvPicPr>
          <p:cNvPr id="6" name="Grafik 5" descr="ER-Mode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29" y="2092485"/>
            <a:ext cx="11224542" cy="42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6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535" y="1196773"/>
            <a:ext cx="5487292" cy="54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6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95" y="1323333"/>
            <a:ext cx="11258613" cy="51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6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9" y="2682411"/>
            <a:ext cx="5917931" cy="283211"/>
          </a:xfrm>
          <a:prstGeom prst="rect">
            <a:avLst/>
          </a:prstGeom>
        </p:spPr>
      </p:pic>
      <p:pic>
        <p:nvPicPr>
          <p:cNvPr id="5" name="Grafik 4" descr="mv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4" y="3145370"/>
            <a:ext cx="11444137" cy="13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6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941" y="3062614"/>
            <a:ext cx="5057775" cy="155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6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93" y="2625643"/>
            <a:ext cx="6767777" cy="21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6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marL="2574000" lvl="5" indent="-288000">
              <a:lnSpc>
                <a:spcPct val="140000"/>
              </a:lnSpc>
              <a:buClr>
                <a:srgbClr val="001F47"/>
              </a:buClr>
              <a:buSzPct val="100000"/>
              <a:tabLst>
                <a:tab pos="288000" algn="l"/>
              </a:tabLst>
            </a:pPr>
            <a:endParaRPr lang="de-DE" sz="2000" dirty="0">
              <a:solidFill>
                <a:srgbClr val="001F47"/>
              </a:solidFill>
            </a:endParaRPr>
          </a:p>
        </p:txBody>
      </p:sp>
      <p:pic>
        <p:nvPicPr>
          <p:cNvPr id="6" name="Grafik 5" descr="mv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89" y="1177455"/>
            <a:ext cx="8235486" cy="55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7117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orlage Innenfoli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Vorlage 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Vorlage Innenfoli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Office PowerPoint</Application>
  <PresentationFormat>Breitbild</PresentationFormat>
  <Paragraphs>17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Vorlage Titelfolie</vt:lpstr>
      <vt:lpstr>Vorlage Innenfolien</vt:lpstr>
      <vt:lpstr>1_Vorlage Titelfolie</vt:lpstr>
      <vt:lpstr>1_Vorlage Innenfolien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Christopher Cohen</dc:creator>
  <cp:lastModifiedBy>Face hugger</cp:lastModifiedBy>
  <cp:revision>67</cp:revision>
  <cp:lastPrinted>2015-07-09T12:58:45Z</cp:lastPrinted>
  <dcterms:created xsi:type="dcterms:W3CDTF">2015-07-09T09:35:03Z</dcterms:created>
  <dcterms:modified xsi:type="dcterms:W3CDTF">2018-05-31T15:07:15Z</dcterms:modified>
</cp:coreProperties>
</file>