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sldIdLst>
    <p:sldId id="256" r:id="rId3"/>
    <p:sldId id="260" r:id="rId4"/>
    <p:sldId id="257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1" r:id="rId16"/>
  </p:sldIdLst>
  <p:sldSz cx="9144000" cy="6858000" type="screen4x3"/>
  <p:notesSz cx="67849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47"/>
    <a:srgbClr val="EA5B0C"/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131820" y="6164580"/>
            <a:ext cx="28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www.bfw-hamburg.de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xmlns="" val="2538900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965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0000" y="285750"/>
            <a:ext cx="3009600" cy="8092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371017" cy="114300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939080" y="1440000"/>
            <a:ext cx="3960000" cy="4500000"/>
          </a:xfrm>
          <a:prstGeom prst="rect">
            <a:avLst/>
          </a:prstGeom>
          <a:solidFill>
            <a:srgbClr val="EA5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450000" bIns="450000" rtlCol="0" anchor="t" anchorCtr="0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476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2000" y="1170000"/>
            <a:ext cx="8640000" cy="550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890001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4000" y="284400"/>
            <a:ext cx="2232000" cy="6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93381" y="1448474"/>
            <a:ext cx="4205819" cy="2492347"/>
          </a:xfrm>
          <a:prstGeom prst="rect">
            <a:avLst/>
          </a:prstGeom>
          <a:noFill/>
        </p:spPr>
        <p:txBody>
          <a:bodyPr wrap="square" lIns="360000" tIns="450000" rIns="450000" bIns="450000" rtlCol="0">
            <a:no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Praktikumsverwaltung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Von Leif </a:t>
            </a:r>
            <a:r>
              <a:rPr lang="de-DE" sz="2000" dirty="0" err="1" smtClean="0">
                <a:solidFill>
                  <a:schemeClr val="bg1"/>
                </a:solidFill>
              </a:rPr>
              <a:t>Hohwy</a:t>
            </a:r>
            <a:r>
              <a:rPr lang="de-DE" sz="2000" dirty="0" smtClean="0">
                <a:solidFill>
                  <a:schemeClr val="bg1"/>
                </a:solidFill>
              </a:rPr>
              <a:t> &amp; Torsten Möller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86" y="3766004"/>
            <a:ext cx="4485336" cy="2303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22" y="1358894"/>
            <a:ext cx="4463735" cy="23119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36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9" y="1756384"/>
            <a:ext cx="8720234" cy="37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7" y="1804935"/>
            <a:ext cx="7032715" cy="40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0" y="1607360"/>
            <a:ext cx="8692452" cy="43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2" y="1639728"/>
            <a:ext cx="8666967" cy="46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Quellen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https://laravel.com/docs/5.6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https://php.net/docs.php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https://getbootstrap.com/docs/4.1/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Ausrichtung rechts, Zeilenabstand einfach, Schriftfarbe: RGB 0/31/71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Benutzte Werkzeuge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Composer (PHP Paketmanager / </a:t>
            </a:r>
            <a:r>
              <a:rPr lang="de-DE" sz="2000" dirty="0" err="1" smtClean="0">
                <a:solidFill>
                  <a:srgbClr val="001F47"/>
                </a:solidFill>
              </a:rPr>
              <a:t>Classloader</a:t>
            </a:r>
            <a:r>
              <a:rPr lang="de-DE" sz="2000" dirty="0" smtClean="0">
                <a:solidFill>
                  <a:srgbClr val="001F47"/>
                </a:solidFill>
              </a:rPr>
              <a:t>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Laravel</a:t>
            </a:r>
            <a:r>
              <a:rPr lang="de-DE" sz="2000" dirty="0" smtClean="0">
                <a:solidFill>
                  <a:srgbClr val="001F47"/>
                </a:solidFill>
              </a:rPr>
              <a:t> 5.6 (PHP / MVC-Framework)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PHP 7.2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Bootstrap 4.1 (CSS Framework) 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Git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Datenstruktur</a:t>
            </a:r>
          </a:p>
        </p:txBody>
      </p:sp>
      <p:pic>
        <p:nvPicPr>
          <p:cNvPr id="6" name="Grafik 5" descr="ER-Mod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1" y="2281954"/>
            <a:ext cx="8418553" cy="31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6" y="1332222"/>
            <a:ext cx="5057775" cy="5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0" y="1751702"/>
            <a:ext cx="8334510" cy="38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5" y="2822453"/>
            <a:ext cx="5057775" cy="242047"/>
          </a:xfrm>
          <a:prstGeom prst="rect">
            <a:avLst/>
          </a:prstGeom>
        </p:spPr>
      </p:pic>
      <p:pic>
        <p:nvPicPr>
          <p:cNvPr id="5" name="Grafik 4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1" y="3112418"/>
            <a:ext cx="8584391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40" y="3062613"/>
            <a:ext cx="5057775" cy="15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2" y="2625643"/>
            <a:ext cx="6767777" cy="21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1330916"/>
            <a:ext cx="7940310" cy="53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rlage Inn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Macintosh PowerPoint</Application>
  <PresentationFormat>Bildschirmpräsentation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Vorlage Titelfolie</vt:lpstr>
      <vt:lpstr>Vorlage Innenfolien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Cohen</dc:creator>
  <cp:lastModifiedBy>Torsten Möller</cp:lastModifiedBy>
  <cp:revision>64</cp:revision>
  <cp:lastPrinted>2015-07-09T12:58:45Z</cp:lastPrinted>
  <dcterms:created xsi:type="dcterms:W3CDTF">2015-07-09T09:35:03Z</dcterms:created>
  <dcterms:modified xsi:type="dcterms:W3CDTF">2018-05-31T12:34:32Z</dcterms:modified>
</cp:coreProperties>
</file>