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72" r:id="rId2"/>
  </p:sldMasterIdLst>
  <p:sldIdLst>
    <p:sldId id="256" r:id="rId3"/>
    <p:sldId id="260" r:id="rId4"/>
    <p:sldId id="257" r:id="rId5"/>
    <p:sldId id="261" r:id="rId6"/>
    <p:sldId id="259" r:id="rId7"/>
    <p:sldId id="258" r:id="rId8"/>
  </p:sldIdLst>
  <p:sldSz cx="9144000" cy="6858000" type="screen4x3"/>
  <p:notesSz cx="67849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47"/>
    <a:srgbClr val="EA5B0C"/>
    <a:srgbClr val="E6E6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3131820" y="6164580"/>
            <a:ext cx="2887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www.bfw-hamburg.de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xmlns="" val="2538900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965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0000" y="285750"/>
            <a:ext cx="3009600" cy="80922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0"/>
            <a:ext cx="2371017" cy="1143000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4939080" y="1440000"/>
            <a:ext cx="3960000" cy="4500000"/>
          </a:xfrm>
          <a:prstGeom prst="rect">
            <a:avLst/>
          </a:prstGeom>
          <a:solidFill>
            <a:srgbClr val="EA5B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450000" bIns="450000" rtlCol="0" anchor="t" anchorCtr="0"/>
          <a:lstStyle/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476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2000" y="1170000"/>
            <a:ext cx="8640000" cy="550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"/>
            <a:ext cx="1890001" cy="9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34000" y="284400"/>
            <a:ext cx="2232000" cy="6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79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93381" y="1448474"/>
            <a:ext cx="4205819" cy="2492347"/>
          </a:xfrm>
          <a:prstGeom prst="rect">
            <a:avLst/>
          </a:prstGeom>
          <a:noFill/>
        </p:spPr>
        <p:txBody>
          <a:bodyPr wrap="square" lIns="360000" tIns="450000" rIns="450000" bIns="450000" rtlCol="0">
            <a:no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Praktikumsverwaltung</a:t>
            </a:r>
            <a:endParaRPr lang="de-DE" sz="2800" b="1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Von Leif </a:t>
            </a:r>
            <a:r>
              <a:rPr lang="de-DE" sz="2000" dirty="0" err="1" smtClean="0">
                <a:solidFill>
                  <a:schemeClr val="bg1"/>
                </a:solidFill>
              </a:rPr>
              <a:t>Howy</a:t>
            </a:r>
            <a:r>
              <a:rPr lang="de-DE" sz="2000" dirty="0" smtClean="0">
                <a:solidFill>
                  <a:schemeClr val="bg1"/>
                </a:solidFill>
              </a:rPr>
              <a:t> &amp; Torsten Möller</a:t>
            </a:r>
            <a:endParaRPr lang="de-DE" sz="20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9086" y="3766004"/>
            <a:ext cx="4485336" cy="23030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922" y="1358894"/>
            <a:ext cx="4463735" cy="23119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7360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 smtClean="0">
                <a:solidFill>
                  <a:srgbClr val="001F47"/>
                </a:solidFill>
              </a:rPr>
              <a:t>Benutzte Werkzeuge</a:t>
            </a:r>
            <a:endParaRPr lang="de-DE" sz="2800" b="1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err="1" smtClean="0">
                <a:solidFill>
                  <a:srgbClr val="001F47"/>
                </a:solidFill>
              </a:rPr>
              <a:t>Laravel</a:t>
            </a:r>
            <a:r>
              <a:rPr lang="de-DE" sz="2000" dirty="0" smtClean="0">
                <a:solidFill>
                  <a:srgbClr val="001F47"/>
                </a:solidFill>
              </a:rPr>
              <a:t> (PHP/MVC-Framework)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Bootstrap</a:t>
            </a: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err="1" smtClean="0">
                <a:solidFill>
                  <a:srgbClr val="001F47"/>
                </a:solidFill>
              </a:rPr>
              <a:t>Git</a:t>
            </a: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endParaRPr lang="de-DE" sz="2000" dirty="0" smtClean="0">
              <a:solidFill>
                <a:srgbClr val="001F47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802380" y="6433245"/>
            <a:ext cx="50063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 smtClean="0">
                <a:solidFill>
                  <a:srgbClr val="001F47"/>
                </a:solidFill>
              </a:rPr>
              <a:t>Fußzeile Calibri 10 </a:t>
            </a:r>
            <a:r>
              <a:rPr lang="de-DE" sz="1000" dirty="0" err="1" smtClean="0">
                <a:solidFill>
                  <a:srgbClr val="001F47"/>
                </a:solidFill>
              </a:rPr>
              <a:t>pt</a:t>
            </a:r>
            <a:r>
              <a:rPr lang="de-DE" sz="1000" dirty="0" smtClean="0">
                <a:solidFill>
                  <a:srgbClr val="001F47"/>
                </a:solidFill>
              </a:rPr>
              <a:t>, Ausrichtung rechts, Zeilenabstand einfach, Schriftfarbe: RGB 0/31/71</a:t>
            </a:r>
            <a:endParaRPr lang="de-DE" sz="1000" dirty="0">
              <a:solidFill>
                <a:srgbClr val="001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 smtClean="0">
                <a:solidFill>
                  <a:srgbClr val="001F47"/>
                </a:solidFill>
              </a:rPr>
              <a:t>Datenstruktur</a:t>
            </a:r>
            <a:endParaRPr lang="de-DE" sz="2800" b="1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err="1" smtClean="0">
                <a:solidFill>
                  <a:srgbClr val="001F47"/>
                </a:solidFill>
              </a:rPr>
              <a:t>Todo</a:t>
            </a:r>
            <a:r>
              <a:rPr lang="de-DE" sz="2000" dirty="0" smtClean="0">
                <a:solidFill>
                  <a:srgbClr val="001F47"/>
                </a:solidFill>
              </a:rPr>
              <a:t>: </a:t>
            </a:r>
            <a:r>
              <a:rPr lang="de-DE" sz="2000" dirty="0" err="1" smtClean="0">
                <a:solidFill>
                  <a:srgbClr val="001F47"/>
                </a:solidFill>
              </a:rPr>
              <a:t>bild</a:t>
            </a:r>
            <a:r>
              <a:rPr lang="de-DE" sz="2000" dirty="0" smtClean="0">
                <a:solidFill>
                  <a:srgbClr val="001F47"/>
                </a:solidFill>
              </a:rPr>
              <a:t> einfügen</a:t>
            </a:r>
            <a:endParaRPr lang="de-DE" sz="2000" dirty="0" smtClean="0">
              <a:solidFill>
                <a:srgbClr val="001F47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802380" y="6433245"/>
            <a:ext cx="50063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 smtClean="0">
                <a:solidFill>
                  <a:srgbClr val="001F47"/>
                </a:solidFill>
              </a:rPr>
              <a:t>Fußzeile Calibri 10 </a:t>
            </a:r>
            <a:r>
              <a:rPr lang="de-DE" sz="1000" dirty="0" err="1" smtClean="0">
                <a:solidFill>
                  <a:srgbClr val="001F47"/>
                </a:solidFill>
              </a:rPr>
              <a:t>pt</a:t>
            </a:r>
            <a:r>
              <a:rPr lang="de-DE" sz="1000" dirty="0" smtClean="0">
                <a:solidFill>
                  <a:srgbClr val="001F47"/>
                </a:solidFill>
              </a:rPr>
              <a:t>, Ausrichtung rechts, Zeilenabstand einfach, Schriftfarbe: RGB 0/31/71</a:t>
            </a:r>
            <a:endParaRPr lang="de-DE" sz="1000" dirty="0">
              <a:solidFill>
                <a:srgbClr val="001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86400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de-DE" sz="2800" b="1" dirty="0" smtClean="0">
                <a:solidFill>
                  <a:srgbClr val="001F47"/>
                </a:solidFill>
              </a:rPr>
              <a:t>Quellen</a:t>
            </a:r>
            <a:endParaRPr lang="de-DE" sz="2800" b="1" dirty="0" smtClean="0">
              <a:solidFill>
                <a:srgbClr val="001F47"/>
              </a:solidFill>
            </a:endParaRP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a</a:t>
            </a:r>
            <a:endParaRPr lang="de-DE" sz="2000" dirty="0" smtClean="0">
              <a:solidFill>
                <a:srgbClr val="001F47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802380" y="6433245"/>
            <a:ext cx="50063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 smtClean="0">
                <a:solidFill>
                  <a:srgbClr val="001F47"/>
                </a:solidFill>
              </a:rPr>
              <a:t>Fußzeile Calibri 10 </a:t>
            </a:r>
            <a:r>
              <a:rPr lang="de-DE" sz="1000" dirty="0" err="1" smtClean="0">
                <a:solidFill>
                  <a:srgbClr val="001F47"/>
                </a:solidFill>
              </a:rPr>
              <a:t>pt</a:t>
            </a:r>
            <a:r>
              <a:rPr lang="de-DE" sz="1000" dirty="0" smtClean="0">
                <a:solidFill>
                  <a:srgbClr val="001F47"/>
                </a:solidFill>
              </a:rPr>
              <a:t>, Ausrichtung rechts, Zeilenabstand einfach, Schriftfarbe: RGB 0/31/71</a:t>
            </a:r>
            <a:endParaRPr lang="de-DE" sz="1000" dirty="0">
              <a:solidFill>
                <a:srgbClr val="001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15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939200" y="1440000"/>
            <a:ext cx="3960000" cy="4500000"/>
          </a:xfrm>
          <a:prstGeom prst="rect">
            <a:avLst/>
          </a:prstGeom>
          <a:noFill/>
        </p:spPr>
        <p:txBody>
          <a:bodyPr wrap="square" lIns="360000" tIns="450000" rIns="450000" bIns="45000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1962 gegründet</a:t>
            </a:r>
            <a:br>
              <a:rPr lang="de-DE" sz="2000" dirty="0" smtClean="0">
                <a:solidFill>
                  <a:schemeClr val="bg1"/>
                </a:solidFill>
              </a:rPr>
            </a:br>
            <a:endParaRPr lang="de-DE" sz="20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de-DE" sz="2000" dirty="0" smtClean="0">
                <a:solidFill>
                  <a:schemeClr val="bg1"/>
                </a:solidFill>
              </a:rPr>
              <a:t>Gesellschafterin:</a:t>
            </a:r>
            <a:br>
              <a:rPr lang="de-DE" sz="2000" dirty="0" smtClean="0">
                <a:solidFill>
                  <a:schemeClr val="bg1"/>
                </a:solidFill>
              </a:rPr>
            </a:br>
            <a:r>
              <a:rPr lang="de-DE" sz="2000" dirty="0" smtClean="0">
                <a:solidFill>
                  <a:schemeClr val="bg1"/>
                </a:solidFill>
              </a:rPr>
              <a:t>Freie und Hansestadt Hamburg</a:t>
            </a:r>
            <a:br>
              <a:rPr lang="de-DE" sz="2000" dirty="0" smtClean="0">
                <a:solidFill>
                  <a:schemeClr val="bg1"/>
                </a:solidFill>
              </a:rPr>
            </a:br>
            <a:r>
              <a:rPr lang="de-DE" sz="2000" dirty="0" smtClean="0">
                <a:solidFill>
                  <a:schemeClr val="bg1"/>
                </a:solidFill>
              </a:rPr>
              <a:t/>
            </a:r>
            <a:br>
              <a:rPr lang="de-DE" sz="2000" dirty="0" smtClean="0">
                <a:solidFill>
                  <a:schemeClr val="bg1"/>
                </a:solidFill>
              </a:rPr>
            </a:br>
            <a:r>
              <a:rPr lang="de-DE" sz="2000" dirty="0" smtClean="0">
                <a:solidFill>
                  <a:schemeClr val="bg1"/>
                </a:solidFill>
              </a:rPr>
              <a:t>Netzwerk von 28 BFW im gesamten Bundesgebiet</a:t>
            </a:r>
            <a:br>
              <a:rPr lang="de-DE" sz="2000" dirty="0" smtClean="0">
                <a:solidFill>
                  <a:schemeClr val="bg1"/>
                </a:solidFill>
              </a:rPr>
            </a:b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Bild 2" descr="hambur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231" y="1951152"/>
            <a:ext cx="4778130" cy="326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8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2000" y="1170000"/>
            <a:ext cx="5401500" cy="5508000"/>
          </a:xfrm>
          <a:prstGeom prst="rect">
            <a:avLst/>
          </a:prstGeom>
          <a:noFill/>
        </p:spPr>
        <p:txBody>
          <a:bodyPr wrap="square" lIns="450000" tIns="360000" rIns="450000" bIns="450000" rtlCol="0">
            <a:noAutofit/>
          </a:bodyPr>
          <a:lstStyle/>
          <a:p>
            <a:pPr>
              <a:spcAft>
                <a:spcPts val="800"/>
              </a:spcAft>
            </a:pPr>
            <a:r>
              <a:rPr lang="de-DE" sz="2800" b="1" dirty="0">
                <a:solidFill>
                  <a:srgbClr val="001F47"/>
                </a:solidFill>
              </a:rPr>
              <a:t>Headline (Calibri fett, 28 </a:t>
            </a:r>
            <a:r>
              <a:rPr lang="de-DE" sz="2800" b="1" dirty="0" err="1">
                <a:solidFill>
                  <a:srgbClr val="001F47"/>
                </a:solidFill>
              </a:rPr>
              <a:t>pt</a:t>
            </a:r>
            <a:r>
              <a:rPr lang="de-DE" sz="2800" b="1" dirty="0">
                <a:solidFill>
                  <a:srgbClr val="001F47"/>
                </a:solidFill>
              </a:rPr>
              <a:t>, Zeilenabstand einfach, Abstand nach: 8 </a:t>
            </a:r>
            <a:r>
              <a:rPr lang="de-DE" sz="2800" b="1" dirty="0" err="1">
                <a:solidFill>
                  <a:srgbClr val="001F47"/>
                </a:solidFill>
              </a:rPr>
              <a:t>pt</a:t>
            </a:r>
            <a:r>
              <a:rPr lang="de-DE" sz="2800" b="1" dirty="0">
                <a:solidFill>
                  <a:srgbClr val="001F47"/>
                </a:solidFill>
              </a:rPr>
              <a:t>, Schriftfarbe: RGB 0/31/71)</a:t>
            </a:r>
          </a:p>
          <a:p>
            <a:pPr>
              <a:buClr>
                <a:srgbClr val="001F47"/>
              </a:buClr>
              <a:buSzPct val="100000"/>
              <a:tabLst>
                <a:tab pos="288000" algn="l"/>
              </a:tabLst>
            </a:pPr>
            <a:r>
              <a:rPr lang="de-DE" sz="2000" dirty="0" smtClean="0">
                <a:solidFill>
                  <a:srgbClr val="001F47"/>
                </a:solidFill>
              </a:rPr>
              <a:t>Fließtext (Calibri 20 </a:t>
            </a:r>
            <a:r>
              <a:rPr lang="de-DE" sz="2000" dirty="0" err="1" smtClean="0">
                <a:solidFill>
                  <a:srgbClr val="001F47"/>
                </a:solidFill>
              </a:rPr>
              <a:t>pt</a:t>
            </a:r>
            <a:r>
              <a:rPr lang="de-DE" sz="2000" dirty="0" smtClean="0">
                <a:solidFill>
                  <a:srgbClr val="001F47"/>
                </a:solidFill>
              </a:rPr>
              <a:t>, Zeilenabstand einfach, Schriftfarbe: RGB 0/31/71)</a:t>
            </a:r>
          </a:p>
          <a:p>
            <a:pPr marL="288000" indent="-288000">
              <a:lnSpc>
                <a:spcPct val="140000"/>
              </a:lnSpc>
              <a:buClr>
                <a:srgbClr val="001F47"/>
              </a:buClr>
              <a:buSzPct val="100000"/>
              <a:buFont typeface="Wingdings" panose="05000000000000000000" pitchFamily="2" charset="2"/>
              <a:buChar char=""/>
              <a:tabLst>
                <a:tab pos="288000" algn="l"/>
              </a:tabLst>
            </a:pPr>
            <a:r>
              <a:rPr lang="de-DE" sz="2000" dirty="0">
                <a:solidFill>
                  <a:srgbClr val="001F47"/>
                </a:solidFill>
              </a:rPr>
              <a:t>Spiegelpunkt (Aufzählungszeichen, Calibri 20 </a:t>
            </a:r>
            <a:r>
              <a:rPr lang="de-DE" sz="2000" dirty="0" err="1">
                <a:solidFill>
                  <a:srgbClr val="001F47"/>
                </a:solidFill>
              </a:rPr>
              <a:t>pt</a:t>
            </a:r>
            <a:r>
              <a:rPr lang="de-DE" sz="2000" dirty="0">
                <a:solidFill>
                  <a:srgbClr val="001F47"/>
                </a:solidFill>
              </a:rPr>
              <a:t>, Zeilenabstand Mehrere: 1,4, Einzug vor Text: 0,8 cm, Hängend 0,8 cm, Tabulator 0,8 cm, Schriftfarbe: RGB 0/31/71)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303520" y="6433245"/>
            <a:ext cx="35052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smtClean="0"/>
              <a:t>Fußzeile</a:t>
            </a:r>
            <a:endParaRPr lang="de-DE" sz="1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3500" y="1170000"/>
            <a:ext cx="3238500" cy="50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0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 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orlage Innenfoli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</Words>
  <Application>Microsoft Macintosh PowerPoint</Application>
  <PresentationFormat>Bildschirmpräsentation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Vorlage Titelfolie</vt:lpstr>
      <vt:lpstr>Vorlage Innenfolien</vt:lpstr>
      <vt:lpstr>Folie 1</vt:lpstr>
      <vt:lpstr>Folie 2</vt:lpstr>
      <vt:lpstr>Folie 3</vt:lpstr>
      <vt:lpstr>Folie 4</vt:lpstr>
      <vt:lpstr>Folie 5</vt:lpstr>
      <vt:lpstr>Folie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Christopher Cohen</dc:creator>
  <cp:lastModifiedBy>Torsten Möller</cp:lastModifiedBy>
  <cp:revision>39</cp:revision>
  <cp:lastPrinted>2015-07-09T12:58:45Z</cp:lastPrinted>
  <dcterms:created xsi:type="dcterms:W3CDTF">2015-07-09T09:35:03Z</dcterms:created>
  <dcterms:modified xsi:type="dcterms:W3CDTF">2018-05-30T12:43:44Z</dcterms:modified>
</cp:coreProperties>
</file>