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1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20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2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38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50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7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5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4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5ADE8B-B12B-4915-8674-07EF4A9587E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E6A3-E02C-4C5B-A6BE-B3705FD7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10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Scrum-Agile approach Proposal for SNHU Travel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994016"/>
            <a:ext cx="9681231" cy="3213225"/>
          </a:xfrm>
        </p:spPr>
        <p:txBody>
          <a:bodyPr/>
          <a:lstStyle/>
          <a:p>
            <a:r>
              <a:rPr lang="en-US" dirty="0" smtClean="0"/>
              <a:t>Transition from Waterfall to Agile </a:t>
            </a:r>
          </a:p>
          <a:p>
            <a:r>
              <a:rPr lang="en-US" dirty="0" smtClean="0"/>
              <a:t>Sprint Planning, Sprint Meeting, Sprint Review and Retrospective based on client’s feedback and team progression</a:t>
            </a:r>
          </a:p>
          <a:p>
            <a:r>
              <a:rPr lang="en-US" dirty="0" smtClean="0"/>
              <a:t>Scrum Master coach the Development Team to follow 4 values and 12 principles of the Agile Manifesto </a:t>
            </a:r>
          </a:p>
          <a:p>
            <a:r>
              <a:rPr lang="en-US" dirty="0" smtClean="0"/>
              <a:t>We focus into 4 roles: Product Owner, Scrum Master, Developer and Tester</a:t>
            </a:r>
          </a:p>
        </p:txBody>
      </p:sp>
    </p:spTree>
    <p:extLst>
      <p:ext uri="{BB962C8B-B14F-4D97-AF65-F5344CB8AC3E}">
        <p14:creationId xmlns:p14="http://schemas.microsoft.com/office/powerpoint/2010/main" val="38170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093" y="180210"/>
            <a:ext cx="5266143" cy="1673038"/>
          </a:xfrm>
        </p:spPr>
        <p:txBody>
          <a:bodyPr/>
          <a:lstStyle/>
          <a:p>
            <a:r>
              <a:rPr lang="en-US" dirty="0" smtClean="0"/>
              <a:t>Scrum-Team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10" y="0"/>
            <a:ext cx="677019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093" y="2984012"/>
            <a:ext cx="54707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Owner determine the project’s visionary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Scrum Master concentrate on facilitate the team’s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Development Team (Developer and Tester) focus on executing the work order and testing the product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2" y="0"/>
            <a:ext cx="12140828" cy="888847"/>
          </a:xfrm>
        </p:spPr>
        <p:txBody>
          <a:bodyPr/>
          <a:lstStyle/>
          <a:p>
            <a:pPr algn="ctr"/>
            <a:r>
              <a:rPr lang="en-US" dirty="0" smtClean="0"/>
              <a:t>How Scrum-Team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284"/>
            <a:ext cx="12192000" cy="60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701" y="0"/>
            <a:ext cx="70192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0314" y="420491"/>
            <a:ext cx="41648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Waterfall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Unable to adapt to customer change immediately since it’s a fixed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compromise is inevitable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example: Customer request to shift the focus of SNHU Travel to wellness/retreat vacation at the very last stage of testing.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315" y="4011346"/>
            <a:ext cx="3801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Agile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 flow is not interrupted by customer’s change since it blends through to each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Encourage client’s feedback on every stage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982" y="954447"/>
            <a:ext cx="9457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References</a:t>
            </a:r>
          </a:p>
          <a:p>
            <a:pPr algn="ctr"/>
            <a:endParaRPr lang="en-US" dirty="0"/>
          </a:p>
          <a:p>
            <a:r>
              <a:rPr lang="en-US" dirty="0" err="1" smtClean="0"/>
              <a:t>Hoory</a:t>
            </a:r>
            <a:r>
              <a:rPr lang="en-US" dirty="0" smtClean="0"/>
              <a:t>, L., Bottorff, C., (2022, March 25).Agile vs. Waterfall: Which Project 	Management Methodology Is Best For You. Forbes </a:t>
            </a:r>
          </a:p>
          <a:p>
            <a:r>
              <a:rPr lang="en-US" dirty="0" smtClean="0"/>
              <a:t>	https://www.forbes.com/advisor/business/agile-vs-waterfall-methodology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185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My Scrum-Agile approach Proposal for SNHU Travel</vt:lpstr>
      <vt:lpstr>Scrum-Team Structure</vt:lpstr>
      <vt:lpstr>How Scrum-Team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Scrum-Agile approach Proposal</dc:title>
  <dc:creator>Tam</dc:creator>
  <cp:lastModifiedBy>Tam</cp:lastModifiedBy>
  <cp:revision>7</cp:revision>
  <dcterms:created xsi:type="dcterms:W3CDTF">2022-06-18T03:31:10Z</dcterms:created>
  <dcterms:modified xsi:type="dcterms:W3CDTF">2022-06-18T04:42:14Z</dcterms:modified>
</cp:coreProperties>
</file>