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1995312"/>
            <a:ext cx="18423017" cy="4244622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6"/>
            <a:ext cx="16255604" cy="2943577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64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7" y="649111"/>
            <a:ext cx="4673485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9" y="649111"/>
            <a:ext cx="13749532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52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9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1" y="3039537"/>
            <a:ext cx="18693944" cy="5071532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1" y="8159051"/>
            <a:ext cx="18693944" cy="2666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>
                    <a:tint val="82000"/>
                  </a:schemeClr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82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82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82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82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82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82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8" y="3245556"/>
            <a:ext cx="9211509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4" y="3245556"/>
            <a:ext cx="9211509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7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649114"/>
            <a:ext cx="18693944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5" y="2988734"/>
            <a:ext cx="9169175" cy="1464732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5" y="4453470"/>
            <a:ext cx="916917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9" y="2988734"/>
            <a:ext cx="9214331" cy="1464732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9" y="4453470"/>
            <a:ext cx="9214331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88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08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46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5" cy="2844800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5"/>
            <a:ext cx="10972534" cy="8664222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5" cy="6776156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6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5" cy="2844800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5"/>
            <a:ext cx="10972534" cy="8664222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5" cy="6776156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3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100" y="649114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100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9" y="11300184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DC1A2-339E-4B72-B5AC-375D83E631AC}" type="datetimeFigureOut">
              <a:rPr kumimoji="1" lang="ja-JP" altLang="en-US" smtClean="0"/>
              <a:t>2025/2/28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61" y="11300184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2" y="11300184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1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67402" rtl="0" eaLnBrk="1" latinLnBrk="0" hangingPunct="1">
        <a:lnSpc>
          <a:spcPct val="90000"/>
        </a:lnSpc>
        <a:spcBef>
          <a:spcPct val="0"/>
        </a:spcBef>
        <a:buNone/>
        <a:defRPr kumimoji="1"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kumimoji="1"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0FB75A-EEA7-4D07-B10C-3EE41F4A8794}"/>
              </a:ext>
            </a:extLst>
          </p:cNvPr>
          <p:cNvSpPr/>
          <p:nvPr/>
        </p:nvSpPr>
        <p:spPr>
          <a:xfrm>
            <a:off x="14562161" y="286602"/>
            <a:ext cx="6851176" cy="10372299"/>
          </a:xfrm>
          <a:prstGeom prst="roundRect">
            <a:avLst>
              <a:gd name="adj" fmla="val 8500"/>
            </a:avLst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C99ED5D-5A54-44DB-A8C9-1642D804161F}"/>
              </a:ext>
            </a:extLst>
          </p:cNvPr>
          <p:cNvSpPr/>
          <p:nvPr/>
        </p:nvSpPr>
        <p:spPr>
          <a:xfrm>
            <a:off x="5199797" y="286602"/>
            <a:ext cx="8968071" cy="10372299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6E49DD7B-A213-4F91-87E7-163278FB0021}"/>
              </a:ext>
            </a:extLst>
          </p:cNvPr>
          <p:cNvSpPr/>
          <p:nvPr/>
        </p:nvSpPr>
        <p:spPr>
          <a:xfrm>
            <a:off x="13100089" y="5063109"/>
            <a:ext cx="235887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600" b="1" dirty="0" err="1">
                <a:latin typeface="Consolas" panose="020B0609020204030204" pitchFamily="49" charset="0"/>
              </a:rPr>
              <a:t>ExecuteCommandLists</a:t>
            </a:r>
            <a:endParaRPr lang="en-US" altLang="ja-JP" sz="1600" b="1" dirty="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C2B34B3-74DE-416F-A254-74F9F62EEE91}"/>
              </a:ext>
            </a:extLst>
          </p:cNvPr>
          <p:cNvSpPr/>
          <p:nvPr/>
        </p:nvSpPr>
        <p:spPr>
          <a:xfrm>
            <a:off x="14894303" y="1180350"/>
            <a:ext cx="5170891" cy="347546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A00B944-13B0-425C-8FFA-44B3C0E28558}"/>
              </a:ext>
            </a:extLst>
          </p:cNvPr>
          <p:cNvSpPr/>
          <p:nvPr/>
        </p:nvSpPr>
        <p:spPr>
          <a:xfrm>
            <a:off x="15284469" y="2001375"/>
            <a:ext cx="5170891" cy="347546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613FC1F-6B48-4C29-9592-8CCCC36D15E9}"/>
              </a:ext>
            </a:extLst>
          </p:cNvPr>
          <p:cNvSpPr/>
          <p:nvPr/>
        </p:nvSpPr>
        <p:spPr>
          <a:xfrm>
            <a:off x="15642790" y="2947190"/>
            <a:ext cx="5170891" cy="40814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9FBD7B-CB73-407D-ACEE-C6AF2CEE2A1D}"/>
              </a:ext>
            </a:extLst>
          </p:cNvPr>
          <p:cNvSpPr txBox="1"/>
          <p:nvPr/>
        </p:nvSpPr>
        <p:spPr>
          <a:xfrm>
            <a:off x="15121719" y="518614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GPU</a:t>
            </a:r>
            <a:endParaRPr kumimoji="1" lang="ja-JP" altLang="en-US" sz="4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4FAB98-A674-412B-B308-31C2DAC7751D}"/>
              </a:ext>
            </a:extLst>
          </p:cNvPr>
          <p:cNvSpPr txBox="1"/>
          <p:nvPr/>
        </p:nvSpPr>
        <p:spPr>
          <a:xfrm>
            <a:off x="5693498" y="398537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CPU</a:t>
            </a:r>
            <a:endParaRPr kumimoji="1" lang="ja-JP" altLang="en-US" sz="40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AB02333-EA0D-44D0-B72B-BAB7D049D8B5}"/>
              </a:ext>
            </a:extLst>
          </p:cNvPr>
          <p:cNvSpPr/>
          <p:nvPr/>
        </p:nvSpPr>
        <p:spPr>
          <a:xfrm>
            <a:off x="7097723" y="1172114"/>
            <a:ext cx="5132336" cy="347546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721FA4-F11C-47C1-8FE5-D9591B613D38}"/>
              </a:ext>
            </a:extLst>
          </p:cNvPr>
          <p:cNvSpPr/>
          <p:nvPr/>
        </p:nvSpPr>
        <p:spPr>
          <a:xfrm>
            <a:off x="16173602" y="3103934"/>
            <a:ext cx="2295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161616"/>
                </a:solidFill>
                <a:latin typeface="SFMono-Regular"/>
              </a:rPr>
              <a:t>Render Engine</a:t>
            </a:r>
            <a:endParaRPr lang="ja-JP" altLang="en-US" sz="2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FA4C273-D98A-4814-B752-4441FC54D038}"/>
              </a:ext>
            </a:extLst>
          </p:cNvPr>
          <p:cNvSpPr/>
          <p:nvPr/>
        </p:nvSpPr>
        <p:spPr>
          <a:xfrm>
            <a:off x="15642790" y="2133840"/>
            <a:ext cx="2586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161616"/>
                </a:solidFill>
                <a:latin typeface="SFMono-Regular"/>
              </a:rPr>
              <a:t>Compute Engine</a:t>
            </a:r>
            <a:endParaRPr lang="ja-JP" altLang="en-US" sz="28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18B0147-F06B-404C-8BB4-F1FC93E590AD}"/>
              </a:ext>
            </a:extLst>
          </p:cNvPr>
          <p:cNvSpPr/>
          <p:nvPr/>
        </p:nvSpPr>
        <p:spPr>
          <a:xfrm>
            <a:off x="15199597" y="1383402"/>
            <a:ext cx="1976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161616"/>
                </a:solidFill>
                <a:latin typeface="SFMono-Regular"/>
              </a:rPr>
              <a:t>Copy Engine</a:t>
            </a:r>
            <a:endParaRPr lang="ja-JP" altLang="en-US" sz="2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FD72F19-07E9-4BC2-B19C-7D9B012BAC0F}"/>
              </a:ext>
            </a:extLst>
          </p:cNvPr>
          <p:cNvSpPr/>
          <p:nvPr/>
        </p:nvSpPr>
        <p:spPr>
          <a:xfrm>
            <a:off x="7406673" y="1358006"/>
            <a:ext cx="197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161616"/>
                </a:solidFill>
                <a:latin typeface="SFMono-Regular"/>
              </a:rPr>
              <a:t>Copy Queue</a:t>
            </a:r>
            <a:endParaRPr lang="ja-JP" altLang="en-US" sz="28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7ADA11B-8083-4CC2-97A1-A0EE6007D441}"/>
              </a:ext>
            </a:extLst>
          </p:cNvPr>
          <p:cNvSpPr/>
          <p:nvPr/>
        </p:nvSpPr>
        <p:spPr>
          <a:xfrm>
            <a:off x="15284469" y="7230165"/>
            <a:ext cx="4861807" cy="25359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D75A6CC-8F82-4141-9BDF-2FFD98D57933}"/>
              </a:ext>
            </a:extLst>
          </p:cNvPr>
          <p:cNvSpPr/>
          <p:nvPr/>
        </p:nvSpPr>
        <p:spPr>
          <a:xfrm>
            <a:off x="15460252" y="729641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161616"/>
                </a:solidFill>
                <a:latin typeface="SFMono-Regular"/>
              </a:rPr>
              <a:t>コマンドアロケーター</a:t>
            </a:r>
            <a:endParaRPr lang="ja-JP" altLang="en-US" sz="28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A32BA57-E0BE-48FE-9772-B0ED6B4466A2}"/>
              </a:ext>
            </a:extLst>
          </p:cNvPr>
          <p:cNvSpPr/>
          <p:nvPr/>
        </p:nvSpPr>
        <p:spPr>
          <a:xfrm>
            <a:off x="15622572" y="7915811"/>
            <a:ext cx="4861807" cy="25359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6B05A1B-94B0-4B7B-91A4-781C12FF3B45}"/>
              </a:ext>
            </a:extLst>
          </p:cNvPr>
          <p:cNvSpPr/>
          <p:nvPr/>
        </p:nvSpPr>
        <p:spPr>
          <a:xfrm>
            <a:off x="15735954" y="797492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161616"/>
                </a:solidFill>
                <a:latin typeface="SFMono-Regular"/>
              </a:rPr>
              <a:t>コマンドアロケーター</a:t>
            </a:r>
            <a:endParaRPr lang="ja-JP" altLang="en-US" sz="28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070F49-6713-4C3E-9E26-473FCA6AD667}"/>
              </a:ext>
            </a:extLst>
          </p:cNvPr>
          <p:cNvSpPr/>
          <p:nvPr/>
        </p:nvSpPr>
        <p:spPr>
          <a:xfrm>
            <a:off x="15974323" y="8601457"/>
            <a:ext cx="780332" cy="17138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BC83C9A-14B8-4206-9C6E-CFF2A9ABB1A0}"/>
              </a:ext>
            </a:extLst>
          </p:cNvPr>
          <p:cNvSpPr/>
          <p:nvPr/>
        </p:nvSpPr>
        <p:spPr>
          <a:xfrm>
            <a:off x="16834931" y="8601457"/>
            <a:ext cx="780332" cy="17138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8C18B25-7677-4575-A10D-0A371C6ECBB4}"/>
              </a:ext>
            </a:extLst>
          </p:cNvPr>
          <p:cNvSpPr/>
          <p:nvPr/>
        </p:nvSpPr>
        <p:spPr>
          <a:xfrm>
            <a:off x="17696224" y="8601457"/>
            <a:ext cx="780332" cy="17138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9DB544F-01FC-4633-B9AA-8B03FA4E89D8}"/>
              </a:ext>
            </a:extLst>
          </p:cNvPr>
          <p:cNvSpPr/>
          <p:nvPr/>
        </p:nvSpPr>
        <p:spPr>
          <a:xfrm>
            <a:off x="18610738" y="8601457"/>
            <a:ext cx="780332" cy="17138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A24DC63-1937-460A-8DFC-1CB67B0B9935}"/>
              </a:ext>
            </a:extLst>
          </p:cNvPr>
          <p:cNvSpPr txBox="1"/>
          <p:nvPr/>
        </p:nvSpPr>
        <p:spPr>
          <a:xfrm>
            <a:off x="12477463" y="46270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7FDCEF-D2F5-407A-B942-4D041BDEF3DA}"/>
              </a:ext>
            </a:extLst>
          </p:cNvPr>
          <p:cNvSpPr txBox="1"/>
          <p:nvPr/>
        </p:nvSpPr>
        <p:spPr>
          <a:xfrm>
            <a:off x="19504592" y="910396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6AB0ECB2-3921-4156-8BA7-3F522C2F85A1}"/>
              </a:ext>
            </a:extLst>
          </p:cNvPr>
          <p:cNvSpPr/>
          <p:nvPr/>
        </p:nvSpPr>
        <p:spPr>
          <a:xfrm>
            <a:off x="16164196" y="3668999"/>
            <a:ext cx="780332" cy="232011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r>
              <a:rPr kumimoji="1" lang="ja-JP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tx1"/>
                </a:solidFill>
              </a:rPr>
              <a:t>LIST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4A01E9F-C10A-4745-A2E0-D1CDF875522D}"/>
              </a:ext>
            </a:extLst>
          </p:cNvPr>
          <p:cNvSpPr/>
          <p:nvPr/>
        </p:nvSpPr>
        <p:spPr>
          <a:xfrm>
            <a:off x="17051287" y="3676987"/>
            <a:ext cx="780332" cy="232011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r>
              <a:rPr kumimoji="1" lang="ja-JP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tx1"/>
                </a:solidFill>
              </a:rPr>
              <a:t>LIST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2D622CD7-C123-448B-B219-D78BB5CEAEF4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13015901" y="4629366"/>
            <a:ext cx="2626889" cy="358567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4CB53A21-52C9-4E78-B799-A4D605AA60A1}"/>
              </a:ext>
            </a:extLst>
          </p:cNvPr>
          <p:cNvCxnSpPr>
            <a:cxnSpLocks/>
            <a:stCxn id="17" idx="3"/>
            <a:endCxn id="87" idx="1"/>
          </p:cNvCxnSpPr>
          <p:nvPr/>
        </p:nvCxnSpPr>
        <p:spPr>
          <a:xfrm flipV="1">
            <a:off x="13015901" y="4017357"/>
            <a:ext cx="2230845" cy="6120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14B4B78-97B1-486E-8949-C91B4006D660}"/>
              </a:ext>
            </a:extLst>
          </p:cNvPr>
          <p:cNvCxnSpPr>
            <a:cxnSpLocks/>
            <a:stCxn id="17" idx="3"/>
            <a:endCxn id="90" idx="1"/>
          </p:cNvCxnSpPr>
          <p:nvPr/>
        </p:nvCxnSpPr>
        <p:spPr>
          <a:xfrm flipV="1">
            <a:off x="13015901" y="3348862"/>
            <a:ext cx="1842179" cy="12805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A3157521-887E-4FB1-8C8E-4856CC8C8441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12625735" y="3739108"/>
            <a:ext cx="2658734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BB907F2D-FEB1-4A7D-8BD5-CA994707E8F9}"/>
              </a:ext>
            </a:extLst>
          </p:cNvPr>
          <p:cNvCxnSpPr>
            <a:cxnSpLocks/>
            <a:stCxn id="16" idx="3"/>
            <a:endCxn id="93" idx="1"/>
          </p:cNvCxnSpPr>
          <p:nvPr/>
        </p:nvCxnSpPr>
        <p:spPr>
          <a:xfrm flipV="1">
            <a:off x="12625735" y="3143313"/>
            <a:ext cx="2251834" cy="59579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0E838909-DDDB-412B-972A-EE2C9831E92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2230059" y="2909848"/>
            <a:ext cx="2664244" cy="823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BAC0740-F586-4390-BA7B-A2A233E79308}"/>
              </a:ext>
            </a:extLst>
          </p:cNvPr>
          <p:cNvSpPr/>
          <p:nvPr/>
        </p:nvSpPr>
        <p:spPr>
          <a:xfrm>
            <a:off x="7493399" y="2001374"/>
            <a:ext cx="5132336" cy="347546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0BE6679-5FBC-4250-A57A-D33644DCEC20}"/>
              </a:ext>
            </a:extLst>
          </p:cNvPr>
          <p:cNvSpPr/>
          <p:nvPr/>
        </p:nvSpPr>
        <p:spPr>
          <a:xfrm>
            <a:off x="7883565" y="2952630"/>
            <a:ext cx="5132336" cy="33534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A3F920-9B49-465D-89B4-93B003D2A967}"/>
              </a:ext>
            </a:extLst>
          </p:cNvPr>
          <p:cNvSpPr/>
          <p:nvPr/>
        </p:nvSpPr>
        <p:spPr>
          <a:xfrm>
            <a:off x="8215124" y="3085291"/>
            <a:ext cx="2116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161616"/>
                </a:solidFill>
                <a:latin typeface="SFMono-Regular"/>
              </a:rPr>
              <a:t>Direct Queue</a:t>
            </a:r>
            <a:endParaRPr lang="ja-JP" altLang="en-US" sz="2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E7D8719-E7B2-4F33-8787-99EF736508FE}"/>
              </a:ext>
            </a:extLst>
          </p:cNvPr>
          <p:cNvSpPr/>
          <p:nvPr/>
        </p:nvSpPr>
        <p:spPr>
          <a:xfrm>
            <a:off x="7908140" y="2143733"/>
            <a:ext cx="2582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161616"/>
                </a:solidFill>
                <a:latin typeface="SFMono-Regular"/>
              </a:rPr>
              <a:t>Compute Queue</a:t>
            </a:r>
            <a:endParaRPr lang="ja-JP" altLang="en-US" sz="28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24229B1-4D6F-4A68-8B6C-35D3B1EEB5F4}"/>
              </a:ext>
            </a:extLst>
          </p:cNvPr>
          <p:cNvSpPr/>
          <p:nvPr/>
        </p:nvSpPr>
        <p:spPr>
          <a:xfrm>
            <a:off x="8822834" y="3778714"/>
            <a:ext cx="780332" cy="232011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r>
              <a:rPr kumimoji="1" lang="ja-JP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tx1"/>
                </a:solidFill>
              </a:rPr>
              <a:t>LIST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86C1542A-2CD6-4E31-A3FD-1E2E5D5C591F}"/>
              </a:ext>
            </a:extLst>
          </p:cNvPr>
          <p:cNvSpPr/>
          <p:nvPr/>
        </p:nvSpPr>
        <p:spPr>
          <a:xfrm>
            <a:off x="9709925" y="3786702"/>
            <a:ext cx="780332" cy="232011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r>
              <a:rPr kumimoji="1" lang="ja-JP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tx1"/>
                </a:solidFill>
              </a:rPr>
              <a:t>LIST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0E179C59-A197-42B7-B12C-54054A1AC208}"/>
              </a:ext>
            </a:extLst>
          </p:cNvPr>
          <p:cNvSpPr/>
          <p:nvPr/>
        </p:nvSpPr>
        <p:spPr>
          <a:xfrm>
            <a:off x="10597016" y="3778714"/>
            <a:ext cx="780332" cy="232011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r>
              <a:rPr kumimoji="1" lang="ja-JP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tx1"/>
                </a:solidFill>
              </a:rPr>
              <a:t>LIST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048B186D-EF62-43A5-825F-7936D62D6BD6}"/>
              </a:ext>
            </a:extLst>
          </p:cNvPr>
          <p:cNvSpPr/>
          <p:nvPr/>
        </p:nvSpPr>
        <p:spPr>
          <a:xfrm>
            <a:off x="11484107" y="3769535"/>
            <a:ext cx="780332" cy="232011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r>
              <a:rPr kumimoji="1" lang="ja-JP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tx1"/>
                </a:solidFill>
              </a:rPr>
              <a:t>LIST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570DA643-8722-4FB0-B90B-AE83250DF13A}"/>
              </a:ext>
            </a:extLst>
          </p:cNvPr>
          <p:cNvCxnSpPr>
            <a:cxnSpLocks/>
            <a:stCxn id="33" idx="2"/>
            <a:endCxn id="27" idx="1"/>
          </p:cNvCxnSpPr>
          <p:nvPr/>
        </p:nvCxnSpPr>
        <p:spPr>
          <a:xfrm rot="16200000" flipH="1">
            <a:off x="10875309" y="4436524"/>
            <a:ext cx="3084955" cy="64095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CECFBF49-173F-4951-B3D1-0F1A7D7150AE}"/>
              </a:ext>
            </a:extLst>
          </p:cNvPr>
          <p:cNvSpPr/>
          <p:nvPr/>
        </p:nvSpPr>
        <p:spPr>
          <a:xfrm>
            <a:off x="15246746" y="3875371"/>
            <a:ext cx="224430" cy="283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7C34BA8-A886-431A-BFD3-4EB68000BA9E}"/>
              </a:ext>
            </a:extLst>
          </p:cNvPr>
          <p:cNvSpPr/>
          <p:nvPr/>
        </p:nvSpPr>
        <p:spPr>
          <a:xfrm>
            <a:off x="14858080" y="3206876"/>
            <a:ext cx="224430" cy="283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BB2A69C1-A852-4F06-B666-982F2A1170A2}"/>
              </a:ext>
            </a:extLst>
          </p:cNvPr>
          <p:cNvSpPr/>
          <p:nvPr/>
        </p:nvSpPr>
        <p:spPr>
          <a:xfrm>
            <a:off x="14877569" y="3001327"/>
            <a:ext cx="224430" cy="283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6416B04-B23C-40D9-A183-6656F0C777D3}"/>
              </a:ext>
            </a:extLst>
          </p:cNvPr>
          <p:cNvSpPr txBox="1"/>
          <p:nvPr/>
        </p:nvSpPr>
        <p:spPr>
          <a:xfrm>
            <a:off x="17975347" y="449578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A89EE84-E58E-46ED-9766-CAD7C9F6A6B1}"/>
              </a:ext>
            </a:extLst>
          </p:cNvPr>
          <p:cNvSpPr txBox="1"/>
          <p:nvPr/>
        </p:nvSpPr>
        <p:spPr>
          <a:xfrm>
            <a:off x="12332761" y="458106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E8871D0D-80A1-4C29-B79D-8AAF02159CC8}"/>
              </a:ext>
            </a:extLst>
          </p:cNvPr>
          <p:cNvSpPr/>
          <p:nvPr/>
        </p:nvSpPr>
        <p:spPr>
          <a:xfrm>
            <a:off x="5749581" y="4581068"/>
            <a:ext cx="2946698" cy="7764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98E86C73-2404-49AC-B1B1-BA413AD1BE7D}"/>
              </a:ext>
            </a:extLst>
          </p:cNvPr>
          <p:cNvSpPr/>
          <p:nvPr/>
        </p:nvSpPr>
        <p:spPr>
          <a:xfrm>
            <a:off x="16016866" y="6123703"/>
            <a:ext cx="4366745" cy="699078"/>
          </a:xfrm>
          <a:prstGeom prst="roundRect">
            <a:avLst/>
          </a:prstGeom>
          <a:solidFill>
            <a:srgbClr val="FFCC99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B77DA49F-0D5C-47B8-8571-D2E34958F7F5}"/>
              </a:ext>
            </a:extLst>
          </p:cNvPr>
          <p:cNvSpPr/>
          <p:nvPr/>
        </p:nvSpPr>
        <p:spPr>
          <a:xfrm>
            <a:off x="16173602" y="621743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161616"/>
                </a:solidFill>
                <a:latin typeface="SFMono-Regular"/>
              </a:rPr>
              <a:t>パイプラインステート</a:t>
            </a:r>
            <a:endParaRPr lang="ja-JP" altLang="en-US" sz="2800" dirty="0"/>
          </a:p>
        </p:txBody>
      </p:sp>
      <p:cxnSp>
        <p:nvCxnSpPr>
          <p:cNvPr id="116" name="コネクタ: カギ線 115">
            <a:extLst>
              <a:ext uri="{FF2B5EF4-FFF2-40B4-BE49-F238E27FC236}">
                <a16:creationId xmlns:a16="http://schemas.microsoft.com/office/drawing/2014/main" id="{61F36E2A-E2B8-479D-B2DF-FD5648865639}"/>
              </a:ext>
            </a:extLst>
          </p:cNvPr>
          <p:cNvCxnSpPr>
            <a:cxnSpLocks/>
            <a:stCxn id="33" idx="2"/>
            <a:endCxn id="112" idx="1"/>
          </p:cNvCxnSpPr>
          <p:nvPr/>
        </p:nvCxnSpPr>
        <p:spPr>
          <a:xfrm rot="16200000" flipH="1">
            <a:off x="12427729" y="2884104"/>
            <a:ext cx="374409" cy="680386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3A8DF08-443E-47A5-BBA1-0893AC992122}"/>
              </a:ext>
            </a:extLst>
          </p:cNvPr>
          <p:cNvSpPr/>
          <p:nvPr/>
        </p:nvSpPr>
        <p:spPr>
          <a:xfrm>
            <a:off x="5801786" y="4795305"/>
            <a:ext cx="2728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 err="1">
                <a:latin typeface="Consolas" panose="020B0609020204030204" pitchFamily="49" charset="0"/>
              </a:rPr>
              <a:t>CommandList</a:t>
            </a:r>
            <a:r>
              <a:rPr lang="en-US" altLang="ja-JP" sz="1600" b="1">
                <a:latin typeface="Consolas" panose="020B0609020204030204" pitchFamily="49" charset="0"/>
              </a:rPr>
              <a:t>::Reset</a:t>
            </a:r>
            <a:endParaRPr lang="en-US" altLang="ja-JP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41</Words>
  <Application>Microsoft Office PowerPoint</Application>
  <PresentationFormat>ユーザー設定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SFMono-Regular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Imagire</dc:creator>
  <cp:lastModifiedBy>Takashi Imagire</cp:lastModifiedBy>
  <cp:revision>54</cp:revision>
  <dcterms:created xsi:type="dcterms:W3CDTF">2025-02-25T21:11:48Z</dcterms:created>
  <dcterms:modified xsi:type="dcterms:W3CDTF">2025-02-28T05:11:57Z</dcterms:modified>
</cp:coreProperties>
</file>