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sldIdLst>
    <p:sldId id="256" r:id="rId2"/>
    <p:sldId id="258" r:id="rId3"/>
    <p:sldId id="259" r:id="rId4"/>
    <p:sldId id="257" r:id="rId5"/>
    <p:sldId id="260" r:id="rId6"/>
  </p:sldIdLst>
  <p:sldSz cx="16200438" cy="12192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84" autoAdjust="0"/>
    <p:restoredTop sz="94660"/>
  </p:normalViewPr>
  <p:slideViewPr>
    <p:cSldViewPr snapToGrid="0">
      <p:cViewPr varScale="1">
        <p:scale>
          <a:sx n="74" d="100"/>
          <a:sy n="74" d="100"/>
        </p:scale>
        <p:origin x="110" y="3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215033" y="1995312"/>
            <a:ext cx="13770372" cy="4244622"/>
          </a:xfrm>
        </p:spPr>
        <p:txBody>
          <a:bodyPr anchor="b"/>
          <a:lstStyle>
            <a:lvl1pPr algn="ctr"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025055" y="6403623"/>
            <a:ext cx="12150329" cy="2943577"/>
          </a:xfrm>
        </p:spPr>
        <p:txBody>
          <a:bodyPr/>
          <a:lstStyle>
            <a:lvl1pPr marL="0" indent="0" algn="ctr">
              <a:buNone/>
              <a:defRPr sz="4252"/>
            </a:lvl1pPr>
            <a:lvl2pPr marL="810021" indent="0" algn="ctr">
              <a:buNone/>
              <a:defRPr sz="3543"/>
            </a:lvl2pPr>
            <a:lvl3pPr marL="1620042" indent="0" algn="ctr">
              <a:buNone/>
              <a:defRPr sz="3189"/>
            </a:lvl3pPr>
            <a:lvl4pPr marL="2430064" indent="0" algn="ctr">
              <a:buNone/>
              <a:defRPr sz="2835"/>
            </a:lvl4pPr>
            <a:lvl5pPr marL="3240085" indent="0" algn="ctr">
              <a:buNone/>
              <a:defRPr sz="2835"/>
            </a:lvl5pPr>
            <a:lvl6pPr marL="4050106" indent="0" algn="ctr">
              <a:buNone/>
              <a:defRPr sz="2835"/>
            </a:lvl6pPr>
            <a:lvl7pPr marL="4860127" indent="0" algn="ctr">
              <a:buNone/>
              <a:defRPr sz="2835"/>
            </a:lvl7pPr>
            <a:lvl8pPr marL="5670149" indent="0" algn="ctr">
              <a:buNone/>
              <a:defRPr sz="2835"/>
            </a:lvl8pPr>
            <a:lvl9pPr marL="6480170" indent="0" algn="ctr">
              <a:buNone/>
              <a:defRPr sz="2835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7129132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261517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1593440" y="649111"/>
            <a:ext cx="3493219" cy="10332156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781" y="649111"/>
            <a:ext cx="10277153" cy="10332156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365153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12962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05343" y="3039537"/>
            <a:ext cx="13972878" cy="5071532"/>
          </a:xfrm>
        </p:spPr>
        <p:txBody>
          <a:bodyPr anchor="b"/>
          <a:lstStyle>
            <a:lvl1pPr>
              <a:defRPr sz="1063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5343" y="8159048"/>
            <a:ext cx="13972878" cy="2666999"/>
          </a:xfrm>
        </p:spPr>
        <p:txBody>
          <a:bodyPr/>
          <a:lstStyle>
            <a:lvl1pPr marL="0" indent="0">
              <a:buNone/>
              <a:defRPr sz="4252">
                <a:solidFill>
                  <a:schemeClr val="tx1">
                    <a:tint val="82000"/>
                  </a:schemeClr>
                </a:solidFill>
              </a:defRPr>
            </a:lvl1pPr>
            <a:lvl2pPr marL="810021" indent="0">
              <a:buNone/>
              <a:defRPr sz="3543">
                <a:solidFill>
                  <a:schemeClr val="tx1">
                    <a:tint val="82000"/>
                  </a:schemeClr>
                </a:solidFill>
              </a:defRPr>
            </a:lvl2pPr>
            <a:lvl3pPr marL="1620042" indent="0">
              <a:buNone/>
              <a:defRPr sz="3189">
                <a:solidFill>
                  <a:schemeClr val="tx1">
                    <a:tint val="82000"/>
                  </a:schemeClr>
                </a:solidFill>
              </a:defRPr>
            </a:lvl3pPr>
            <a:lvl4pPr marL="2430064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4pPr>
            <a:lvl5pPr marL="3240085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5pPr>
            <a:lvl6pPr marL="4050106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6pPr>
            <a:lvl7pPr marL="4860127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7pPr>
            <a:lvl8pPr marL="5670149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8pPr>
            <a:lvl9pPr marL="6480170" indent="0">
              <a:buNone/>
              <a:defRPr sz="2835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49430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13780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201472" y="3245556"/>
            <a:ext cx="6885186" cy="773571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459577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649114"/>
            <a:ext cx="13972878" cy="2356556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5892" y="2988734"/>
            <a:ext cx="6853544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5892" y="4453467"/>
            <a:ext cx="6853544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8201473" y="2988734"/>
            <a:ext cx="6887296" cy="1464732"/>
          </a:xfrm>
        </p:spPr>
        <p:txBody>
          <a:bodyPr anchor="b"/>
          <a:lstStyle>
            <a:lvl1pPr marL="0" indent="0">
              <a:buNone/>
              <a:defRPr sz="4252" b="1"/>
            </a:lvl1pPr>
            <a:lvl2pPr marL="810021" indent="0">
              <a:buNone/>
              <a:defRPr sz="3543" b="1"/>
            </a:lvl2pPr>
            <a:lvl3pPr marL="1620042" indent="0">
              <a:buNone/>
              <a:defRPr sz="3189" b="1"/>
            </a:lvl3pPr>
            <a:lvl4pPr marL="2430064" indent="0">
              <a:buNone/>
              <a:defRPr sz="2835" b="1"/>
            </a:lvl4pPr>
            <a:lvl5pPr marL="3240085" indent="0">
              <a:buNone/>
              <a:defRPr sz="2835" b="1"/>
            </a:lvl5pPr>
            <a:lvl6pPr marL="4050106" indent="0">
              <a:buNone/>
              <a:defRPr sz="2835" b="1"/>
            </a:lvl6pPr>
            <a:lvl7pPr marL="4860127" indent="0">
              <a:buNone/>
              <a:defRPr sz="2835" b="1"/>
            </a:lvl7pPr>
            <a:lvl8pPr marL="5670149" indent="0">
              <a:buNone/>
              <a:defRPr sz="2835" b="1"/>
            </a:lvl8pPr>
            <a:lvl9pPr marL="6480170" indent="0">
              <a:buNone/>
              <a:defRPr sz="2835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8201473" y="4453467"/>
            <a:ext cx="6887296" cy="6550379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534194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512413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3501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87296" y="1755425"/>
            <a:ext cx="8201472" cy="8664222"/>
          </a:xfrm>
        </p:spPr>
        <p:txBody>
          <a:bodyPr/>
          <a:lstStyle>
            <a:lvl1pPr>
              <a:defRPr sz="5669"/>
            </a:lvl1pPr>
            <a:lvl2pPr>
              <a:defRPr sz="4961"/>
            </a:lvl2pPr>
            <a:lvl3pPr>
              <a:defRPr sz="4252"/>
            </a:lvl3pPr>
            <a:lvl4pPr>
              <a:defRPr sz="3543"/>
            </a:lvl4pPr>
            <a:lvl5pPr>
              <a:defRPr sz="3543"/>
            </a:lvl5pPr>
            <a:lvl6pPr>
              <a:defRPr sz="3543"/>
            </a:lvl6pPr>
            <a:lvl7pPr>
              <a:defRPr sz="3543"/>
            </a:lvl7pPr>
            <a:lvl8pPr>
              <a:defRPr sz="3543"/>
            </a:lvl8pPr>
            <a:lvl9pPr>
              <a:defRPr sz="3543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1607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5890" y="812800"/>
            <a:ext cx="5225063" cy="2844800"/>
          </a:xfrm>
        </p:spPr>
        <p:txBody>
          <a:bodyPr anchor="b"/>
          <a:lstStyle>
            <a:lvl1pPr>
              <a:defRPr sz="5669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87296" y="1755425"/>
            <a:ext cx="8201472" cy="8664222"/>
          </a:xfrm>
        </p:spPr>
        <p:txBody>
          <a:bodyPr anchor="t"/>
          <a:lstStyle>
            <a:lvl1pPr marL="0" indent="0">
              <a:buNone/>
              <a:defRPr sz="5669"/>
            </a:lvl1pPr>
            <a:lvl2pPr marL="810021" indent="0">
              <a:buNone/>
              <a:defRPr sz="4961"/>
            </a:lvl2pPr>
            <a:lvl3pPr marL="1620042" indent="0">
              <a:buNone/>
              <a:defRPr sz="4252"/>
            </a:lvl3pPr>
            <a:lvl4pPr marL="2430064" indent="0">
              <a:buNone/>
              <a:defRPr sz="3543"/>
            </a:lvl4pPr>
            <a:lvl5pPr marL="3240085" indent="0">
              <a:buNone/>
              <a:defRPr sz="3543"/>
            </a:lvl5pPr>
            <a:lvl6pPr marL="4050106" indent="0">
              <a:buNone/>
              <a:defRPr sz="3543"/>
            </a:lvl6pPr>
            <a:lvl7pPr marL="4860127" indent="0">
              <a:buNone/>
              <a:defRPr sz="3543"/>
            </a:lvl7pPr>
            <a:lvl8pPr marL="5670149" indent="0">
              <a:buNone/>
              <a:defRPr sz="3543"/>
            </a:lvl8pPr>
            <a:lvl9pPr marL="6480170" indent="0">
              <a:buNone/>
              <a:defRPr sz="3543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890" y="3657600"/>
            <a:ext cx="5225063" cy="6776156"/>
          </a:xfrm>
        </p:spPr>
        <p:txBody>
          <a:bodyPr/>
          <a:lstStyle>
            <a:lvl1pPr marL="0" indent="0">
              <a:buNone/>
              <a:defRPr sz="2835"/>
            </a:lvl1pPr>
            <a:lvl2pPr marL="810021" indent="0">
              <a:buNone/>
              <a:defRPr sz="2480"/>
            </a:lvl2pPr>
            <a:lvl3pPr marL="1620042" indent="0">
              <a:buNone/>
              <a:defRPr sz="2126"/>
            </a:lvl3pPr>
            <a:lvl4pPr marL="2430064" indent="0">
              <a:buNone/>
              <a:defRPr sz="1772"/>
            </a:lvl4pPr>
            <a:lvl5pPr marL="3240085" indent="0">
              <a:buNone/>
              <a:defRPr sz="1772"/>
            </a:lvl5pPr>
            <a:lvl6pPr marL="4050106" indent="0">
              <a:buNone/>
              <a:defRPr sz="1772"/>
            </a:lvl6pPr>
            <a:lvl7pPr marL="4860127" indent="0">
              <a:buNone/>
              <a:defRPr sz="1772"/>
            </a:lvl7pPr>
            <a:lvl8pPr marL="5670149" indent="0">
              <a:buNone/>
              <a:defRPr sz="1772"/>
            </a:lvl8pPr>
            <a:lvl9pPr marL="6480170" indent="0">
              <a:buNone/>
              <a:defRPr sz="1772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0608445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13780" y="649114"/>
            <a:ext cx="13972878" cy="235655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780" y="3245556"/>
            <a:ext cx="13972878" cy="773571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113780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1EDC1A2-339E-4B72-B5AC-375D83E631AC}" type="datetimeFigureOut">
              <a:rPr kumimoji="1" lang="ja-JP" altLang="en-US" smtClean="0"/>
              <a:t>2025/3/16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366395" y="11300181"/>
            <a:ext cx="5467648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1441559" y="11300181"/>
            <a:ext cx="3645099" cy="64911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126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E6F31F2-7457-4310-8658-B3408BDB8008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895252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1620042" rtl="0" eaLnBrk="1" latinLnBrk="0" hangingPunct="1">
        <a:lnSpc>
          <a:spcPct val="90000"/>
        </a:lnSpc>
        <a:spcBef>
          <a:spcPct val="0"/>
        </a:spcBef>
        <a:buNone/>
        <a:defRPr kumimoji="1" sz="7795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05011" indent="-405011" algn="l" defTabSz="1620042" rtl="0" eaLnBrk="1" latinLnBrk="0" hangingPunct="1">
        <a:lnSpc>
          <a:spcPct val="90000"/>
        </a:lnSpc>
        <a:spcBef>
          <a:spcPts val="1772"/>
        </a:spcBef>
        <a:buFont typeface="Arial" panose="020B0604020202020204" pitchFamily="34" charset="0"/>
        <a:buChar char="•"/>
        <a:defRPr kumimoji="1" sz="4961" kern="1200">
          <a:solidFill>
            <a:schemeClr val="tx1"/>
          </a:solidFill>
          <a:latin typeface="+mn-lt"/>
          <a:ea typeface="+mn-ea"/>
          <a:cs typeface="+mn-cs"/>
        </a:defRPr>
      </a:lvl1pPr>
      <a:lvl2pPr marL="1215032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4252" kern="1200">
          <a:solidFill>
            <a:schemeClr val="tx1"/>
          </a:solidFill>
          <a:latin typeface="+mn-lt"/>
          <a:ea typeface="+mn-ea"/>
          <a:cs typeface="+mn-cs"/>
        </a:defRPr>
      </a:lvl2pPr>
      <a:lvl3pPr marL="2025053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543" kern="1200">
          <a:solidFill>
            <a:schemeClr val="tx1"/>
          </a:solidFill>
          <a:latin typeface="+mn-lt"/>
          <a:ea typeface="+mn-ea"/>
          <a:cs typeface="+mn-cs"/>
        </a:defRPr>
      </a:lvl3pPr>
      <a:lvl4pPr marL="2835074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645096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455117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5265138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6075159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885181" indent="-405011" algn="l" defTabSz="1620042" rtl="0" eaLnBrk="1" latinLnBrk="0" hangingPunct="1">
        <a:lnSpc>
          <a:spcPct val="90000"/>
        </a:lnSpc>
        <a:spcBef>
          <a:spcPts val="886"/>
        </a:spcBef>
        <a:buFont typeface="Arial" panose="020B0604020202020204" pitchFamily="34" charset="0"/>
        <a:buChar char="•"/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1pPr>
      <a:lvl2pPr marL="810021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2pPr>
      <a:lvl3pPr marL="1620042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3pPr>
      <a:lvl4pPr marL="2430064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4pPr>
      <a:lvl5pPr marL="3240085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5pPr>
      <a:lvl6pPr marL="4050106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6pPr>
      <a:lvl7pPr marL="4860127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7pPr>
      <a:lvl8pPr marL="5670149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8pPr>
      <a:lvl9pPr marL="6480170" algn="l" defTabSz="1620042" rtl="0" eaLnBrk="1" latinLnBrk="0" hangingPunct="1">
        <a:defRPr kumimoji="1" sz="3189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2546311E-CF11-0A36-9B0A-BEF6A3C2B1BA}"/>
              </a:ext>
            </a:extLst>
          </p:cNvPr>
          <p:cNvCxnSpPr>
            <a:cxnSpLocks/>
            <a:stCxn id="45" idx="0"/>
            <a:endCxn id="45" idx="2"/>
          </p:cNvCxnSpPr>
          <p:nvPr/>
        </p:nvCxnSpPr>
        <p:spPr>
          <a:xfrm>
            <a:off x="11484167" y="297700"/>
            <a:ext cx="0" cy="7185363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四角形: 角を丸くする 4">
            <a:extLst>
              <a:ext uri="{FF2B5EF4-FFF2-40B4-BE49-F238E27FC236}">
                <a16:creationId xmlns:a16="http://schemas.microsoft.com/office/drawing/2014/main" id="{ADE1CC88-574C-A5A2-0AC1-6776306D2579}"/>
              </a:ext>
            </a:extLst>
          </p:cNvPr>
          <p:cNvSpPr/>
          <p:nvPr/>
        </p:nvSpPr>
        <p:spPr>
          <a:xfrm>
            <a:off x="292039" y="4322461"/>
            <a:ext cx="6505575" cy="2737219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60A0543E-79D9-C85E-1DB4-A467DD9EB682}"/>
              </a:ext>
            </a:extLst>
          </p:cNvPr>
          <p:cNvSpPr txBox="1"/>
          <p:nvPr/>
        </p:nvSpPr>
        <p:spPr>
          <a:xfrm>
            <a:off x="463485" y="4379905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6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Update</a:t>
            </a:r>
            <a:endParaRPr lang="ja-JP" altLang="en-US" dirty="0">
              <a:solidFill>
                <a:schemeClr val="accent6"/>
              </a:solidFill>
            </a:endParaRPr>
          </a:p>
        </p:txBody>
      </p:sp>
      <p:cxnSp>
        <p:nvCxnSpPr>
          <p:cNvPr id="33" name="コネクタ: カギ線 32">
            <a:extLst>
              <a:ext uri="{FF2B5EF4-FFF2-40B4-BE49-F238E27FC236}">
                <a16:creationId xmlns:a16="http://schemas.microsoft.com/office/drawing/2014/main" id="{E46DA306-9023-0834-CC42-F16D49E45E65}"/>
              </a:ext>
            </a:extLst>
          </p:cNvPr>
          <p:cNvCxnSpPr>
            <a:cxnSpLocks/>
            <a:stCxn id="27" idx="2"/>
            <a:endCxn id="25" idx="0"/>
          </p:cNvCxnSpPr>
          <p:nvPr/>
        </p:nvCxnSpPr>
        <p:spPr>
          <a:xfrm rot="5400000" flipH="1">
            <a:off x="2542837" y="5731171"/>
            <a:ext cx="2003974" cy="12700"/>
          </a:xfrm>
          <a:prstGeom prst="bentConnector5">
            <a:avLst>
              <a:gd name="adj1" fmla="val -11407"/>
              <a:gd name="adj2" fmla="val -21712504"/>
              <a:gd name="adj3" fmla="val 111407"/>
            </a:avLst>
          </a:prstGeom>
          <a:ln w="38100">
            <a:solidFill>
              <a:schemeClr val="accent6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F78FF879-79BB-358E-2CA0-A8B030AF2938}"/>
              </a:ext>
            </a:extLst>
          </p:cNvPr>
          <p:cNvCxnSpPr>
            <a:cxnSpLocks/>
            <a:stCxn id="17" idx="0"/>
            <a:endCxn id="5" idx="0"/>
          </p:cNvCxnSpPr>
          <p:nvPr/>
        </p:nvCxnSpPr>
        <p:spPr>
          <a:xfrm flipV="1">
            <a:off x="3544824" y="4322458"/>
            <a:ext cx="0" cy="2906204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四角形: 角を丸くする 16">
            <a:extLst>
              <a:ext uri="{FF2B5EF4-FFF2-40B4-BE49-F238E27FC236}">
                <a16:creationId xmlns:a16="http://schemas.microsoft.com/office/drawing/2014/main" id="{CE810CDC-2D0C-0B6E-B524-A8C9D2F3C6B4}"/>
              </a:ext>
            </a:extLst>
          </p:cNvPr>
          <p:cNvSpPr/>
          <p:nvPr/>
        </p:nvSpPr>
        <p:spPr>
          <a:xfrm>
            <a:off x="292038" y="7228664"/>
            <a:ext cx="6505575" cy="1335357"/>
          </a:xfrm>
          <a:prstGeom prst="round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63EAC94D-2A74-5F34-FAF1-ECAB6B9307DE}"/>
              </a:ext>
            </a:extLst>
          </p:cNvPr>
          <p:cNvCxnSpPr>
            <a:cxnSpLocks/>
            <a:stCxn id="35" idx="0"/>
            <a:endCxn id="17" idx="0"/>
          </p:cNvCxnSpPr>
          <p:nvPr/>
        </p:nvCxnSpPr>
        <p:spPr>
          <a:xfrm flipV="1">
            <a:off x="3544825" y="7228664"/>
            <a:ext cx="1" cy="1074815"/>
          </a:xfrm>
          <a:prstGeom prst="line">
            <a:avLst/>
          </a:prstGeom>
          <a:ln w="38100">
            <a:solidFill>
              <a:srgbClr val="7030A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四角形: 角を丸くする 3">
            <a:extLst>
              <a:ext uri="{FF2B5EF4-FFF2-40B4-BE49-F238E27FC236}">
                <a16:creationId xmlns:a16="http://schemas.microsoft.com/office/drawing/2014/main" id="{82F8E20D-2763-BEF7-2437-577E5C56987E}"/>
              </a:ext>
            </a:extLst>
          </p:cNvPr>
          <p:cNvSpPr/>
          <p:nvPr/>
        </p:nvSpPr>
        <p:spPr>
          <a:xfrm>
            <a:off x="292038" y="2069461"/>
            <a:ext cx="6505575" cy="2084011"/>
          </a:xfrm>
          <a:prstGeom prst="roundRect">
            <a:avLst>
              <a:gd name="adj" fmla="val 7597"/>
            </a:avLst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6" name="直線コネクタ 35">
            <a:extLst>
              <a:ext uri="{FF2B5EF4-FFF2-40B4-BE49-F238E27FC236}">
                <a16:creationId xmlns:a16="http://schemas.microsoft.com/office/drawing/2014/main" id="{56D3CA56-698D-27E0-D757-5A84BF82BB5D}"/>
              </a:ext>
            </a:extLst>
          </p:cNvPr>
          <p:cNvCxnSpPr>
            <a:cxnSpLocks/>
            <a:stCxn id="7" idx="4"/>
            <a:endCxn id="5" idx="0"/>
          </p:cNvCxnSpPr>
          <p:nvPr/>
        </p:nvCxnSpPr>
        <p:spPr>
          <a:xfrm flipH="1">
            <a:off x="3544827" y="2455880"/>
            <a:ext cx="6695" cy="1866581"/>
          </a:xfrm>
          <a:prstGeom prst="line">
            <a:avLst/>
          </a:prstGeom>
          <a:ln w="3810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67C13B58-8DE1-24A0-CC10-4575A070D856}"/>
              </a:ext>
            </a:extLst>
          </p:cNvPr>
          <p:cNvSpPr/>
          <p:nvPr/>
        </p:nvSpPr>
        <p:spPr>
          <a:xfrm>
            <a:off x="1120713" y="2587622"/>
            <a:ext cx="4848225" cy="591877"/>
          </a:xfrm>
          <a:prstGeom prst="rect">
            <a:avLst/>
          </a:prstGeom>
          <a:solidFill>
            <a:schemeClr val="bg1"/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パイプラインの読み込み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25BE4224-A8CB-880D-CC54-27BED69EA378}"/>
              </a:ext>
            </a:extLst>
          </p:cNvPr>
          <p:cNvSpPr/>
          <p:nvPr/>
        </p:nvSpPr>
        <p:spPr>
          <a:xfrm>
            <a:off x="3443522" y="2239880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正方形/長方形 14">
            <a:extLst>
              <a:ext uri="{FF2B5EF4-FFF2-40B4-BE49-F238E27FC236}">
                <a16:creationId xmlns:a16="http://schemas.microsoft.com/office/drawing/2014/main" id="{E962E263-B934-E793-011E-809627203CBF}"/>
              </a:ext>
            </a:extLst>
          </p:cNvPr>
          <p:cNvSpPr/>
          <p:nvPr/>
        </p:nvSpPr>
        <p:spPr>
          <a:xfrm>
            <a:off x="1120712" y="3442984"/>
            <a:ext cx="4848225" cy="559301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ja-JP" altLang="en-US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7247E1E0-7ED3-3B2C-8087-B615A2F420EE}"/>
              </a:ext>
            </a:extLst>
          </p:cNvPr>
          <p:cNvSpPr/>
          <p:nvPr/>
        </p:nvSpPr>
        <p:spPr>
          <a:xfrm>
            <a:off x="1120714" y="4729184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コマンドリストの記録</a:t>
            </a:r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E341C3CD-5BE5-BE7A-C570-CBDE2823F12C}"/>
              </a:ext>
            </a:extLst>
          </p:cNvPr>
          <p:cNvSpPr/>
          <p:nvPr/>
        </p:nvSpPr>
        <p:spPr>
          <a:xfrm>
            <a:off x="1120714" y="5432979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コマンドリストの実行</a:t>
            </a: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0F1C090E-6BB4-0E27-65EC-F8B095692C43}"/>
              </a:ext>
            </a:extLst>
          </p:cNvPr>
          <p:cNvSpPr/>
          <p:nvPr/>
        </p:nvSpPr>
        <p:spPr>
          <a:xfrm>
            <a:off x="1120713" y="6136774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バックバッファの入れ替え</a:t>
            </a:r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60B821D2-0F7D-8C6F-28C2-C2363A61B550}"/>
              </a:ext>
            </a:extLst>
          </p:cNvPr>
          <p:cNvSpPr/>
          <p:nvPr/>
        </p:nvSpPr>
        <p:spPr>
          <a:xfrm>
            <a:off x="1120713" y="7635388"/>
            <a:ext cx="4848225" cy="596384"/>
          </a:xfrm>
          <a:prstGeom prst="rect">
            <a:avLst/>
          </a:prstGeom>
        </p:spPr>
        <p:style>
          <a:lnRef idx="2">
            <a:schemeClr val="accent5"/>
          </a:lnRef>
          <a:fillRef idx="1">
            <a:schemeClr val="lt1"/>
          </a:fillRef>
          <a:effectRef idx="0">
            <a:schemeClr val="accent5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リソースの利用終了待ち</a:t>
            </a:r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7C6353EF-6DF9-8C52-EE1B-CED72E242607}"/>
              </a:ext>
            </a:extLst>
          </p:cNvPr>
          <p:cNvSpPr txBox="1"/>
          <p:nvPr/>
        </p:nvSpPr>
        <p:spPr>
          <a:xfrm>
            <a:off x="403955" y="7293403"/>
            <a:ext cx="139318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5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Finalize</a:t>
            </a:r>
            <a:endParaRPr lang="ja-JP" altLang="en-US" dirty="0">
              <a:solidFill>
                <a:schemeClr val="accent5"/>
              </a:solidFill>
            </a:endParaRPr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F1F7DED2-2302-FD40-71D2-4C8A68CE890E}"/>
              </a:ext>
            </a:extLst>
          </p:cNvPr>
          <p:cNvSpPr txBox="1"/>
          <p:nvPr/>
        </p:nvSpPr>
        <p:spPr>
          <a:xfrm>
            <a:off x="378473" y="2144172"/>
            <a:ext cx="157800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altLang="ja-JP" dirty="0">
                <a:solidFill>
                  <a:schemeClr val="accent4"/>
                </a:solidFill>
                <a:highlight>
                  <a:srgbClr val="FFFFFF"/>
                </a:highlight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Initialize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35" name="楕円 34">
            <a:extLst>
              <a:ext uri="{FF2B5EF4-FFF2-40B4-BE49-F238E27FC236}">
                <a16:creationId xmlns:a16="http://schemas.microsoft.com/office/drawing/2014/main" id="{B455A762-3A11-4163-97F5-C2972DC504A4}"/>
              </a:ext>
            </a:extLst>
          </p:cNvPr>
          <p:cNvSpPr/>
          <p:nvPr/>
        </p:nvSpPr>
        <p:spPr>
          <a:xfrm>
            <a:off x="3436823" y="8303477"/>
            <a:ext cx="216000" cy="216000"/>
          </a:xfrm>
          <a:prstGeom prst="ellipse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2" name="四角形: 角を丸くする 31">
            <a:extLst>
              <a:ext uri="{FF2B5EF4-FFF2-40B4-BE49-F238E27FC236}">
                <a16:creationId xmlns:a16="http://schemas.microsoft.com/office/drawing/2014/main" id="{44C6C598-1797-2F53-6DC4-69563169F662}"/>
              </a:ext>
            </a:extLst>
          </p:cNvPr>
          <p:cNvSpPr/>
          <p:nvPr/>
        </p:nvSpPr>
        <p:spPr>
          <a:xfrm>
            <a:off x="8218679" y="7795833"/>
            <a:ext cx="6505575" cy="4205130"/>
          </a:xfrm>
          <a:prstGeom prst="roundRect">
            <a:avLst>
              <a:gd name="adj" fmla="val 6118"/>
            </a:avLst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E75E5E8F-A02F-8BB9-32CA-8B07A513934B}"/>
              </a:ext>
            </a:extLst>
          </p:cNvPr>
          <p:cNvSpPr txBox="1"/>
          <p:nvPr/>
        </p:nvSpPr>
        <p:spPr>
          <a:xfrm>
            <a:off x="8231379" y="7856000"/>
            <a:ext cx="274142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ja-JP" altLang="en-US" dirty="0">
                <a:solidFill>
                  <a:schemeClr val="accent6"/>
                </a:solidFill>
              </a:rPr>
              <a:t>コマンドリストの記録</a:t>
            </a:r>
          </a:p>
        </p:txBody>
      </p: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A7EF654B-E35F-A558-1E0F-51EBDAEAC0BC}"/>
              </a:ext>
            </a:extLst>
          </p:cNvPr>
          <p:cNvCxnSpPr>
            <a:cxnSpLocks/>
            <a:stCxn id="32" idx="2"/>
            <a:endCxn id="32" idx="0"/>
          </p:cNvCxnSpPr>
          <p:nvPr/>
        </p:nvCxnSpPr>
        <p:spPr>
          <a:xfrm flipV="1">
            <a:off x="11471467" y="7795833"/>
            <a:ext cx="0" cy="4205130"/>
          </a:xfrm>
          <a:prstGeom prst="line">
            <a:avLst/>
          </a:prstGeom>
          <a:ln w="3810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66BC1B74-EDDA-D446-FCF5-1DAB10734103}"/>
              </a:ext>
            </a:extLst>
          </p:cNvPr>
          <p:cNvSpPr/>
          <p:nvPr/>
        </p:nvSpPr>
        <p:spPr>
          <a:xfrm>
            <a:off x="8961585" y="8285500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コマンドリストのリセット</a:t>
            </a:r>
          </a:p>
        </p:txBody>
      </p:sp>
      <p:sp>
        <p:nvSpPr>
          <p:cNvPr id="29" name="正方形/長方形 28">
            <a:extLst>
              <a:ext uri="{FF2B5EF4-FFF2-40B4-BE49-F238E27FC236}">
                <a16:creationId xmlns:a16="http://schemas.microsoft.com/office/drawing/2014/main" id="{95912974-0EF4-F534-EA8D-80F9C9ED129F}"/>
              </a:ext>
            </a:extLst>
          </p:cNvPr>
          <p:cNvSpPr/>
          <p:nvPr/>
        </p:nvSpPr>
        <p:spPr>
          <a:xfrm>
            <a:off x="8988101" y="9035501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描画に必要な状態を設定</a:t>
            </a:r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E2B07C9B-4302-AA7C-F569-D97BF249BE40}"/>
              </a:ext>
            </a:extLst>
          </p:cNvPr>
          <p:cNvSpPr/>
          <p:nvPr/>
        </p:nvSpPr>
        <p:spPr>
          <a:xfrm>
            <a:off x="8988101" y="9784276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レンダーターゲットの設定</a:t>
            </a:r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3481073B-A6D3-9BB6-EA04-FC98038DD4F5}"/>
              </a:ext>
            </a:extLst>
          </p:cNvPr>
          <p:cNvSpPr/>
          <p:nvPr/>
        </p:nvSpPr>
        <p:spPr>
          <a:xfrm>
            <a:off x="8988101" y="10493508"/>
            <a:ext cx="4848225" cy="596384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背景のクリア</a:t>
            </a: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217EC9B3-81E6-2284-579E-AF2A8170E422}"/>
              </a:ext>
            </a:extLst>
          </p:cNvPr>
          <p:cNvSpPr/>
          <p:nvPr/>
        </p:nvSpPr>
        <p:spPr>
          <a:xfrm>
            <a:off x="8988100" y="11210462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ポリゴンの描画</a:t>
            </a:r>
          </a:p>
        </p:txBody>
      </p: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7B52DB36-B737-C81D-1A1E-8FBEF18AE2DD}"/>
              </a:ext>
            </a:extLst>
          </p:cNvPr>
          <p:cNvCxnSpPr>
            <a:cxnSpLocks/>
          </p:cNvCxnSpPr>
          <p:nvPr/>
        </p:nvCxnSpPr>
        <p:spPr>
          <a:xfrm>
            <a:off x="5968934" y="4727363"/>
            <a:ext cx="2416530" cy="309768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1D323FA8-5B9B-D026-DD99-F731D3A6626A}"/>
              </a:ext>
            </a:extLst>
          </p:cNvPr>
          <p:cNvCxnSpPr>
            <a:cxnSpLocks/>
          </p:cNvCxnSpPr>
          <p:nvPr/>
        </p:nvCxnSpPr>
        <p:spPr>
          <a:xfrm>
            <a:off x="5946520" y="5325568"/>
            <a:ext cx="2328393" cy="6555965"/>
          </a:xfrm>
          <a:prstGeom prst="line">
            <a:avLst/>
          </a:prstGeom>
          <a:ln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9F156C48-C740-632B-FC39-D966EF87DF6F}"/>
              </a:ext>
            </a:extLst>
          </p:cNvPr>
          <p:cNvSpPr/>
          <p:nvPr/>
        </p:nvSpPr>
        <p:spPr>
          <a:xfrm>
            <a:off x="8961584" y="5987583"/>
            <a:ext cx="4848225" cy="596384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テクスチャの生成</a:t>
            </a:r>
          </a:p>
        </p:txBody>
      </p:sp>
      <p:sp>
        <p:nvSpPr>
          <p:cNvPr id="45" name="四角形: 角を丸くする 44">
            <a:extLst>
              <a:ext uri="{FF2B5EF4-FFF2-40B4-BE49-F238E27FC236}">
                <a16:creationId xmlns:a16="http://schemas.microsoft.com/office/drawing/2014/main" id="{2C654400-593A-BDDB-5940-EFEC86B89FC5}"/>
              </a:ext>
            </a:extLst>
          </p:cNvPr>
          <p:cNvSpPr/>
          <p:nvPr/>
        </p:nvSpPr>
        <p:spPr>
          <a:xfrm>
            <a:off x="8231379" y="297700"/>
            <a:ext cx="6505576" cy="7185363"/>
          </a:xfrm>
          <a:prstGeom prst="roundRect">
            <a:avLst>
              <a:gd name="adj" fmla="val 7191"/>
            </a:avLst>
          </a:prstGeom>
          <a:noFill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76A8EB75-E96F-60F9-BFB8-F26AB6815F5E}"/>
              </a:ext>
            </a:extLst>
          </p:cNvPr>
          <p:cNvSpPr txBox="1"/>
          <p:nvPr/>
        </p:nvSpPr>
        <p:spPr>
          <a:xfrm>
            <a:off x="8463847" y="359808"/>
            <a:ext cx="3429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ja-JP" altLang="en-US" dirty="0">
                <a:solidFill>
                  <a:schemeClr val="accent4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アセットの読み込み</a:t>
            </a:r>
            <a:endParaRPr lang="ja-JP" altLang="en-US" dirty="0">
              <a:solidFill>
                <a:schemeClr val="accent4"/>
              </a:solidFill>
            </a:endParaRPr>
          </a:p>
        </p:txBody>
      </p:sp>
      <p:sp>
        <p:nvSpPr>
          <p:cNvPr id="50" name="正方形/長方形 49">
            <a:extLst>
              <a:ext uri="{FF2B5EF4-FFF2-40B4-BE49-F238E27FC236}">
                <a16:creationId xmlns:a16="http://schemas.microsoft.com/office/drawing/2014/main" id="{A4405C1E-3473-13E3-B59E-3BCAEC944B76}"/>
              </a:ext>
            </a:extLst>
          </p:cNvPr>
          <p:cNvSpPr/>
          <p:nvPr/>
        </p:nvSpPr>
        <p:spPr>
          <a:xfrm>
            <a:off x="8962741" y="3772146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コマンドリストの作成</a:t>
            </a:r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FFC2C4EF-3658-7583-3E8C-5DDEA9578411}"/>
              </a:ext>
            </a:extLst>
          </p:cNvPr>
          <p:cNvSpPr/>
          <p:nvPr/>
        </p:nvSpPr>
        <p:spPr>
          <a:xfrm>
            <a:off x="8989257" y="6725497"/>
            <a:ext cx="4848225" cy="596384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フェンスの作成</a:t>
            </a:r>
          </a:p>
        </p:txBody>
      </p:sp>
      <p:sp>
        <p:nvSpPr>
          <p:cNvPr id="55" name="正方形/長方形 54">
            <a:extLst>
              <a:ext uri="{FF2B5EF4-FFF2-40B4-BE49-F238E27FC236}">
                <a16:creationId xmlns:a16="http://schemas.microsoft.com/office/drawing/2014/main" id="{289E0406-D89D-49E5-06F0-9271C65640F3}"/>
              </a:ext>
            </a:extLst>
          </p:cNvPr>
          <p:cNvSpPr/>
          <p:nvPr/>
        </p:nvSpPr>
        <p:spPr>
          <a:xfrm>
            <a:off x="8989257" y="778067"/>
            <a:ext cx="4848225" cy="596384"/>
          </a:xfrm>
          <a:prstGeom prst="rect">
            <a:avLst/>
          </a:prstGeom>
          <a:ln w="7620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ルート署名の作成</a:t>
            </a:r>
          </a:p>
        </p:txBody>
      </p:sp>
      <p:sp>
        <p:nvSpPr>
          <p:cNvPr id="56" name="正方形/長方形 55">
            <a:extLst>
              <a:ext uri="{FF2B5EF4-FFF2-40B4-BE49-F238E27FC236}">
                <a16:creationId xmlns:a16="http://schemas.microsoft.com/office/drawing/2014/main" id="{7F64BB26-3470-2985-C6FF-D2C1B3E234F0}"/>
              </a:ext>
            </a:extLst>
          </p:cNvPr>
          <p:cNvSpPr/>
          <p:nvPr/>
        </p:nvSpPr>
        <p:spPr>
          <a:xfrm>
            <a:off x="8989257" y="1538341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シェーダーのコンパイルと読み込み</a:t>
            </a:r>
          </a:p>
        </p:txBody>
      </p:sp>
      <p:sp>
        <p:nvSpPr>
          <p:cNvPr id="57" name="正方形/長方形 56">
            <a:extLst>
              <a:ext uri="{FF2B5EF4-FFF2-40B4-BE49-F238E27FC236}">
                <a16:creationId xmlns:a16="http://schemas.microsoft.com/office/drawing/2014/main" id="{E2863C12-29C2-ECCC-70C5-D1CBDB2E28DE}"/>
              </a:ext>
            </a:extLst>
          </p:cNvPr>
          <p:cNvSpPr/>
          <p:nvPr/>
        </p:nvSpPr>
        <p:spPr>
          <a:xfrm>
            <a:off x="8989257" y="2287175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頂点入力レイアウトの定義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CCE7B70A-553F-A2F3-99CD-A31113C16C27}"/>
              </a:ext>
            </a:extLst>
          </p:cNvPr>
          <p:cNvSpPr/>
          <p:nvPr/>
        </p:nvSpPr>
        <p:spPr>
          <a:xfrm>
            <a:off x="8989257" y="3036009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グラフィックスパイプラインステート</a:t>
            </a:r>
            <a:br>
              <a:rPr kumimoji="1" lang="en-US" altLang="ja-JP" dirty="0"/>
            </a:br>
            <a:r>
              <a:rPr kumimoji="1" lang="ja-JP" altLang="en-US" dirty="0"/>
              <a:t>オブジェクト（</a:t>
            </a:r>
            <a:r>
              <a:rPr kumimoji="1" lang="en-US" altLang="ja-JP" dirty="0"/>
              <a:t>PSO</a:t>
            </a:r>
            <a:r>
              <a:rPr kumimoji="1" lang="ja-JP" altLang="en-US" dirty="0"/>
              <a:t>）の作成</a:t>
            </a:r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AB553A77-B4F6-283D-99D7-150E91DAEFC9}"/>
              </a:ext>
            </a:extLst>
          </p:cNvPr>
          <p:cNvSpPr/>
          <p:nvPr/>
        </p:nvSpPr>
        <p:spPr>
          <a:xfrm>
            <a:off x="8976557" y="4511581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頂点バッファの作成</a:t>
            </a:r>
          </a:p>
        </p:txBody>
      </p:sp>
      <p:sp>
        <p:nvSpPr>
          <p:cNvPr id="60" name="正方形/長方形 59">
            <a:extLst>
              <a:ext uri="{FF2B5EF4-FFF2-40B4-BE49-F238E27FC236}">
                <a16:creationId xmlns:a16="http://schemas.microsoft.com/office/drawing/2014/main" id="{C498B7FC-5C60-36AE-BC54-B2064B49241E}"/>
              </a:ext>
            </a:extLst>
          </p:cNvPr>
          <p:cNvSpPr/>
          <p:nvPr/>
        </p:nvSpPr>
        <p:spPr>
          <a:xfrm>
            <a:off x="8988099" y="5265308"/>
            <a:ext cx="4848225" cy="596384"/>
          </a:xfrm>
          <a:prstGeom prst="rect">
            <a:avLst/>
          </a:prstGeom>
          <a:ln w="19050"/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kumimoji="1" lang="ja-JP" altLang="en-US" dirty="0"/>
              <a:t>頂点バッファビューの初期化</a:t>
            </a:r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6F567B31-4B06-32D5-EE6F-521BD5237696}"/>
              </a:ext>
            </a:extLst>
          </p:cNvPr>
          <p:cNvCxnSpPr>
            <a:cxnSpLocks/>
          </p:cNvCxnSpPr>
          <p:nvPr/>
        </p:nvCxnSpPr>
        <p:spPr>
          <a:xfrm flipV="1">
            <a:off x="5968934" y="449131"/>
            <a:ext cx="2358301" cy="2993853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02EB9F7C-682F-5C26-9F81-DBB76359155F}"/>
              </a:ext>
            </a:extLst>
          </p:cNvPr>
          <p:cNvCxnSpPr>
            <a:cxnSpLocks/>
          </p:cNvCxnSpPr>
          <p:nvPr/>
        </p:nvCxnSpPr>
        <p:spPr>
          <a:xfrm>
            <a:off x="5968934" y="3978693"/>
            <a:ext cx="2358301" cy="3294957"/>
          </a:xfrm>
          <a:prstGeom prst="line">
            <a:avLst/>
          </a:prstGeom>
          <a:ln>
            <a:solidFill>
              <a:srgbClr val="00B0F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8009800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7D1601-CF9A-2817-4D94-623A1487B1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9D48692C-B686-3A24-17AC-6D02F86E7B9B}"/>
              </a:ext>
            </a:extLst>
          </p:cNvPr>
          <p:cNvSpPr/>
          <p:nvPr/>
        </p:nvSpPr>
        <p:spPr>
          <a:xfrm>
            <a:off x="200981" y="516710"/>
            <a:ext cx="908050" cy="547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8A7BC227-6C69-A7EF-1D1E-7865DFE9ACB4}"/>
              </a:ext>
            </a:extLst>
          </p:cNvPr>
          <p:cNvSpPr txBox="1"/>
          <p:nvPr/>
        </p:nvSpPr>
        <p:spPr>
          <a:xfrm>
            <a:off x="0" y="27801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ディスクリプタ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37E3FD1C-F41B-F4A2-C7CC-DDB15AA2D9B1}"/>
              </a:ext>
            </a:extLst>
          </p:cNvPr>
          <p:cNvSpPr/>
          <p:nvPr/>
        </p:nvSpPr>
        <p:spPr>
          <a:xfrm>
            <a:off x="318456" y="630297"/>
            <a:ext cx="685800" cy="3693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SRV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0E562E33-35C4-B33C-84D9-4CF33ECF75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780" y="325499"/>
            <a:ext cx="1065607" cy="102444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DD94289A-D88F-A5EB-C692-62E350E51310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1004256" y="814963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C484045C-0226-7449-8EF0-4DAB173BE5B1}"/>
              </a:ext>
            </a:extLst>
          </p:cNvPr>
          <p:cNvSpPr txBox="1"/>
          <p:nvPr/>
        </p:nvSpPr>
        <p:spPr>
          <a:xfrm>
            <a:off x="1515592" y="0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95870881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B1BFFC-181F-7A9C-194D-CA1F5505BA6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B569046E-6AF8-8D47-0681-851A890B85E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2975157"/>
              </p:ext>
            </p:extLst>
          </p:nvPr>
        </p:nvGraphicFramePr>
        <p:xfrm>
          <a:off x="107534" y="325973"/>
          <a:ext cx="4016519" cy="11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(1)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7635BC30-7D9F-C3FB-EFB2-5FBD54C67DC5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65713" y="531616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E58865F-8534-CDD5-9DFD-221C52A961DF}"/>
              </a:ext>
            </a:extLst>
          </p:cNvPr>
          <p:cNvSpPr/>
          <p:nvPr/>
        </p:nvSpPr>
        <p:spPr>
          <a:xfrm>
            <a:off x="7319690" y="305736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SRV: t0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B72ADB3-0E69-4AC8-4F66-B5B9A7E8FE81}"/>
              </a:ext>
            </a:extLst>
          </p:cNvPr>
          <p:cNvSpPr txBox="1"/>
          <p:nvPr/>
        </p:nvSpPr>
        <p:spPr>
          <a:xfrm>
            <a:off x="269603" y="38675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01DBA4A9-8348-421B-8409-06A2B1B2A871}"/>
              </a:ext>
            </a:extLst>
          </p:cNvPr>
          <p:cNvSpPr txBox="1"/>
          <p:nvPr/>
        </p:nvSpPr>
        <p:spPr>
          <a:xfrm>
            <a:off x="7209756" y="0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F001BCB1-26AF-CDD7-A92A-49254F4316BF}"/>
              </a:ext>
            </a:extLst>
          </p:cNvPr>
          <p:cNvSpPr/>
          <p:nvPr/>
        </p:nvSpPr>
        <p:spPr>
          <a:xfrm>
            <a:off x="4616972" y="315716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ピクセルシェーダで見れる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C31EAC14-B01A-DF57-1F63-844B302511CF}"/>
              </a:ext>
            </a:extLst>
          </p:cNvPr>
          <p:cNvSpPr txBox="1"/>
          <p:nvPr/>
        </p:nvSpPr>
        <p:spPr>
          <a:xfrm>
            <a:off x="4546327" y="1671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AE18E7D-3D74-D695-CDA9-23238E86773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099822" y="521636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B1BA2055-6DBB-070A-5BF9-E1798DBDE183}"/>
              </a:ext>
            </a:extLst>
          </p:cNvPr>
          <p:cNvSpPr/>
          <p:nvPr/>
        </p:nvSpPr>
        <p:spPr>
          <a:xfrm>
            <a:off x="4650307" y="1086678"/>
            <a:ext cx="2449515" cy="3619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ポイントサンプリング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1CCEF29D-0CE1-E7E9-0761-311AE4BD3430}"/>
              </a:ext>
            </a:extLst>
          </p:cNvPr>
          <p:cNvSpPr txBox="1"/>
          <p:nvPr/>
        </p:nvSpPr>
        <p:spPr>
          <a:xfrm>
            <a:off x="4539182" y="781043"/>
            <a:ext cx="354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D3D12_STATIC_SAMPLER_DESC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B7F19692-4D66-5FDA-D7B4-167BA51D02F2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124053" y="916205"/>
            <a:ext cx="526254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632901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表 3">
            <a:extLst>
              <a:ext uri="{FF2B5EF4-FFF2-40B4-BE49-F238E27FC236}">
                <a16:creationId xmlns:a16="http://schemas.microsoft.com/office/drawing/2014/main" id="{6DD68788-EDD4-7786-D007-421C343632A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9181373"/>
              </p:ext>
            </p:extLst>
          </p:nvPr>
        </p:nvGraphicFramePr>
        <p:xfrm>
          <a:off x="134038" y="613756"/>
          <a:ext cx="4016519" cy="118046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2269631">
                  <a:extLst>
                    <a:ext uri="{9D8B030D-6E8A-4147-A177-3AD203B41FA5}">
                      <a16:colId xmlns:a16="http://schemas.microsoft.com/office/drawing/2014/main" val="2383039702"/>
                    </a:ext>
                  </a:extLst>
                </a:gridCol>
                <a:gridCol w="1746888">
                  <a:extLst>
                    <a:ext uri="{9D8B030D-6E8A-4147-A177-3AD203B41FA5}">
                      <a16:colId xmlns:a16="http://schemas.microsoft.com/office/drawing/2014/main" val="1867380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NumParameters</a:t>
                      </a:r>
                      <a:r>
                        <a:rPr kumimoji="1" lang="en-US" altLang="ja-JP" sz="1600" dirty="0"/>
                        <a:t> (</a:t>
                      </a:r>
                      <a:r>
                        <a:rPr kumimoji="1" lang="en-US" altLang="ja-JP" sz="1600" b="1" dirty="0">
                          <a:solidFill>
                            <a:schemeClr val="tx1"/>
                          </a:solidFill>
                        </a:rPr>
                        <a:t>1</a:t>
                      </a:r>
                      <a:r>
                        <a:rPr kumimoji="1" lang="en-US" altLang="ja-JP" sz="1600" dirty="0"/>
                        <a:t>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pParameters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51274236"/>
                  </a:ext>
                </a:extLst>
              </a:tr>
              <a:tr h="438785">
                <a:tc>
                  <a:txBody>
                    <a:bodyPr/>
                    <a:lstStyle/>
                    <a:p>
                      <a:r>
                        <a:rPr kumimoji="1" lang="en-US" altLang="ja-JP" sz="1600" dirty="0" err="1"/>
                        <a:t>NumStaticSamplers</a:t>
                      </a:r>
                      <a:r>
                        <a:rPr kumimoji="1" lang="en-US" altLang="ja-JP" sz="1600" dirty="0"/>
                        <a:t> (1)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sz="1600" dirty="0"/>
                        <a:t>*</a:t>
                      </a:r>
                      <a:r>
                        <a:rPr kumimoji="1" lang="en-US" altLang="ja-JP" sz="1600" dirty="0" err="1"/>
                        <a:t>pStaticSamplers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72074096"/>
                  </a:ext>
                </a:extLst>
              </a:tr>
              <a:tr h="370840">
                <a:tc gridSpan="2">
                  <a:txBody>
                    <a:bodyPr/>
                    <a:lstStyle/>
                    <a:p>
                      <a:r>
                        <a:rPr kumimoji="1" lang="en-US" altLang="ja-JP" sz="1600" dirty="0"/>
                        <a:t>Flags</a:t>
                      </a:r>
                      <a:endParaRPr kumimoji="1" lang="ja-JP" altLang="en-US" sz="1600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>
                    <a:solidFill>
                      <a:srgbClr val="FFC00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84453436"/>
                  </a:ext>
                </a:extLst>
              </a:tr>
            </a:tbl>
          </a:graphicData>
        </a:graphic>
      </p:graphicFrame>
      <p:cxnSp>
        <p:nvCxnSpPr>
          <p:cNvPr id="5" name="直線矢印コネクタ 4">
            <a:extLst>
              <a:ext uri="{FF2B5EF4-FFF2-40B4-BE49-F238E27FC236}">
                <a16:creationId xmlns:a16="http://schemas.microsoft.com/office/drawing/2014/main" id="{E5628CBC-D2C1-9710-84D8-49968CC930DC}"/>
              </a:ext>
            </a:extLst>
          </p:cNvPr>
          <p:cNvCxnSpPr>
            <a:cxnSpLocks/>
            <a:endCxn id="9" idx="1"/>
          </p:cNvCxnSpPr>
          <p:nvPr/>
        </p:nvCxnSpPr>
        <p:spPr>
          <a:xfrm>
            <a:off x="4092217" y="819399"/>
            <a:ext cx="551259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7D66EB74-256A-3071-9DAE-8222D1AF86B4}"/>
              </a:ext>
            </a:extLst>
          </p:cNvPr>
          <p:cNvSpPr/>
          <p:nvPr/>
        </p:nvSpPr>
        <p:spPr>
          <a:xfrm>
            <a:off x="7346194" y="593519"/>
            <a:ext cx="1959728" cy="431800"/>
          </a:xfrm>
          <a:prstGeom prst="rect">
            <a:avLst/>
          </a:prstGeom>
          <a:solidFill>
            <a:schemeClr val="accent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SRV: t0</a:t>
            </a:r>
            <a:r>
              <a:rPr kumimoji="1" lang="ja-JP" altLang="en-US" sz="1600" dirty="0"/>
              <a:t>から</a:t>
            </a:r>
            <a:r>
              <a:rPr kumimoji="1" lang="en-US" altLang="ja-JP" sz="1600" dirty="0"/>
              <a:t>1</a:t>
            </a:r>
            <a:r>
              <a:rPr kumimoji="1" lang="ja-JP" altLang="en-US" sz="1600" dirty="0"/>
              <a:t>個</a:t>
            </a:r>
          </a:p>
        </p:txBody>
      </p:sp>
      <p:sp>
        <p:nvSpPr>
          <p:cNvPr id="7" name="テキスト ボックス 6">
            <a:extLst>
              <a:ext uri="{FF2B5EF4-FFF2-40B4-BE49-F238E27FC236}">
                <a16:creationId xmlns:a16="http://schemas.microsoft.com/office/drawing/2014/main" id="{9DC268DE-A6EF-26BB-F16B-9610D76280B8}"/>
              </a:ext>
            </a:extLst>
          </p:cNvPr>
          <p:cNvSpPr txBox="1"/>
          <p:nvPr/>
        </p:nvSpPr>
        <p:spPr>
          <a:xfrm>
            <a:off x="296107" y="326458"/>
            <a:ext cx="34734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400" dirty="0"/>
              <a:t>D3D12_ROOT_SIGNATURE_DESC</a:t>
            </a:r>
            <a:endParaRPr kumimoji="1" lang="ja-JP" altLang="en-US" sz="1400" dirty="0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6E637748-9F15-99F2-22FF-DFB84A491BA1}"/>
              </a:ext>
            </a:extLst>
          </p:cNvPr>
          <p:cNvSpPr txBox="1"/>
          <p:nvPr/>
        </p:nvSpPr>
        <p:spPr>
          <a:xfrm>
            <a:off x="7236260" y="287783"/>
            <a:ext cx="30353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D3D12_DESCRIPTOR_RANGE</a:t>
            </a:r>
            <a:endParaRPr kumimoji="1" lang="ja-JP" altLang="en-US" sz="14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8137F053-4F02-A50C-A406-C505D2EE2D88}"/>
              </a:ext>
            </a:extLst>
          </p:cNvPr>
          <p:cNvSpPr/>
          <p:nvPr/>
        </p:nvSpPr>
        <p:spPr>
          <a:xfrm>
            <a:off x="4643476" y="603499"/>
            <a:ext cx="2482850" cy="431800"/>
          </a:xfrm>
          <a:prstGeom prst="rect">
            <a:avLst/>
          </a:prstGeom>
          <a:solidFill>
            <a:schemeClr val="tx1"/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100" dirty="0">
                <a:solidFill>
                  <a:schemeClr val="bg1"/>
                </a:solidFill>
              </a:rPr>
              <a:t>種類：デスクリプタテーブル</a:t>
            </a:r>
            <a:r>
              <a:rPr kumimoji="1" lang="en-US" altLang="ja-JP" sz="1100" dirty="0">
                <a:solidFill>
                  <a:schemeClr val="bg1"/>
                </a:solidFill>
              </a:rPr>
              <a:t>(1)</a:t>
            </a:r>
          </a:p>
          <a:p>
            <a:pPr algn="ctr"/>
            <a:r>
              <a:rPr lang="en-US" altLang="ja-JP" sz="1100" dirty="0">
                <a:solidFill>
                  <a:schemeClr val="bg1"/>
                </a:solidFill>
              </a:rPr>
              <a:t>(</a:t>
            </a:r>
            <a:r>
              <a:rPr lang="ja-JP" altLang="en-US" sz="1100" dirty="0">
                <a:solidFill>
                  <a:schemeClr val="bg1"/>
                </a:solidFill>
              </a:rPr>
              <a:t>ピクセルシェーダで見れる</a:t>
            </a:r>
            <a:r>
              <a:rPr lang="en-US" altLang="ja-JP" sz="1100" dirty="0">
                <a:solidFill>
                  <a:schemeClr val="bg1"/>
                </a:solidFill>
              </a:rPr>
              <a:t>)</a:t>
            </a:r>
            <a:endParaRPr kumimoji="1" lang="ja-JP" altLang="en-US" sz="1100" dirty="0">
              <a:solidFill>
                <a:schemeClr val="bg1"/>
              </a:solidFill>
            </a:endParaRPr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A102277-9C23-0546-5AB5-3AFEB45D1363}"/>
              </a:ext>
            </a:extLst>
          </p:cNvPr>
          <p:cNvSpPr txBox="1"/>
          <p:nvPr/>
        </p:nvSpPr>
        <p:spPr>
          <a:xfrm>
            <a:off x="4572831" y="289454"/>
            <a:ext cx="28257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D3D12_ROOT_PARAMETER</a:t>
            </a:r>
            <a:endParaRPr lang="ja-JP" altLang="en-US" sz="1400" dirty="0"/>
          </a:p>
        </p:txBody>
      </p:sp>
      <p:cxnSp>
        <p:nvCxnSpPr>
          <p:cNvPr id="11" name="直線矢印コネクタ 10">
            <a:extLst>
              <a:ext uri="{FF2B5EF4-FFF2-40B4-BE49-F238E27FC236}">
                <a16:creationId xmlns:a16="http://schemas.microsoft.com/office/drawing/2014/main" id="{62F3A729-8228-E815-D8DD-798E88821EFC}"/>
              </a:ext>
            </a:extLst>
          </p:cNvPr>
          <p:cNvCxnSpPr>
            <a:cxnSpLocks/>
            <a:stCxn id="9" idx="3"/>
          </p:cNvCxnSpPr>
          <p:nvPr/>
        </p:nvCxnSpPr>
        <p:spPr>
          <a:xfrm flipV="1">
            <a:off x="7126326" y="809419"/>
            <a:ext cx="219868" cy="998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52C22ED8-62C9-AF20-5C89-A465F932DB98}"/>
              </a:ext>
            </a:extLst>
          </p:cNvPr>
          <p:cNvSpPr/>
          <p:nvPr/>
        </p:nvSpPr>
        <p:spPr>
          <a:xfrm>
            <a:off x="9563931" y="516710"/>
            <a:ext cx="908050" cy="547110"/>
          </a:xfrm>
          <a:prstGeom prst="rect">
            <a:avLst/>
          </a:prstGeom>
          <a:solidFill>
            <a:schemeClr val="accent6">
              <a:lumMod val="50000"/>
            </a:schemeClr>
          </a:solidFill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B7CB3D74-E4C5-554A-E460-43677620131E}"/>
              </a:ext>
            </a:extLst>
          </p:cNvPr>
          <p:cNvSpPr txBox="1"/>
          <p:nvPr/>
        </p:nvSpPr>
        <p:spPr>
          <a:xfrm>
            <a:off x="9362950" y="27801"/>
            <a:ext cx="13398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ja-JP" altLang="en-US" sz="1200" dirty="0"/>
              <a:t>ディスクリプタ</a:t>
            </a:r>
            <a:endParaRPr kumimoji="1" lang="en-US" altLang="ja-JP" sz="1200" dirty="0"/>
          </a:p>
          <a:p>
            <a:pPr algn="ctr"/>
            <a:r>
              <a:rPr lang="ja-JP" altLang="en-US" sz="1200" dirty="0"/>
              <a:t>ヒープ</a:t>
            </a:r>
            <a:endParaRPr kumimoji="1" lang="ja-JP" altLang="en-US" sz="1200" dirty="0"/>
          </a:p>
        </p:txBody>
      </p:sp>
      <p:sp>
        <p:nvSpPr>
          <p:cNvPr id="14" name="四角形: 1 つの角を切り取る 13">
            <a:extLst>
              <a:ext uri="{FF2B5EF4-FFF2-40B4-BE49-F238E27FC236}">
                <a16:creationId xmlns:a16="http://schemas.microsoft.com/office/drawing/2014/main" id="{BED0CF93-D802-B35C-53D5-C686649232A2}"/>
              </a:ext>
            </a:extLst>
          </p:cNvPr>
          <p:cNvSpPr/>
          <p:nvPr/>
        </p:nvSpPr>
        <p:spPr>
          <a:xfrm>
            <a:off x="9681406" y="630297"/>
            <a:ext cx="685800" cy="369332"/>
          </a:xfrm>
          <a:prstGeom prst="snip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SRV</a:t>
            </a:r>
            <a:endParaRPr kumimoji="1" lang="ja-JP" altLang="en-US" dirty="0"/>
          </a:p>
        </p:txBody>
      </p:sp>
      <p:pic>
        <p:nvPicPr>
          <p:cNvPr id="15" name="図 14">
            <a:extLst>
              <a:ext uri="{FF2B5EF4-FFF2-40B4-BE49-F238E27FC236}">
                <a16:creationId xmlns:a16="http://schemas.microsoft.com/office/drawing/2014/main" id="{8E53B899-37A2-B438-981E-A16BC3F9733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29730" y="325499"/>
            <a:ext cx="1065607" cy="1024446"/>
          </a:xfrm>
          <a:prstGeom prst="rect">
            <a:avLst/>
          </a:prstGeom>
        </p:spPr>
      </p:pic>
      <p:cxnSp>
        <p:nvCxnSpPr>
          <p:cNvPr id="17" name="直線矢印コネクタ 16">
            <a:extLst>
              <a:ext uri="{FF2B5EF4-FFF2-40B4-BE49-F238E27FC236}">
                <a16:creationId xmlns:a16="http://schemas.microsoft.com/office/drawing/2014/main" id="{15EC7355-A3AF-0A8C-2DDC-C3BD6B7923EC}"/>
              </a:ext>
            </a:extLst>
          </p:cNvPr>
          <p:cNvCxnSpPr>
            <a:cxnSpLocks/>
            <a:stCxn id="14" idx="0"/>
            <a:endCxn id="15" idx="1"/>
          </p:cNvCxnSpPr>
          <p:nvPr/>
        </p:nvCxnSpPr>
        <p:spPr>
          <a:xfrm>
            <a:off x="10367206" y="814963"/>
            <a:ext cx="462524" cy="2275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9FFA2121-40CA-452F-96D4-719151745172}"/>
              </a:ext>
            </a:extLst>
          </p:cNvPr>
          <p:cNvSpPr txBox="1"/>
          <p:nvPr/>
        </p:nvSpPr>
        <p:spPr>
          <a:xfrm>
            <a:off x="10933510" y="26504"/>
            <a:ext cx="85804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ja-JP" altLang="en-US" sz="1200" dirty="0"/>
              <a:t>リソース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7F35E78-2A82-E777-58AE-AFF0AB94E71E}"/>
              </a:ext>
            </a:extLst>
          </p:cNvPr>
          <p:cNvSpPr/>
          <p:nvPr/>
        </p:nvSpPr>
        <p:spPr>
          <a:xfrm>
            <a:off x="4676811" y="1374461"/>
            <a:ext cx="2449515" cy="361950"/>
          </a:xfrm>
          <a:prstGeom prst="rect">
            <a:avLst/>
          </a:prstGeom>
          <a:solidFill>
            <a:srgbClr val="7030A0"/>
          </a:solidFill>
          <a:ln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ja-JP" altLang="en-US" sz="1600" dirty="0"/>
              <a:t>ポイントサンプリング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A4B1FF86-F6F5-7A7C-863B-1884E8A7AA6E}"/>
              </a:ext>
            </a:extLst>
          </p:cNvPr>
          <p:cNvSpPr txBox="1"/>
          <p:nvPr/>
        </p:nvSpPr>
        <p:spPr>
          <a:xfrm>
            <a:off x="4565686" y="1068826"/>
            <a:ext cx="354965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b="0" i="0" u="none" strike="noStrike" baseline="0" dirty="0">
                <a:latin typeface="ListYatabePlus"/>
              </a:rPr>
              <a:t>D3D12_STATIC_SAMPLER_DESC</a:t>
            </a:r>
            <a:endParaRPr kumimoji="1" lang="ja-JP" altLang="en-US" sz="1400" dirty="0"/>
          </a:p>
        </p:txBody>
      </p:sp>
      <p:cxnSp>
        <p:nvCxnSpPr>
          <p:cNvPr id="27" name="直線矢印コネクタ 26">
            <a:extLst>
              <a:ext uri="{FF2B5EF4-FFF2-40B4-BE49-F238E27FC236}">
                <a16:creationId xmlns:a16="http://schemas.microsoft.com/office/drawing/2014/main" id="{3D8EF99A-EF0D-51D7-17C0-6CFE4A80A1B4}"/>
              </a:ext>
            </a:extLst>
          </p:cNvPr>
          <p:cNvCxnSpPr>
            <a:cxnSpLocks/>
            <a:stCxn id="4" idx="3"/>
            <a:endCxn id="25" idx="1"/>
          </p:cNvCxnSpPr>
          <p:nvPr/>
        </p:nvCxnSpPr>
        <p:spPr>
          <a:xfrm>
            <a:off x="4150557" y="1203988"/>
            <a:ext cx="526254" cy="35144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フリーフォーム: 図形 27">
            <a:extLst>
              <a:ext uri="{FF2B5EF4-FFF2-40B4-BE49-F238E27FC236}">
                <a16:creationId xmlns:a16="http://schemas.microsoft.com/office/drawing/2014/main" id="{FDD8B9F3-816D-D7DF-94B1-56C5E9CA2EAC}"/>
              </a:ext>
            </a:extLst>
          </p:cNvPr>
          <p:cNvSpPr/>
          <p:nvPr/>
        </p:nvSpPr>
        <p:spPr>
          <a:xfrm>
            <a:off x="7153915" y="648914"/>
            <a:ext cx="2527491" cy="547110"/>
          </a:xfrm>
          <a:custGeom>
            <a:avLst/>
            <a:gdLst>
              <a:gd name="connsiteX0" fmla="*/ 3035300 w 3035300"/>
              <a:gd name="connsiteY0" fmla="*/ 127000 h 245245"/>
              <a:gd name="connsiteX1" fmla="*/ 736600 w 3035300"/>
              <a:gd name="connsiteY1" fmla="*/ 241300 h 245245"/>
              <a:gd name="connsiteX2" fmla="*/ 0 w 3035300"/>
              <a:gd name="connsiteY2" fmla="*/ 0 h 245245"/>
              <a:gd name="connsiteX0" fmla="*/ 2623409 w 2623409"/>
              <a:gd name="connsiteY0" fmla="*/ 0 h 337822"/>
              <a:gd name="connsiteX1" fmla="*/ 736600 w 2623409"/>
              <a:gd name="connsiteY1" fmla="*/ 336721 h 337822"/>
              <a:gd name="connsiteX2" fmla="*/ 0 w 2623409"/>
              <a:gd name="connsiteY2" fmla="*/ 95421 h 337822"/>
              <a:gd name="connsiteX0" fmla="*/ 2623409 w 2623409"/>
              <a:gd name="connsiteY0" fmla="*/ 0 h 341691"/>
              <a:gd name="connsiteX1" fmla="*/ 736600 w 2623409"/>
              <a:gd name="connsiteY1" fmla="*/ 336721 h 341691"/>
              <a:gd name="connsiteX2" fmla="*/ 0 w 2623409"/>
              <a:gd name="connsiteY2" fmla="*/ 95421 h 341691"/>
              <a:gd name="connsiteX0" fmla="*/ 2595082 w 2595082"/>
              <a:gd name="connsiteY0" fmla="*/ 0 h 426171"/>
              <a:gd name="connsiteX1" fmla="*/ 708273 w 2595082"/>
              <a:gd name="connsiteY1" fmla="*/ 336721 h 426171"/>
              <a:gd name="connsiteX2" fmla="*/ 0 w 2595082"/>
              <a:gd name="connsiteY2" fmla="*/ 391025 h 426171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33790"/>
              <a:gd name="connsiteX1" fmla="*/ 1444788 w 2595082"/>
              <a:gd name="connsiteY1" fmla="*/ 533790 h 533790"/>
              <a:gd name="connsiteX2" fmla="*/ 0 w 2595082"/>
              <a:gd name="connsiteY2" fmla="*/ 391025 h 533790"/>
              <a:gd name="connsiteX0" fmla="*/ 2595082 w 2595082"/>
              <a:gd name="connsiteY0" fmla="*/ 0 h 535130"/>
              <a:gd name="connsiteX1" fmla="*/ 1444788 w 2595082"/>
              <a:gd name="connsiteY1" fmla="*/ 533790 h 535130"/>
              <a:gd name="connsiteX2" fmla="*/ 0 w 2595082"/>
              <a:gd name="connsiteY2" fmla="*/ 391025 h 535130"/>
              <a:gd name="connsiteX0" fmla="*/ 2595082 w 2595082"/>
              <a:gd name="connsiteY0" fmla="*/ 0 h 547110"/>
              <a:gd name="connsiteX1" fmla="*/ 1444788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  <a:gd name="connsiteX0" fmla="*/ 2595082 w 2595082"/>
              <a:gd name="connsiteY0" fmla="*/ 0 h 547110"/>
              <a:gd name="connsiteX1" fmla="*/ 1626893 w 2595082"/>
              <a:gd name="connsiteY1" fmla="*/ 533790 h 547110"/>
              <a:gd name="connsiteX2" fmla="*/ 0 w 2595082"/>
              <a:gd name="connsiteY2" fmla="*/ 391025 h 5471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595082" h="547110">
                <a:moveTo>
                  <a:pt x="2595082" y="0"/>
                </a:moveTo>
                <a:cubicBezTo>
                  <a:pt x="2249599" y="421640"/>
                  <a:pt x="2266319" y="487954"/>
                  <a:pt x="1626893" y="533790"/>
                </a:cubicBezTo>
                <a:cubicBezTo>
                  <a:pt x="987467" y="579626"/>
                  <a:pt x="115358" y="501091"/>
                  <a:pt x="0" y="391025"/>
                </a:cubicBezTo>
              </a:path>
            </a:pathLst>
          </a:custGeom>
          <a:noFill/>
          <a:ln w="28575">
            <a:solidFill>
              <a:srgbClr val="FF0000"/>
            </a:solidFill>
            <a:headEnd type="triangl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2B39BE39-94C1-00AB-C3EE-3E35A1E7EE9D}"/>
              </a:ext>
            </a:extLst>
          </p:cNvPr>
          <p:cNvSpPr txBox="1"/>
          <p:nvPr/>
        </p:nvSpPr>
        <p:spPr>
          <a:xfrm>
            <a:off x="7723968" y="1203988"/>
            <a:ext cx="1298753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1200" dirty="0">
                <a:solidFill>
                  <a:srgbClr val="FF0000"/>
                </a:solidFill>
              </a:rPr>
              <a:t>ハンドルでつなぐ</a:t>
            </a:r>
          </a:p>
        </p:txBody>
      </p:sp>
    </p:spTree>
    <p:extLst>
      <p:ext uri="{BB962C8B-B14F-4D97-AF65-F5344CB8AC3E}">
        <p14:creationId xmlns:p14="http://schemas.microsoft.com/office/powerpoint/2010/main" val="214269566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図 4">
            <a:extLst>
              <a:ext uri="{FF2B5EF4-FFF2-40B4-BE49-F238E27FC236}">
                <a16:creationId xmlns:a16="http://schemas.microsoft.com/office/drawing/2014/main" id="{608BEC0A-9478-1995-56EB-D7C0021424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29222" y="4135468"/>
            <a:ext cx="3921065" cy="3921065"/>
          </a:xfrm>
          <a:prstGeom prst="rect">
            <a:avLst/>
          </a:prstGeom>
        </p:spPr>
      </p:pic>
      <p:pic>
        <p:nvPicPr>
          <p:cNvPr id="7" name="図 6" descr="図形&#10;&#10;AI によって生成されたコンテンツは間違っている可能性があります。">
            <a:extLst>
              <a:ext uri="{FF2B5EF4-FFF2-40B4-BE49-F238E27FC236}">
                <a16:creationId xmlns:a16="http://schemas.microsoft.com/office/drawing/2014/main" id="{F6630904-1D69-5200-33C0-718F20E6811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859" y="3010456"/>
            <a:ext cx="10589641" cy="6213646"/>
          </a:xfrm>
          <a:prstGeom prst="rect">
            <a:avLst/>
          </a:prstGeom>
        </p:spPr>
      </p:pic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F4E4AD8F-F348-7632-E439-55EED2A95305}"/>
              </a:ext>
            </a:extLst>
          </p:cNvPr>
          <p:cNvCxnSpPr>
            <a:cxnSpLocks/>
          </p:cNvCxnSpPr>
          <p:nvPr/>
        </p:nvCxnSpPr>
        <p:spPr>
          <a:xfrm>
            <a:off x="89859" y="6460182"/>
            <a:ext cx="10589641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矢印コネクタ 9">
            <a:extLst>
              <a:ext uri="{FF2B5EF4-FFF2-40B4-BE49-F238E27FC236}">
                <a16:creationId xmlns:a16="http://schemas.microsoft.com/office/drawing/2014/main" id="{7B1DC5AD-780C-C08D-7910-94F47E0ED9A8}"/>
              </a:ext>
            </a:extLst>
          </p:cNvPr>
          <p:cNvCxnSpPr>
            <a:cxnSpLocks/>
            <a:stCxn id="7" idx="2"/>
          </p:cNvCxnSpPr>
          <p:nvPr/>
        </p:nvCxnSpPr>
        <p:spPr>
          <a:xfrm flipV="1">
            <a:off x="5384679" y="3479417"/>
            <a:ext cx="0" cy="57446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A3F677F2-DA64-F519-5463-BE455D09A5AB}"/>
              </a:ext>
            </a:extLst>
          </p:cNvPr>
          <p:cNvSpPr txBox="1"/>
          <p:nvPr/>
        </p:nvSpPr>
        <p:spPr>
          <a:xfrm>
            <a:off x="4892107" y="347941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DFEA0D47-14BE-644E-2D49-EE63E143CD62}"/>
              </a:ext>
            </a:extLst>
          </p:cNvPr>
          <p:cNvSpPr txBox="1"/>
          <p:nvPr/>
        </p:nvSpPr>
        <p:spPr>
          <a:xfrm>
            <a:off x="175806" y="6556106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966CF7DC-EA0C-F194-A55A-B086F740777A}"/>
              </a:ext>
            </a:extLst>
          </p:cNvPr>
          <p:cNvSpPr txBox="1"/>
          <p:nvPr/>
        </p:nvSpPr>
        <p:spPr>
          <a:xfrm>
            <a:off x="10129524" y="6556106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431903B-6F6E-EA08-7EE6-4E3C6B66D07B}"/>
              </a:ext>
            </a:extLst>
          </p:cNvPr>
          <p:cNvSpPr txBox="1"/>
          <p:nvPr/>
        </p:nvSpPr>
        <p:spPr>
          <a:xfrm>
            <a:off x="4796310" y="8712584"/>
            <a:ext cx="429285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-1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cxnSp>
        <p:nvCxnSpPr>
          <p:cNvPr id="19" name="直線矢印コネクタ 18">
            <a:extLst>
              <a:ext uri="{FF2B5EF4-FFF2-40B4-BE49-F238E27FC236}">
                <a16:creationId xmlns:a16="http://schemas.microsoft.com/office/drawing/2014/main" id="{531CE888-ED47-F689-DB4A-A82062406EAD}"/>
              </a:ext>
            </a:extLst>
          </p:cNvPr>
          <p:cNvCxnSpPr>
            <a:cxnSpLocks/>
          </p:cNvCxnSpPr>
          <p:nvPr/>
        </p:nvCxnSpPr>
        <p:spPr>
          <a:xfrm>
            <a:off x="11629222" y="4140758"/>
            <a:ext cx="4210906" cy="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直線矢印コネクタ 20">
            <a:extLst>
              <a:ext uri="{FF2B5EF4-FFF2-40B4-BE49-F238E27FC236}">
                <a16:creationId xmlns:a16="http://schemas.microsoft.com/office/drawing/2014/main" id="{EF76BE1B-3E4F-33F0-3A1C-B3C5472EE958}"/>
              </a:ext>
            </a:extLst>
          </p:cNvPr>
          <p:cNvCxnSpPr>
            <a:cxnSpLocks/>
            <a:endCxn id="27" idx="0"/>
          </p:cNvCxnSpPr>
          <p:nvPr/>
        </p:nvCxnSpPr>
        <p:spPr>
          <a:xfrm flipH="1">
            <a:off x="11613948" y="4140758"/>
            <a:ext cx="17588" cy="476817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26DE27C0-5846-1888-FCEC-92BE74536513}"/>
              </a:ext>
            </a:extLst>
          </p:cNvPr>
          <p:cNvSpPr txBox="1"/>
          <p:nvPr/>
        </p:nvSpPr>
        <p:spPr>
          <a:xfrm>
            <a:off x="11131489" y="7827167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7BF86094-616D-EDFE-D5CA-2B3C4093BA3B}"/>
              </a:ext>
            </a:extLst>
          </p:cNvPr>
          <p:cNvSpPr txBox="1"/>
          <p:nvPr/>
        </p:nvSpPr>
        <p:spPr>
          <a:xfrm>
            <a:off x="15202114" y="3609638"/>
            <a:ext cx="348172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1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318E9540-55B8-1866-9464-AD8DB3FF0487}"/>
              </a:ext>
            </a:extLst>
          </p:cNvPr>
          <p:cNvSpPr txBox="1"/>
          <p:nvPr/>
        </p:nvSpPr>
        <p:spPr>
          <a:xfrm>
            <a:off x="15632236" y="3575202"/>
            <a:ext cx="35618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u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1C9097A2-2AAA-279D-04D0-98674DD3F012}"/>
              </a:ext>
            </a:extLst>
          </p:cNvPr>
          <p:cNvSpPr txBox="1"/>
          <p:nvPr/>
        </p:nvSpPr>
        <p:spPr>
          <a:xfrm>
            <a:off x="11451884" y="8908928"/>
            <a:ext cx="324128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v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8" name="テキスト ボックス 27">
            <a:extLst>
              <a:ext uri="{FF2B5EF4-FFF2-40B4-BE49-F238E27FC236}">
                <a16:creationId xmlns:a16="http://schemas.microsoft.com/office/drawing/2014/main" id="{9E2B92E0-B65E-FCA5-2B6D-C3FEF310BD4F}"/>
              </a:ext>
            </a:extLst>
          </p:cNvPr>
          <p:cNvSpPr txBox="1"/>
          <p:nvPr/>
        </p:nvSpPr>
        <p:spPr>
          <a:xfrm>
            <a:off x="11197463" y="3644875"/>
            <a:ext cx="409086" cy="46044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392" dirty="0">
                <a:solidFill>
                  <a:srgbClr val="FF0000"/>
                </a:solidFill>
              </a:rPr>
              <a:t>O</a:t>
            </a:r>
            <a:endParaRPr kumimoji="1" lang="ja-JP" altLang="en-US" sz="2392" dirty="0">
              <a:solidFill>
                <a:srgbClr val="FF0000"/>
              </a:solidFill>
            </a:endParaRPr>
          </a:p>
        </p:txBody>
      </p:sp>
      <p:sp>
        <p:nvSpPr>
          <p:cNvPr id="2" name="二等辺三角形 1">
            <a:extLst>
              <a:ext uri="{FF2B5EF4-FFF2-40B4-BE49-F238E27FC236}">
                <a16:creationId xmlns:a16="http://schemas.microsoft.com/office/drawing/2014/main" id="{2ED451F8-58DF-AFC7-73D3-40EAAA7302C6}"/>
              </a:ext>
            </a:extLst>
          </p:cNvPr>
          <p:cNvSpPr/>
          <p:nvPr/>
        </p:nvSpPr>
        <p:spPr>
          <a:xfrm>
            <a:off x="11651894" y="4185244"/>
            <a:ext cx="3898392" cy="3865996"/>
          </a:xfrm>
          <a:prstGeom prst="triangle">
            <a:avLst/>
          </a:prstGeom>
          <a:noFill/>
          <a:ln w="76200">
            <a:solidFill>
              <a:srgbClr val="00B0F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フリーフォーム: 図形 2">
            <a:extLst>
              <a:ext uri="{FF2B5EF4-FFF2-40B4-BE49-F238E27FC236}">
                <a16:creationId xmlns:a16="http://schemas.microsoft.com/office/drawing/2014/main" id="{79FDC9E2-A4CC-CA55-E25F-C09FFE0DBA45}"/>
              </a:ext>
            </a:extLst>
          </p:cNvPr>
          <p:cNvSpPr/>
          <p:nvPr/>
        </p:nvSpPr>
        <p:spPr>
          <a:xfrm>
            <a:off x="5434445" y="2958029"/>
            <a:ext cx="8188037" cy="2133516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188037" h="2133516">
                <a:moveTo>
                  <a:pt x="0" y="2133516"/>
                </a:moveTo>
                <a:cubicBezTo>
                  <a:pt x="2481695" y="1158502"/>
                  <a:pt x="4963391" y="183489"/>
                  <a:pt x="6328064" y="24162"/>
                </a:cubicBezTo>
                <a:cubicBezTo>
                  <a:pt x="7692737" y="-135165"/>
                  <a:pt x="7940387" y="521194"/>
                  <a:pt x="8188037" y="1177553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フリーフォーム: 図形 3">
            <a:extLst>
              <a:ext uri="{FF2B5EF4-FFF2-40B4-BE49-F238E27FC236}">
                <a16:creationId xmlns:a16="http://schemas.microsoft.com/office/drawing/2014/main" id="{BFF1B821-8529-6B70-83FC-E87BD803FA1D}"/>
              </a:ext>
            </a:extLst>
          </p:cNvPr>
          <p:cNvSpPr/>
          <p:nvPr/>
        </p:nvSpPr>
        <p:spPr>
          <a:xfrm>
            <a:off x="6721741" y="7565776"/>
            <a:ext cx="8821883" cy="2377021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21883" h="2377021">
                <a:moveTo>
                  <a:pt x="0" y="0"/>
                </a:moveTo>
                <a:cubicBezTo>
                  <a:pt x="1847849" y="1310986"/>
                  <a:pt x="2895600" y="1614055"/>
                  <a:pt x="4374573" y="2140528"/>
                </a:cubicBezTo>
                <a:cubicBezTo>
                  <a:pt x="5853546" y="2667001"/>
                  <a:pt x="7431233" y="2388178"/>
                  <a:pt x="8821883" y="550719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9B261467-2023-D7B0-E7DC-BB934160AE2D}"/>
              </a:ext>
            </a:extLst>
          </p:cNvPr>
          <p:cNvSpPr/>
          <p:nvPr/>
        </p:nvSpPr>
        <p:spPr>
          <a:xfrm>
            <a:off x="4047813" y="7591047"/>
            <a:ext cx="7629415" cy="2164054"/>
          </a:xfrm>
          <a:custGeom>
            <a:avLst/>
            <a:gdLst>
              <a:gd name="connsiteX0" fmla="*/ 0 w 8188037"/>
              <a:gd name="connsiteY0" fmla="*/ 2133516 h 2133516"/>
              <a:gd name="connsiteX1" fmla="*/ 6328064 w 8188037"/>
              <a:gd name="connsiteY1" fmla="*/ 24162 h 2133516"/>
              <a:gd name="connsiteX2" fmla="*/ 8188037 w 8188037"/>
              <a:gd name="connsiteY2" fmla="*/ 1177553 h 2133516"/>
              <a:gd name="connsiteX0" fmla="*/ 0 w 8821883"/>
              <a:gd name="connsiteY0" fmla="*/ 2117714 h 2668433"/>
              <a:gd name="connsiteX1" fmla="*/ 6328064 w 8821883"/>
              <a:gd name="connsiteY1" fmla="*/ 8360 h 2668433"/>
              <a:gd name="connsiteX2" fmla="*/ 8821883 w 8821883"/>
              <a:gd name="connsiteY2" fmla="*/ 2668433 h 2668433"/>
              <a:gd name="connsiteX0" fmla="*/ 0 w 8821883"/>
              <a:gd name="connsiteY0" fmla="*/ 2113360 h 3094006"/>
              <a:gd name="connsiteX1" fmla="*/ 6328064 w 8821883"/>
              <a:gd name="connsiteY1" fmla="*/ 4006 h 3094006"/>
              <a:gd name="connsiteX2" fmla="*/ 8821883 w 8821883"/>
              <a:gd name="connsiteY2" fmla="*/ 2664079 h 3094006"/>
              <a:gd name="connsiteX0" fmla="*/ 0 w 8821883"/>
              <a:gd name="connsiteY0" fmla="*/ 181669 h 2327840"/>
              <a:gd name="connsiteX1" fmla="*/ 4374573 w 8821883"/>
              <a:gd name="connsiteY1" fmla="*/ 2322197 h 2327840"/>
              <a:gd name="connsiteX2" fmla="*/ 8821883 w 8821883"/>
              <a:gd name="connsiteY2" fmla="*/ 732388 h 2327840"/>
              <a:gd name="connsiteX0" fmla="*/ 0 w 8821883"/>
              <a:gd name="connsiteY0" fmla="*/ 181669 h 2558690"/>
              <a:gd name="connsiteX1" fmla="*/ 4374573 w 8821883"/>
              <a:gd name="connsiteY1" fmla="*/ 2322197 h 2558690"/>
              <a:gd name="connsiteX2" fmla="*/ 8821883 w 8821883"/>
              <a:gd name="connsiteY2" fmla="*/ 732388 h 2558690"/>
              <a:gd name="connsiteX0" fmla="*/ 0 w 8821883"/>
              <a:gd name="connsiteY0" fmla="*/ 217461 h 2594482"/>
              <a:gd name="connsiteX1" fmla="*/ 4374573 w 8821883"/>
              <a:gd name="connsiteY1" fmla="*/ 2357989 h 2594482"/>
              <a:gd name="connsiteX2" fmla="*/ 8821883 w 8821883"/>
              <a:gd name="connsiteY2" fmla="*/ 768180 h 2594482"/>
              <a:gd name="connsiteX0" fmla="*/ 0 w 8821883"/>
              <a:gd name="connsiteY0" fmla="*/ 0 h 2377021"/>
              <a:gd name="connsiteX1" fmla="*/ 4374573 w 8821883"/>
              <a:gd name="connsiteY1" fmla="*/ 2140528 h 2377021"/>
              <a:gd name="connsiteX2" fmla="*/ 8821883 w 8821883"/>
              <a:gd name="connsiteY2" fmla="*/ 550719 h 2377021"/>
              <a:gd name="connsiteX0" fmla="*/ 0 w 8894568"/>
              <a:gd name="connsiteY0" fmla="*/ 0 h 2172897"/>
              <a:gd name="connsiteX1" fmla="*/ 4374573 w 8894568"/>
              <a:gd name="connsiteY1" fmla="*/ 2140528 h 2172897"/>
              <a:gd name="connsiteX2" fmla="*/ 8894568 w 8894568"/>
              <a:gd name="connsiteY2" fmla="*/ 467592 h 2172897"/>
              <a:gd name="connsiteX0" fmla="*/ 0 w 8894568"/>
              <a:gd name="connsiteY0" fmla="*/ 0 h 2164054"/>
              <a:gd name="connsiteX1" fmla="*/ 4374573 w 8894568"/>
              <a:gd name="connsiteY1" fmla="*/ 2140528 h 2164054"/>
              <a:gd name="connsiteX2" fmla="*/ 8894568 w 8894568"/>
              <a:gd name="connsiteY2" fmla="*/ 467592 h 21640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894568" h="2164054">
                <a:moveTo>
                  <a:pt x="0" y="0"/>
                </a:moveTo>
                <a:cubicBezTo>
                  <a:pt x="1847849" y="1310986"/>
                  <a:pt x="2892145" y="2062596"/>
                  <a:pt x="4374573" y="2140528"/>
                </a:cubicBezTo>
                <a:cubicBezTo>
                  <a:pt x="5857001" y="2218460"/>
                  <a:pt x="7176840" y="2201142"/>
                  <a:pt x="8894568" y="467592"/>
                </a:cubicBezTo>
              </a:path>
            </a:pathLst>
          </a:custGeom>
          <a:noFill/>
          <a:ln w="57150">
            <a:solidFill>
              <a:srgbClr val="FFC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934ABB19-C9FA-C1A4-0437-DAB346649D63}"/>
              </a:ext>
            </a:extLst>
          </p:cNvPr>
          <p:cNvSpPr txBox="1"/>
          <p:nvPr/>
        </p:nvSpPr>
        <p:spPr>
          <a:xfrm>
            <a:off x="13879299" y="4105322"/>
            <a:ext cx="1414170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(0.5, 0)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1" name="テキスト ボックス 10">
            <a:extLst>
              <a:ext uri="{FF2B5EF4-FFF2-40B4-BE49-F238E27FC236}">
                <a16:creationId xmlns:a16="http://schemas.microsoft.com/office/drawing/2014/main" id="{2BCCB2C8-8CBE-7D7D-19AC-4E6BD2A7F74E}"/>
              </a:ext>
            </a:extLst>
          </p:cNvPr>
          <p:cNvSpPr txBox="1"/>
          <p:nvPr/>
        </p:nvSpPr>
        <p:spPr>
          <a:xfrm>
            <a:off x="11858899" y="7466465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(0, 1)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A102E3CB-B8D0-1972-855B-4CEAA67F5347}"/>
              </a:ext>
            </a:extLst>
          </p:cNvPr>
          <p:cNvSpPr txBox="1"/>
          <p:nvPr/>
        </p:nvSpPr>
        <p:spPr>
          <a:xfrm>
            <a:off x="14309199" y="7474404"/>
            <a:ext cx="107112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200" b="1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(1, 1)</a:t>
            </a:r>
            <a:endParaRPr kumimoji="1" lang="ja-JP" altLang="en-US" sz="3200" b="1" dirty="0">
              <a:solidFill>
                <a:schemeClr val="bg1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195412214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 テーマ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 テーマ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419</TotalTime>
  <Words>234</Words>
  <Application>Microsoft Office PowerPoint</Application>
  <PresentationFormat>ユーザー設定</PresentationFormat>
  <Paragraphs>72</Paragraphs>
  <Slides>5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5</vt:i4>
      </vt:variant>
    </vt:vector>
  </HeadingPairs>
  <TitlesOfParts>
    <vt:vector size="11" baseType="lpstr">
      <vt:lpstr>ListYatabePlus</vt:lpstr>
      <vt:lpstr>ＭＳ ゴシック</vt:lpstr>
      <vt:lpstr>Aptos</vt:lpstr>
      <vt:lpstr>Aptos Display</vt:lpstr>
      <vt:lpstr>Arial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Takashi Imagire</dc:creator>
  <cp:lastModifiedBy>Takashi Imagire</cp:lastModifiedBy>
  <cp:revision>42</cp:revision>
  <dcterms:created xsi:type="dcterms:W3CDTF">2025-02-25T21:11:48Z</dcterms:created>
  <dcterms:modified xsi:type="dcterms:W3CDTF">2025-03-16T13:13:37Z</dcterms:modified>
</cp:coreProperties>
</file>