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57" r:id="rId5"/>
    <p:sldId id="260" r:id="rId6"/>
  </p:sldIdLst>
  <p:sldSz cx="162004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995312"/>
            <a:ext cx="13770372" cy="42446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403623"/>
            <a:ext cx="12150329" cy="294357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9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1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49111"/>
            <a:ext cx="3493219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49111"/>
            <a:ext cx="10277153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6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039537"/>
            <a:ext cx="13972878" cy="5071532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159048"/>
            <a:ext cx="13972878" cy="26669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82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245556"/>
            <a:ext cx="6885186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245556"/>
            <a:ext cx="6885186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49114"/>
            <a:ext cx="13972878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988734"/>
            <a:ext cx="6853544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453467"/>
            <a:ext cx="6853544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988734"/>
            <a:ext cx="6887296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453467"/>
            <a:ext cx="6887296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4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755425"/>
            <a:ext cx="8201472" cy="8664222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6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755425"/>
            <a:ext cx="8201472" cy="8664222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8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49114"/>
            <a:ext cx="1397287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245556"/>
            <a:ext cx="1397287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DC1A2-339E-4B72-B5AC-375D83E631AC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300181"/>
            <a:ext cx="54676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kumimoji="1"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CEEA5C0-D471-C784-8F25-6F701573C643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10330071" y="281027"/>
            <a:ext cx="0" cy="395001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2546311E-CF11-0A36-9B0A-BEF6A3C2B1BA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10330071" y="4274799"/>
            <a:ext cx="0" cy="475706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DE1CC88-574C-A5A2-0AC1-6776306D2579}"/>
              </a:ext>
            </a:extLst>
          </p:cNvPr>
          <p:cNvSpPr/>
          <p:nvPr/>
        </p:nvSpPr>
        <p:spPr>
          <a:xfrm>
            <a:off x="1507484" y="4911502"/>
            <a:ext cx="4084913" cy="2722817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0A0543E-79D9-C85E-1DB4-A467DD9EB682}"/>
              </a:ext>
            </a:extLst>
          </p:cNvPr>
          <p:cNvSpPr txBox="1"/>
          <p:nvPr/>
        </p:nvSpPr>
        <p:spPr>
          <a:xfrm>
            <a:off x="1550357" y="4944493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6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endParaRPr lang="ja-JP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46DA306-9023-0834-CC42-F16D49E45E65}"/>
              </a:ext>
            </a:extLst>
          </p:cNvPr>
          <p:cNvCxnSpPr>
            <a:cxnSpLocks/>
            <a:stCxn id="27" idx="2"/>
          </p:cNvCxnSpPr>
          <p:nvPr/>
        </p:nvCxnSpPr>
        <p:spPr>
          <a:xfrm rot="5400000" flipH="1">
            <a:off x="2549258" y="6269997"/>
            <a:ext cx="2001363" cy="12700"/>
          </a:xfrm>
          <a:prstGeom prst="bentConnector5">
            <a:avLst>
              <a:gd name="adj1" fmla="val -11422"/>
              <a:gd name="adj2" fmla="val -13163378"/>
              <a:gd name="adj3" fmla="val 11142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78FF879-79BB-358E-2CA0-A8B030AF2938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V="1">
            <a:off x="3549940" y="4911502"/>
            <a:ext cx="1" cy="287494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E810CDC-2D0C-0B6E-B524-A8C9D2F3C6B4}"/>
              </a:ext>
            </a:extLst>
          </p:cNvPr>
          <p:cNvSpPr/>
          <p:nvPr/>
        </p:nvSpPr>
        <p:spPr>
          <a:xfrm>
            <a:off x="1507483" y="7786446"/>
            <a:ext cx="4084913" cy="9109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3EAC94D-2A74-5F34-FAF1-ECAB6B9307DE}"/>
              </a:ext>
            </a:extLst>
          </p:cNvPr>
          <p:cNvCxnSpPr>
            <a:cxnSpLocks/>
            <a:stCxn id="35" idx="0"/>
            <a:endCxn id="17" idx="0"/>
          </p:cNvCxnSpPr>
          <p:nvPr/>
        </p:nvCxnSpPr>
        <p:spPr>
          <a:xfrm flipV="1">
            <a:off x="3538462" y="7786446"/>
            <a:ext cx="11478" cy="718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2F8E20D-2763-BEF7-2437-577E5C56987E}"/>
              </a:ext>
            </a:extLst>
          </p:cNvPr>
          <p:cNvSpPr/>
          <p:nvPr/>
        </p:nvSpPr>
        <p:spPr>
          <a:xfrm>
            <a:off x="1496005" y="3398195"/>
            <a:ext cx="4084913" cy="1421607"/>
          </a:xfrm>
          <a:prstGeom prst="roundRect">
            <a:avLst>
              <a:gd name="adj" fmla="val 75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6D3CA56-698D-27E0-D757-5A84BF82BB5D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3549941" y="3733777"/>
            <a:ext cx="6349" cy="117772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7C13B58-8DE1-24A0-CC10-4575A070D856}"/>
              </a:ext>
            </a:extLst>
          </p:cNvPr>
          <p:cNvSpPr/>
          <p:nvPr/>
        </p:nvSpPr>
        <p:spPr>
          <a:xfrm>
            <a:off x="2023688" y="3848520"/>
            <a:ext cx="3044247" cy="403749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5BE4224-A8CB-880D-CC54-27BED69EA378}"/>
              </a:ext>
            </a:extLst>
          </p:cNvPr>
          <p:cNvSpPr/>
          <p:nvPr/>
        </p:nvSpPr>
        <p:spPr>
          <a:xfrm>
            <a:off x="3488476" y="3586433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962E263-B934-E793-011E-809627203CBF}"/>
              </a:ext>
            </a:extLst>
          </p:cNvPr>
          <p:cNvSpPr/>
          <p:nvPr/>
        </p:nvSpPr>
        <p:spPr>
          <a:xfrm>
            <a:off x="2023688" y="4349872"/>
            <a:ext cx="3044247" cy="381527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47E1E0-7ED3-3B2C-8087-B615A2F420EE}"/>
              </a:ext>
            </a:extLst>
          </p:cNvPr>
          <p:cNvSpPr/>
          <p:nvPr/>
        </p:nvSpPr>
        <p:spPr>
          <a:xfrm>
            <a:off x="2027816" y="5800828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コマンドリストの記録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341C3CD-5BE5-BE7A-C570-CBDE2823F12C}"/>
              </a:ext>
            </a:extLst>
          </p:cNvPr>
          <p:cNvSpPr/>
          <p:nvPr/>
        </p:nvSpPr>
        <p:spPr>
          <a:xfrm>
            <a:off x="2027816" y="6332341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コマンドリストの実行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F1C090E-6BB4-0E27-65EC-F8B095692C43}"/>
              </a:ext>
            </a:extLst>
          </p:cNvPr>
          <p:cNvSpPr/>
          <p:nvPr/>
        </p:nvSpPr>
        <p:spPr>
          <a:xfrm>
            <a:off x="2027816" y="6863855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バックバッファの入れ替え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0B821D2-0F7D-8C6F-28C2-C2363A61B550}"/>
              </a:ext>
            </a:extLst>
          </p:cNvPr>
          <p:cNvSpPr/>
          <p:nvPr/>
        </p:nvSpPr>
        <p:spPr>
          <a:xfrm>
            <a:off x="2075262" y="8038490"/>
            <a:ext cx="3044247" cy="4068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リソースの利用終了待ち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C6353EF-6DF9-8C52-EE1B-CED72E242607}"/>
              </a:ext>
            </a:extLst>
          </p:cNvPr>
          <p:cNvSpPr txBox="1"/>
          <p:nvPr/>
        </p:nvSpPr>
        <p:spPr>
          <a:xfrm>
            <a:off x="1560110" y="7781663"/>
            <a:ext cx="8747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Finalize</a:t>
            </a:r>
            <a:endParaRPr lang="ja-JP" altLang="en-US" sz="1100" dirty="0">
              <a:solidFill>
                <a:schemeClr val="accent5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1F7DED2-2302-FD40-71D2-4C8A68CE890E}"/>
              </a:ext>
            </a:extLst>
          </p:cNvPr>
          <p:cNvSpPr txBox="1"/>
          <p:nvPr/>
        </p:nvSpPr>
        <p:spPr>
          <a:xfrm>
            <a:off x="1582440" y="3472906"/>
            <a:ext cx="990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B455A762-3A11-4163-97F5-C2972DC504A4}"/>
              </a:ext>
            </a:extLst>
          </p:cNvPr>
          <p:cNvSpPr/>
          <p:nvPr/>
        </p:nvSpPr>
        <p:spPr>
          <a:xfrm>
            <a:off x="3470648" y="8504455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4C6C598-1797-2F53-6DC4-69563169F662}"/>
              </a:ext>
            </a:extLst>
          </p:cNvPr>
          <p:cNvSpPr/>
          <p:nvPr/>
        </p:nvSpPr>
        <p:spPr>
          <a:xfrm>
            <a:off x="8274914" y="9110947"/>
            <a:ext cx="4084913" cy="2952776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75E5E8F-A02F-8BB9-32CA-8B07A513934B}"/>
              </a:ext>
            </a:extLst>
          </p:cNvPr>
          <p:cNvSpPr txBox="1"/>
          <p:nvPr/>
        </p:nvSpPr>
        <p:spPr>
          <a:xfrm>
            <a:off x="8287614" y="9177414"/>
            <a:ext cx="17213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 dirty="0">
                <a:solidFill>
                  <a:schemeClr val="accent6"/>
                </a:solidFill>
              </a:rPr>
              <a:t>コマンドリストの記録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7EF654B-E35F-A558-1E0F-51EBDAEAC0BC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10317371" y="9110947"/>
            <a:ext cx="0" cy="295277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6BC1B74-EDDA-D446-FCF5-1DAB10734103}"/>
              </a:ext>
            </a:extLst>
          </p:cNvPr>
          <p:cNvSpPr/>
          <p:nvPr/>
        </p:nvSpPr>
        <p:spPr>
          <a:xfrm>
            <a:off x="8903625" y="9434904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コマンドリストのリセット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5912974-0EF4-F534-EA8D-80F9C9ED129F}"/>
              </a:ext>
            </a:extLst>
          </p:cNvPr>
          <p:cNvSpPr/>
          <p:nvPr/>
        </p:nvSpPr>
        <p:spPr>
          <a:xfrm>
            <a:off x="8898423" y="11023926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描画に必要な状態を設定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2B07C9B-4302-AA7C-F569-D97BF249BE40}"/>
              </a:ext>
            </a:extLst>
          </p:cNvPr>
          <p:cNvSpPr/>
          <p:nvPr/>
        </p:nvSpPr>
        <p:spPr>
          <a:xfrm>
            <a:off x="8906110" y="9964578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レンダーターゲットの設定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481073B-A6D3-9BB6-EA04-FC98038DD4F5}"/>
              </a:ext>
            </a:extLst>
          </p:cNvPr>
          <p:cNvSpPr/>
          <p:nvPr/>
        </p:nvSpPr>
        <p:spPr>
          <a:xfrm>
            <a:off x="8906110" y="10494252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背景のクリア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17EC9B3-81E6-2284-579E-AF2A8170E422}"/>
              </a:ext>
            </a:extLst>
          </p:cNvPr>
          <p:cNvSpPr/>
          <p:nvPr/>
        </p:nvSpPr>
        <p:spPr>
          <a:xfrm>
            <a:off x="8903625" y="11553599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ポリゴンの描画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B52DB36-B737-C81D-1A1E-8FBEF18AE2DD}"/>
              </a:ext>
            </a:extLst>
          </p:cNvPr>
          <p:cNvCxnSpPr>
            <a:cxnSpLocks/>
          </p:cNvCxnSpPr>
          <p:nvPr/>
        </p:nvCxnSpPr>
        <p:spPr>
          <a:xfrm>
            <a:off x="5083541" y="5849153"/>
            <a:ext cx="3295446" cy="32617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D323FA8-5B9B-D026-DD99-F731D3A6626A}"/>
              </a:ext>
            </a:extLst>
          </p:cNvPr>
          <p:cNvCxnSpPr>
            <a:cxnSpLocks/>
          </p:cNvCxnSpPr>
          <p:nvPr/>
        </p:nvCxnSpPr>
        <p:spPr>
          <a:xfrm>
            <a:off x="5067364" y="6267431"/>
            <a:ext cx="3184088" cy="569299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2C654400-593A-BDDB-5940-EFEC86B89FC5}"/>
              </a:ext>
            </a:extLst>
          </p:cNvPr>
          <p:cNvSpPr/>
          <p:nvPr/>
        </p:nvSpPr>
        <p:spPr>
          <a:xfrm>
            <a:off x="8287614" y="4274799"/>
            <a:ext cx="4084914" cy="4757065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6A8EB75-E96F-60F9-BFB8-F26AB6815F5E}"/>
              </a:ext>
            </a:extLst>
          </p:cNvPr>
          <p:cNvSpPr txBox="1"/>
          <p:nvPr/>
        </p:nvSpPr>
        <p:spPr>
          <a:xfrm>
            <a:off x="8462605" y="4291144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4405C1E-3473-13E3-B59E-3BCAEC944B76}"/>
              </a:ext>
            </a:extLst>
          </p:cNvPr>
          <p:cNvSpPr/>
          <p:nvPr/>
        </p:nvSpPr>
        <p:spPr>
          <a:xfrm>
            <a:off x="8903625" y="6549925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コマンドリストの作成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FC2C4EF-3658-7583-3E8C-5DDEA9578411}"/>
              </a:ext>
            </a:extLst>
          </p:cNvPr>
          <p:cNvSpPr/>
          <p:nvPr/>
        </p:nvSpPr>
        <p:spPr>
          <a:xfrm>
            <a:off x="8903625" y="8493546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フェンスの作成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89E0406-D89D-49E5-06F0-9271C65640F3}"/>
              </a:ext>
            </a:extLst>
          </p:cNvPr>
          <p:cNvSpPr/>
          <p:nvPr/>
        </p:nvSpPr>
        <p:spPr>
          <a:xfrm>
            <a:off x="8903625" y="460630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ルート署名の作成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F64BB26-3470-2985-C6FF-D2C1B3E234F0}"/>
              </a:ext>
            </a:extLst>
          </p:cNvPr>
          <p:cNvSpPr/>
          <p:nvPr/>
        </p:nvSpPr>
        <p:spPr>
          <a:xfrm>
            <a:off x="8903625" y="5092210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シェーダーのコンパイルと読み込み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2863C12-29C2-ECCC-70C5-D1CBDB2E28DE}"/>
              </a:ext>
            </a:extLst>
          </p:cNvPr>
          <p:cNvSpPr/>
          <p:nvPr/>
        </p:nvSpPr>
        <p:spPr>
          <a:xfrm>
            <a:off x="8903625" y="557811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頂点入力レイアウトの定義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CE7B70A-553F-A2F3-99CD-A31113C16C27}"/>
              </a:ext>
            </a:extLst>
          </p:cNvPr>
          <p:cNvSpPr/>
          <p:nvPr/>
        </p:nvSpPr>
        <p:spPr>
          <a:xfrm>
            <a:off x="8903625" y="6064020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グラフィックスパイプラインステート</a:t>
            </a:r>
            <a:br>
              <a:rPr kumimoji="1" lang="en-US" altLang="ja-JP" sz="1100" dirty="0"/>
            </a:br>
            <a:r>
              <a:rPr kumimoji="1" lang="ja-JP" altLang="en-US" sz="1100" dirty="0"/>
              <a:t>オブジェクト（</a:t>
            </a:r>
            <a:r>
              <a:rPr kumimoji="1" lang="en-US" altLang="ja-JP" sz="1100" dirty="0"/>
              <a:t>PSO</a:t>
            </a:r>
            <a:r>
              <a:rPr kumimoji="1" lang="ja-JP" altLang="en-US" sz="1100" dirty="0"/>
              <a:t>）の作成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B553A77-B4F6-283D-99D7-150E91DAEFC9}"/>
              </a:ext>
            </a:extLst>
          </p:cNvPr>
          <p:cNvSpPr/>
          <p:nvPr/>
        </p:nvSpPr>
        <p:spPr>
          <a:xfrm>
            <a:off x="8903625" y="7035830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頂点バッファの作成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498B7FC-5C60-36AE-BC54-B2064B49241E}"/>
              </a:ext>
            </a:extLst>
          </p:cNvPr>
          <p:cNvSpPr/>
          <p:nvPr/>
        </p:nvSpPr>
        <p:spPr>
          <a:xfrm>
            <a:off x="8903625" y="752173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テクスチャの生成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F567B31-4B06-32D5-EE6F-521BD5237696}"/>
              </a:ext>
            </a:extLst>
          </p:cNvPr>
          <p:cNvCxnSpPr>
            <a:cxnSpLocks/>
          </p:cNvCxnSpPr>
          <p:nvPr/>
        </p:nvCxnSpPr>
        <p:spPr>
          <a:xfrm flipV="1">
            <a:off x="5073714" y="4269749"/>
            <a:ext cx="3418796" cy="8012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2EB9F7C-682F-5C26-9F81-DBB76359155F}"/>
              </a:ext>
            </a:extLst>
          </p:cNvPr>
          <p:cNvCxnSpPr>
            <a:cxnSpLocks/>
          </p:cNvCxnSpPr>
          <p:nvPr/>
        </p:nvCxnSpPr>
        <p:spPr>
          <a:xfrm>
            <a:off x="5073714" y="4731399"/>
            <a:ext cx="3241505" cy="41997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5167F49-F909-34D4-73CC-14B80332D5E5}"/>
              </a:ext>
            </a:extLst>
          </p:cNvPr>
          <p:cNvSpPr/>
          <p:nvPr/>
        </p:nvSpPr>
        <p:spPr>
          <a:xfrm>
            <a:off x="8301282" y="281027"/>
            <a:ext cx="4057578" cy="3950014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F240642-0D7D-5CC8-4E6C-FAE7E6AC63D9}"/>
              </a:ext>
            </a:extLst>
          </p:cNvPr>
          <p:cNvSpPr/>
          <p:nvPr/>
        </p:nvSpPr>
        <p:spPr>
          <a:xfrm>
            <a:off x="8898423" y="582067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DXGI</a:t>
            </a:r>
            <a:r>
              <a:rPr kumimoji="1" lang="ja-JP" altLang="en-US" sz="1100" dirty="0"/>
              <a:t>オブジェクトの生成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24D450-69A6-0D06-C094-BC2E33D1C2F5}"/>
              </a:ext>
            </a:extLst>
          </p:cNvPr>
          <p:cNvSpPr/>
          <p:nvPr/>
        </p:nvSpPr>
        <p:spPr>
          <a:xfrm>
            <a:off x="8903625" y="110208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デバイスの生成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74BBDB4-F75D-4059-80BC-35AEFDB9A2C2}"/>
              </a:ext>
            </a:extLst>
          </p:cNvPr>
          <p:cNvSpPr/>
          <p:nvPr/>
        </p:nvSpPr>
        <p:spPr>
          <a:xfrm>
            <a:off x="8903625" y="1622103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コマンドキューの生成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17B74A2-3CD3-3E01-0F49-A442B80F9A3C}"/>
              </a:ext>
            </a:extLst>
          </p:cNvPr>
          <p:cNvSpPr/>
          <p:nvPr/>
        </p:nvSpPr>
        <p:spPr>
          <a:xfrm>
            <a:off x="8903625" y="2142121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スワップチェーンの生成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49FF8A7-FA55-B854-C95C-B9DDDEF18913}"/>
              </a:ext>
            </a:extLst>
          </p:cNvPr>
          <p:cNvSpPr/>
          <p:nvPr/>
        </p:nvSpPr>
        <p:spPr>
          <a:xfrm>
            <a:off x="8903625" y="2662139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デスクリプターヒープの生成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64102D2-DD03-498C-6AC4-A6A4FBD665F3}"/>
              </a:ext>
            </a:extLst>
          </p:cNvPr>
          <p:cNvSpPr/>
          <p:nvPr/>
        </p:nvSpPr>
        <p:spPr>
          <a:xfrm>
            <a:off x="8903625" y="3182157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フレームリソースの生成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B45148C-74BC-E2DC-8C8C-14F708DAF305}"/>
              </a:ext>
            </a:extLst>
          </p:cNvPr>
          <p:cNvSpPr/>
          <p:nvPr/>
        </p:nvSpPr>
        <p:spPr>
          <a:xfrm>
            <a:off x="8903625" y="3702176"/>
            <a:ext cx="3044247" cy="406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深度バッファの生成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2220B7E-766D-FF51-2A43-4E65A61B8B2E}"/>
              </a:ext>
            </a:extLst>
          </p:cNvPr>
          <p:cNvSpPr txBox="1"/>
          <p:nvPr/>
        </p:nvSpPr>
        <p:spPr>
          <a:xfrm>
            <a:off x="8378987" y="276699"/>
            <a:ext cx="17862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7E6ECC9D-3C96-7267-7C9D-3A93419A9535}"/>
              </a:ext>
            </a:extLst>
          </p:cNvPr>
          <p:cNvCxnSpPr>
            <a:cxnSpLocks/>
          </p:cNvCxnSpPr>
          <p:nvPr/>
        </p:nvCxnSpPr>
        <p:spPr>
          <a:xfrm flipV="1">
            <a:off x="5067364" y="431551"/>
            <a:ext cx="3247855" cy="34169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20BE9BE8-332C-DB53-3DD2-AA237EC68D8A}"/>
              </a:ext>
            </a:extLst>
          </p:cNvPr>
          <p:cNvCxnSpPr>
            <a:cxnSpLocks/>
          </p:cNvCxnSpPr>
          <p:nvPr/>
        </p:nvCxnSpPr>
        <p:spPr>
          <a:xfrm flipV="1">
            <a:off x="5104097" y="4224677"/>
            <a:ext cx="3394192" cy="395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9B89B-8D3B-A8D0-56C7-980D44D0D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D01B17CF-3A81-FDB1-2696-310EAA89F437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9509939" y="2343079"/>
            <a:ext cx="0" cy="475706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DE85413-746C-E9F1-AFE3-F23D383E0624}"/>
              </a:ext>
            </a:extLst>
          </p:cNvPr>
          <p:cNvSpPr/>
          <p:nvPr/>
        </p:nvSpPr>
        <p:spPr>
          <a:xfrm>
            <a:off x="1507484" y="4911502"/>
            <a:ext cx="4084913" cy="2722817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EA123E4-7AA0-F9DF-2DF8-50856ADC7D86}"/>
              </a:ext>
            </a:extLst>
          </p:cNvPr>
          <p:cNvSpPr txBox="1"/>
          <p:nvPr/>
        </p:nvSpPr>
        <p:spPr>
          <a:xfrm>
            <a:off x="1550357" y="4944493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6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endParaRPr lang="ja-JP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5825253D-F86B-8653-84E9-D4087E418AC5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rot="5400000" flipH="1">
            <a:off x="2549258" y="6269997"/>
            <a:ext cx="2001363" cy="12700"/>
          </a:xfrm>
          <a:prstGeom prst="bentConnector5">
            <a:avLst>
              <a:gd name="adj1" fmla="val -11422"/>
              <a:gd name="adj2" fmla="val -13163378"/>
              <a:gd name="adj3" fmla="val 11142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01D9877-344E-0E95-633D-B3D5B2E0FD5E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V="1">
            <a:off x="3549940" y="4911502"/>
            <a:ext cx="1" cy="287494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094A7B5-6EF5-B995-DDEE-F6AE46BEFEF2}"/>
              </a:ext>
            </a:extLst>
          </p:cNvPr>
          <p:cNvSpPr/>
          <p:nvPr/>
        </p:nvSpPr>
        <p:spPr>
          <a:xfrm>
            <a:off x="1507483" y="7786446"/>
            <a:ext cx="4084913" cy="9109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7D9676B-8BFD-69E1-D267-51B8BD83783B}"/>
              </a:ext>
            </a:extLst>
          </p:cNvPr>
          <p:cNvCxnSpPr>
            <a:cxnSpLocks/>
            <a:stCxn id="35" idx="0"/>
            <a:endCxn id="17" idx="0"/>
          </p:cNvCxnSpPr>
          <p:nvPr/>
        </p:nvCxnSpPr>
        <p:spPr>
          <a:xfrm flipV="1">
            <a:off x="3538462" y="7786446"/>
            <a:ext cx="11478" cy="718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44CF9A-EC4C-A35F-40EF-4AC049991BB9}"/>
              </a:ext>
            </a:extLst>
          </p:cNvPr>
          <p:cNvSpPr/>
          <p:nvPr/>
        </p:nvSpPr>
        <p:spPr>
          <a:xfrm>
            <a:off x="1496005" y="3398195"/>
            <a:ext cx="4084913" cy="1421607"/>
          </a:xfrm>
          <a:prstGeom prst="roundRect">
            <a:avLst>
              <a:gd name="adj" fmla="val 75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F90157A-7CED-9909-E3B2-010CACDC1170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3549941" y="3733777"/>
            <a:ext cx="6349" cy="117772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FCCD65-6F50-34B9-B23E-407A3C4717DA}"/>
              </a:ext>
            </a:extLst>
          </p:cNvPr>
          <p:cNvSpPr/>
          <p:nvPr/>
        </p:nvSpPr>
        <p:spPr>
          <a:xfrm>
            <a:off x="2023688" y="3848520"/>
            <a:ext cx="3044247" cy="40374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9461BBE-8A2D-432B-21AC-60DE4FD3106D}"/>
              </a:ext>
            </a:extLst>
          </p:cNvPr>
          <p:cNvSpPr/>
          <p:nvPr/>
        </p:nvSpPr>
        <p:spPr>
          <a:xfrm>
            <a:off x="3488476" y="3586433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F341B8-11CA-7118-B257-DFC994EBC788}"/>
              </a:ext>
            </a:extLst>
          </p:cNvPr>
          <p:cNvSpPr/>
          <p:nvPr/>
        </p:nvSpPr>
        <p:spPr>
          <a:xfrm>
            <a:off x="2023688" y="4349872"/>
            <a:ext cx="3044247" cy="381527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2FC681D-9C22-3530-3FC6-C878D90194DA}"/>
              </a:ext>
            </a:extLst>
          </p:cNvPr>
          <p:cNvSpPr/>
          <p:nvPr/>
        </p:nvSpPr>
        <p:spPr>
          <a:xfrm>
            <a:off x="2027816" y="5800828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コマンドリストの記録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38EEF39-02BD-84E6-CACD-741B9737D26A}"/>
              </a:ext>
            </a:extLst>
          </p:cNvPr>
          <p:cNvSpPr/>
          <p:nvPr/>
        </p:nvSpPr>
        <p:spPr>
          <a:xfrm>
            <a:off x="2027816" y="6332341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コマンドリストの実行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D6EAE4D-CFDA-5098-D2D0-13A5A19D2609}"/>
              </a:ext>
            </a:extLst>
          </p:cNvPr>
          <p:cNvSpPr/>
          <p:nvPr/>
        </p:nvSpPr>
        <p:spPr>
          <a:xfrm>
            <a:off x="2027816" y="6863855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バックバッファの入れ替え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7A00004-4801-C8B6-569C-ADF193BAE400}"/>
              </a:ext>
            </a:extLst>
          </p:cNvPr>
          <p:cNvSpPr/>
          <p:nvPr/>
        </p:nvSpPr>
        <p:spPr>
          <a:xfrm>
            <a:off x="2075262" y="8038490"/>
            <a:ext cx="3044247" cy="4068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リソースの利用終了待ち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7309B5-1657-E020-463B-019F2D6D5EAF}"/>
              </a:ext>
            </a:extLst>
          </p:cNvPr>
          <p:cNvSpPr txBox="1"/>
          <p:nvPr/>
        </p:nvSpPr>
        <p:spPr>
          <a:xfrm>
            <a:off x="1560110" y="7781663"/>
            <a:ext cx="8747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Finalize</a:t>
            </a:r>
            <a:endParaRPr lang="ja-JP" altLang="en-US" sz="1100" dirty="0">
              <a:solidFill>
                <a:schemeClr val="accent5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E860CC2-F980-8EF5-4435-A114294EF8F9}"/>
              </a:ext>
            </a:extLst>
          </p:cNvPr>
          <p:cNvSpPr txBox="1"/>
          <p:nvPr/>
        </p:nvSpPr>
        <p:spPr>
          <a:xfrm>
            <a:off x="1582440" y="3472906"/>
            <a:ext cx="990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91F93DBA-A1EB-BF24-0B91-AF5A0FB4E5CE}"/>
              </a:ext>
            </a:extLst>
          </p:cNvPr>
          <p:cNvSpPr/>
          <p:nvPr/>
        </p:nvSpPr>
        <p:spPr>
          <a:xfrm>
            <a:off x="3470648" y="8504455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1C497750-2658-E598-7EDF-E6E8A2E63542}"/>
              </a:ext>
            </a:extLst>
          </p:cNvPr>
          <p:cNvSpPr/>
          <p:nvPr/>
        </p:nvSpPr>
        <p:spPr>
          <a:xfrm>
            <a:off x="7454782" y="7179227"/>
            <a:ext cx="4084913" cy="2952776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59F6BAE-6D91-2FB0-DE2D-D3751942F194}"/>
              </a:ext>
            </a:extLst>
          </p:cNvPr>
          <p:cNvSpPr txBox="1"/>
          <p:nvPr/>
        </p:nvSpPr>
        <p:spPr>
          <a:xfrm>
            <a:off x="7467482" y="7245694"/>
            <a:ext cx="17213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 dirty="0">
                <a:solidFill>
                  <a:schemeClr val="accent6"/>
                </a:solidFill>
              </a:rPr>
              <a:t>コマンドリストの記録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59DC8F0-B33A-E0BA-E904-A9DEAB0210E3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9497239" y="7179227"/>
            <a:ext cx="0" cy="295277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0A011EA-3662-8C01-5FE4-8CE8EA24A115}"/>
              </a:ext>
            </a:extLst>
          </p:cNvPr>
          <p:cNvSpPr/>
          <p:nvPr/>
        </p:nvSpPr>
        <p:spPr>
          <a:xfrm>
            <a:off x="8083493" y="7503184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コマンドリストのリセット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FFBC4E-E66B-D84E-736C-02DC69397B6B}"/>
              </a:ext>
            </a:extLst>
          </p:cNvPr>
          <p:cNvSpPr/>
          <p:nvPr/>
        </p:nvSpPr>
        <p:spPr>
          <a:xfrm>
            <a:off x="8078291" y="9092206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描画に必要な状態を設定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1B763EF-413A-2264-5936-1A49C11B8D21}"/>
              </a:ext>
            </a:extLst>
          </p:cNvPr>
          <p:cNvSpPr/>
          <p:nvPr/>
        </p:nvSpPr>
        <p:spPr>
          <a:xfrm>
            <a:off x="8085978" y="8032858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レンダーターゲットの設定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4B3DDC7D-C6A0-7F90-1FB3-6B2706CC6299}"/>
              </a:ext>
            </a:extLst>
          </p:cNvPr>
          <p:cNvSpPr/>
          <p:nvPr/>
        </p:nvSpPr>
        <p:spPr>
          <a:xfrm>
            <a:off x="8085978" y="8562532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背景のクリア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76452BC-2929-E55C-0D42-501DB98C109B}"/>
              </a:ext>
            </a:extLst>
          </p:cNvPr>
          <p:cNvSpPr/>
          <p:nvPr/>
        </p:nvSpPr>
        <p:spPr>
          <a:xfrm>
            <a:off x="8083493" y="9621879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ポリゴンの描画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5FD3308-000B-0DDA-6D85-5DC5859A8DEC}"/>
              </a:ext>
            </a:extLst>
          </p:cNvPr>
          <p:cNvCxnSpPr>
            <a:cxnSpLocks/>
          </p:cNvCxnSpPr>
          <p:nvPr/>
        </p:nvCxnSpPr>
        <p:spPr>
          <a:xfrm>
            <a:off x="5067364" y="5800828"/>
            <a:ext cx="2575109" cy="137839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AFFE6D41-05E7-B8CB-6938-11A75310088E}"/>
              </a:ext>
            </a:extLst>
          </p:cNvPr>
          <p:cNvCxnSpPr>
            <a:cxnSpLocks/>
          </p:cNvCxnSpPr>
          <p:nvPr/>
        </p:nvCxnSpPr>
        <p:spPr>
          <a:xfrm>
            <a:off x="5067364" y="6207651"/>
            <a:ext cx="2474079" cy="39243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EF04148-1F38-55E0-A65C-8ED15B29C75B}"/>
              </a:ext>
            </a:extLst>
          </p:cNvPr>
          <p:cNvSpPr/>
          <p:nvPr/>
        </p:nvSpPr>
        <p:spPr>
          <a:xfrm>
            <a:off x="8083493" y="6075920"/>
            <a:ext cx="3044247" cy="406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定数バッファの生成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9A5DF5FD-61E4-C809-AA58-FABAB8D07B0A}"/>
              </a:ext>
            </a:extLst>
          </p:cNvPr>
          <p:cNvSpPr/>
          <p:nvPr/>
        </p:nvSpPr>
        <p:spPr>
          <a:xfrm>
            <a:off x="7467482" y="2343079"/>
            <a:ext cx="4084914" cy="4757065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B8C739F-347C-B2BA-91F5-F626A457BBD0}"/>
              </a:ext>
            </a:extLst>
          </p:cNvPr>
          <p:cNvSpPr txBox="1"/>
          <p:nvPr/>
        </p:nvSpPr>
        <p:spPr>
          <a:xfrm>
            <a:off x="7642473" y="2359424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0789DE61-0171-AED9-9117-1081CDD27329}"/>
              </a:ext>
            </a:extLst>
          </p:cNvPr>
          <p:cNvSpPr/>
          <p:nvPr/>
        </p:nvSpPr>
        <p:spPr>
          <a:xfrm>
            <a:off x="8083493" y="4618205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コマンドリストの作成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CCF3566-C5D7-E6D9-537A-3B93BD052D27}"/>
              </a:ext>
            </a:extLst>
          </p:cNvPr>
          <p:cNvSpPr/>
          <p:nvPr/>
        </p:nvSpPr>
        <p:spPr>
          <a:xfrm>
            <a:off x="8083493" y="6561826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フェンスの作成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E6D29D2-38A2-3002-2DDE-261C223BC89A}"/>
              </a:ext>
            </a:extLst>
          </p:cNvPr>
          <p:cNvSpPr/>
          <p:nvPr/>
        </p:nvSpPr>
        <p:spPr>
          <a:xfrm>
            <a:off x="8083493" y="2674585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ルート署名の作成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2D9E15B-BD5A-02B4-2CBB-4D3DD543AEF5}"/>
              </a:ext>
            </a:extLst>
          </p:cNvPr>
          <p:cNvSpPr/>
          <p:nvPr/>
        </p:nvSpPr>
        <p:spPr>
          <a:xfrm>
            <a:off x="8083493" y="3160490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シェーダーのコンパイルと読み込み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DE5D9B0C-0314-B2A1-1F53-E0573D6DD6E2}"/>
              </a:ext>
            </a:extLst>
          </p:cNvPr>
          <p:cNvSpPr/>
          <p:nvPr/>
        </p:nvSpPr>
        <p:spPr>
          <a:xfrm>
            <a:off x="8083493" y="364639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頂点入力レイアウトの定義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60044B5-5653-5067-F33A-10E033FEAA65}"/>
              </a:ext>
            </a:extLst>
          </p:cNvPr>
          <p:cNvSpPr/>
          <p:nvPr/>
        </p:nvSpPr>
        <p:spPr>
          <a:xfrm>
            <a:off x="8083493" y="4132300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グラフィックスパイプラインステート</a:t>
            </a:r>
            <a:br>
              <a:rPr kumimoji="1" lang="en-US" altLang="ja-JP" sz="1100" dirty="0"/>
            </a:br>
            <a:r>
              <a:rPr kumimoji="1" lang="ja-JP" altLang="en-US" sz="1100" dirty="0"/>
              <a:t>オブジェクト（</a:t>
            </a:r>
            <a:r>
              <a:rPr kumimoji="1" lang="en-US" altLang="ja-JP" sz="1100" dirty="0"/>
              <a:t>PSO</a:t>
            </a:r>
            <a:r>
              <a:rPr kumimoji="1" lang="ja-JP" altLang="en-US" sz="1100" dirty="0"/>
              <a:t>）の作成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4F7B049-4926-BAAD-0BDB-B3C9D419B9BA}"/>
              </a:ext>
            </a:extLst>
          </p:cNvPr>
          <p:cNvSpPr/>
          <p:nvPr/>
        </p:nvSpPr>
        <p:spPr>
          <a:xfrm>
            <a:off x="8083493" y="5104110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頂点バッファの作成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7F0D89C7-E65B-5D68-C98E-15C79BCCC74E}"/>
              </a:ext>
            </a:extLst>
          </p:cNvPr>
          <p:cNvSpPr/>
          <p:nvPr/>
        </p:nvSpPr>
        <p:spPr>
          <a:xfrm>
            <a:off x="8083493" y="559001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テクスチャの生成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25DA420-0C92-3E77-3290-1177B033A58F}"/>
              </a:ext>
            </a:extLst>
          </p:cNvPr>
          <p:cNvCxnSpPr>
            <a:cxnSpLocks/>
          </p:cNvCxnSpPr>
          <p:nvPr/>
        </p:nvCxnSpPr>
        <p:spPr>
          <a:xfrm flipV="1">
            <a:off x="5073714" y="2441542"/>
            <a:ext cx="2467729" cy="190833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94880625-402C-F9EF-1170-7463E0F47A7D}"/>
              </a:ext>
            </a:extLst>
          </p:cNvPr>
          <p:cNvCxnSpPr>
            <a:cxnSpLocks/>
          </p:cNvCxnSpPr>
          <p:nvPr/>
        </p:nvCxnSpPr>
        <p:spPr>
          <a:xfrm>
            <a:off x="5073714" y="4731399"/>
            <a:ext cx="2467729" cy="22372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EA3AC6-4681-AB79-1264-6F52D3A142B2}"/>
              </a:ext>
            </a:extLst>
          </p:cNvPr>
          <p:cNvSpPr/>
          <p:nvPr/>
        </p:nvSpPr>
        <p:spPr>
          <a:xfrm>
            <a:off x="2027816" y="5269315"/>
            <a:ext cx="3044247" cy="406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動きをつける</a:t>
            </a:r>
          </a:p>
        </p:txBody>
      </p:sp>
    </p:spTree>
    <p:extLst>
      <p:ext uri="{BB962C8B-B14F-4D97-AF65-F5344CB8AC3E}">
        <p14:creationId xmlns:p14="http://schemas.microsoft.com/office/powerpoint/2010/main" val="309452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D64E91B-F480-601C-869C-E461FAA28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8CB5B62-3686-B7A5-F2A6-43579B63658C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>
          <a:xfrm>
            <a:off x="10330071" y="281027"/>
            <a:ext cx="0" cy="395001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71B0EF2-FACA-6BD8-9A50-D25E8E0E409E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10330071" y="4274799"/>
            <a:ext cx="0" cy="475706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8557962-7209-8D5A-2B99-42579C206923}"/>
              </a:ext>
            </a:extLst>
          </p:cNvPr>
          <p:cNvSpPr/>
          <p:nvPr/>
        </p:nvSpPr>
        <p:spPr>
          <a:xfrm>
            <a:off x="1507484" y="4911502"/>
            <a:ext cx="4084913" cy="2722817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D82C0F-9E25-D150-4C66-BBF306B4C6B3}"/>
              </a:ext>
            </a:extLst>
          </p:cNvPr>
          <p:cNvSpPr txBox="1"/>
          <p:nvPr/>
        </p:nvSpPr>
        <p:spPr>
          <a:xfrm>
            <a:off x="1550357" y="4944493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6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endParaRPr lang="ja-JP" altLang="en-US" sz="1100" dirty="0">
              <a:solidFill>
                <a:schemeClr val="accent6"/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68A6E6F1-87C3-AAA5-C986-EAC2C73010B2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rot="5400000" flipH="1">
            <a:off x="2549258" y="6269997"/>
            <a:ext cx="2001363" cy="12700"/>
          </a:xfrm>
          <a:prstGeom prst="bentConnector5">
            <a:avLst>
              <a:gd name="adj1" fmla="val -11422"/>
              <a:gd name="adj2" fmla="val -13163378"/>
              <a:gd name="adj3" fmla="val 11142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1D197E5-FEAC-873D-3EE2-982B3F7E7423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V="1">
            <a:off x="3549940" y="4911502"/>
            <a:ext cx="1" cy="287494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050D952-9234-462C-B73F-08B7B7EE3F9D}"/>
              </a:ext>
            </a:extLst>
          </p:cNvPr>
          <p:cNvSpPr/>
          <p:nvPr/>
        </p:nvSpPr>
        <p:spPr>
          <a:xfrm>
            <a:off x="1507483" y="7786446"/>
            <a:ext cx="4084913" cy="9109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1A1812D-4921-2E1B-AA1D-0EFF607F1CEB}"/>
              </a:ext>
            </a:extLst>
          </p:cNvPr>
          <p:cNvCxnSpPr>
            <a:cxnSpLocks/>
            <a:stCxn id="35" idx="0"/>
            <a:endCxn id="17" idx="0"/>
          </p:cNvCxnSpPr>
          <p:nvPr/>
        </p:nvCxnSpPr>
        <p:spPr>
          <a:xfrm flipV="1">
            <a:off x="3538462" y="7786446"/>
            <a:ext cx="11478" cy="71800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7C9C4A5-3F04-74AD-CDD3-F85193AB3A17}"/>
              </a:ext>
            </a:extLst>
          </p:cNvPr>
          <p:cNvSpPr/>
          <p:nvPr/>
        </p:nvSpPr>
        <p:spPr>
          <a:xfrm>
            <a:off x="1496005" y="3398195"/>
            <a:ext cx="4084913" cy="1421607"/>
          </a:xfrm>
          <a:prstGeom prst="roundRect">
            <a:avLst>
              <a:gd name="adj" fmla="val 75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2BEA340-5CEC-2D44-7497-9C95943E188A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3549941" y="3733777"/>
            <a:ext cx="6349" cy="117772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D57F234-5C42-B652-0F1C-1788A1D15CFA}"/>
              </a:ext>
            </a:extLst>
          </p:cNvPr>
          <p:cNvSpPr/>
          <p:nvPr/>
        </p:nvSpPr>
        <p:spPr>
          <a:xfrm>
            <a:off x="2023688" y="3848520"/>
            <a:ext cx="3044247" cy="403749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9480237-DC6E-D1F2-56D8-ED9837C751F4}"/>
              </a:ext>
            </a:extLst>
          </p:cNvPr>
          <p:cNvSpPr/>
          <p:nvPr/>
        </p:nvSpPr>
        <p:spPr>
          <a:xfrm>
            <a:off x="3488476" y="3586433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6104A10-BA8C-30F7-F3E8-FAB05C995131}"/>
              </a:ext>
            </a:extLst>
          </p:cNvPr>
          <p:cNvSpPr/>
          <p:nvPr/>
        </p:nvSpPr>
        <p:spPr>
          <a:xfrm>
            <a:off x="2023688" y="4349872"/>
            <a:ext cx="3044247" cy="381527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6C2BF14-CE89-FA99-71AA-C9B77DF4082B}"/>
              </a:ext>
            </a:extLst>
          </p:cNvPr>
          <p:cNvSpPr/>
          <p:nvPr/>
        </p:nvSpPr>
        <p:spPr>
          <a:xfrm>
            <a:off x="2027816" y="5800828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コマンドリストの記録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0A1F6A0-46AD-7B95-5E9D-6284EC1B7FA4}"/>
              </a:ext>
            </a:extLst>
          </p:cNvPr>
          <p:cNvSpPr/>
          <p:nvPr/>
        </p:nvSpPr>
        <p:spPr>
          <a:xfrm>
            <a:off x="2027816" y="6332341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コマンドリストの実行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CEC4960-C52B-A3CB-3638-F46D9FD0A35D}"/>
              </a:ext>
            </a:extLst>
          </p:cNvPr>
          <p:cNvSpPr/>
          <p:nvPr/>
        </p:nvSpPr>
        <p:spPr>
          <a:xfrm>
            <a:off x="2027816" y="6863855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バックバッファの入れ替え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3EFFC4-F463-1775-455D-66C01223264E}"/>
              </a:ext>
            </a:extLst>
          </p:cNvPr>
          <p:cNvSpPr/>
          <p:nvPr/>
        </p:nvSpPr>
        <p:spPr>
          <a:xfrm>
            <a:off x="2075262" y="8038490"/>
            <a:ext cx="3044247" cy="40682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リソースの利用終了待ち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5D9E2F8-E09B-7043-51B3-655B8299F364}"/>
              </a:ext>
            </a:extLst>
          </p:cNvPr>
          <p:cNvSpPr txBox="1"/>
          <p:nvPr/>
        </p:nvSpPr>
        <p:spPr>
          <a:xfrm>
            <a:off x="1560110" y="7781663"/>
            <a:ext cx="87479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Finalize</a:t>
            </a:r>
            <a:endParaRPr lang="ja-JP" altLang="en-US" sz="1100" dirty="0">
              <a:solidFill>
                <a:schemeClr val="accent5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52303F5-63FE-A0BE-38F1-31DBB4779F70}"/>
              </a:ext>
            </a:extLst>
          </p:cNvPr>
          <p:cNvSpPr txBox="1"/>
          <p:nvPr/>
        </p:nvSpPr>
        <p:spPr>
          <a:xfrm>
            <a:off x="1582440" y="3472906"/>
            <a:ext cx="9908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B74653AF-4A58-EC04-60D0-017E4FDECEB3}"/>
              </a:ext>
            </a:extLst>
          </p:cNvPr>
          <p:cNvSpPr/>
          <p:nvPr/>
        </p:nvSpPr>
        <p:spPr>
          <a:xfrm>
            <a:off x="3470648" y="8504455"/>
            <a:ext cx="135628" cy="1473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D3D71CCA-6BA5-2912-0BA1-92A8D1679A0D}"/>
              </a:ext>
            </a:extLst>
          </p:cNvPr>
          <p:cNvSpPr/>
          <p:nvPr/>
        </p:nvSpPr>
        <p:spPr>
          <a:xfrm>
            <a:off x="8274914" y="9110947"/>
            <a:ext cx="4084913" cy="2952776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F1B56BF-AFFC-A70C-BA82-C7F3FBF4F705}"/>
              </a:ext>
            </a:extLst>
          </p:cNvPr>
          <p:cNvSpPr txBox="1"/>
          <p:nvPr/>
        </p:nvSpPr>
        <p:spPr>
          <a:xfrm>
            <a:off x="8287614" y="9177414"/>
            <a:ext cx="17213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100" dirty="0">
                <a:solidFill>
                  <a:schemeClr val="accent6"/>
                </a:solidFill>
              </a:rPr>
              <a:t>コマンドリストの記録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EDE8259-D61A-B6E1-B8E4-578F1AB8256F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10317371" y="9110947"/>
            <a:ext cx="0" cy="295277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E59D11C-BE2A-CE49-DE65-DE51C42884A2}"/>
              </a:ext>
            </a:extLst>
          </p:cNvPr>
          <p:cNvSpPr/>
          <p:nvPr/>
        </p:nvSpPr>
        <p:spPr>
          <a:xfrm>
            <a:off x="8903625" y="9434904"/>
            <a:ext cx="3044247" cy="406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コマンドリストのリセット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DFE70E6-D905-A626-185A-1B1EF7FF0CC4}"/>
              </a:ext>
            </a:extLst>
          </p:cNvPr>
          <p:cNvSpPr/>
          <p:nvPr/>
        </p:nvSpPr>
        <p:spPr>
          <a:xfrm>
            <a:off x="8898423" y="11023926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描画に必要な状態を設定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545ADF8-0263-B184-60DD-0C64BD6D0D5A}"/>
              </a:ext>
            </a:extLst>
          </p:cNvPr>
          <p:cNvSpPr/>
          <p:nvPr/>
        </p:nvSpPr>
        <p:spPr>
          <a:xfrm>
            <a:off x="8906110" y="9964578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レンダーターゲットの設定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B38BF26-2781-35FC-25B8-1A535BC0BE03}"/>
              </a:ext>
            </a:extLst>
          </p:cNvPr>
          <p:cNvSpPr/>
          <p:nvPr/>
        </p:nvSpPr>
        <p:spPr>
          <a:xfrm>
            <a:off x="8906110" y="10494252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背景のクリア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A6434EC-4D68-7F3E-AF38-3143051C9753}"/>
              </a:ext>
            </a:extLst>
          </p:cNvPr>
          <p:cNvSpPr/>
          <p:nvPr/>
        </p:nvSpPr>
        <p:spPr>
          <a:xfrm>
            <a:off x="8903625" y="11553599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ポリゴンの描画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6C7E9998-E3C1-3247-2730-81021469D091}"/>
              </a:ext>
            </a:extLst>
          </p:cNvPr>
          <p:cNvCxnSpPr>
            <a:cxnSpLocks/>
          </p:cNvCxnSpPr>
          <p:nvPr/>
        </p:nvCxnSpPr>
        <p:spPr>
          <a:xfrm>
            <a:off x="5083541" y="5849153"/>
            <a:ext cx="3295446" cy="32617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1DFF92F-A43E-6A5F-8BCE-21F66CF8D71B}"/>
              </a:ext>
            </a:extLst>
          </p:cNvPr>
          <p:cNvCxnSpPr>
            <a:cxnSpLocks/>
          </p:cNvCxnSpPr>
          <p:nvPr/>
        </p:nvCxnSpPr>
        <p:spPr>
          <a:xfrm>
            <a:off x="5067364" y="6267431"/>
            <a:ext cx="3184088" cy="569299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0A87119-0418-4299-D0EB-BC3AB2AA0B0F}"/>
              </a:ext>
            </a:extLst>
          </p:cNvPr>
          <p:cNvSpPr/>
          <p:nvPr/>
        </p:nvSpPr>
        <p:spPr>
          <a:xfrm>
            <a:off x="8903625" y="8007640"/>
            <a:ext cx="3044247" cy="406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定数バッファの生成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2A46AA52-5775-0D6D-58A3-845024EABAE7}"/>
              </a:ext>
            </a:extLst>
          </p:cNvPr>
          <p:cNvSpPr/>
          <p:nvPr/>
        </p:nvSpPr>
        <p:spPr>
          <a:xfrm>
            <a:off x="8287614" y="4274799"/>
            <a:ext cx="4084914" cy="4757065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3B6DA6B-1DB2-E036-A866-95F332C80D37}"/>
              </a:ext>
            </a:extLst>
          </p:cNvPr>
          <p:cNvSpPr txBox="1"/>
          <p:nvPr/>
        </p:nvSpPr>
        <p:spPr>
          <a:xfrm>
            <a:off x="8462605" y="4291144"/>
            <a:ext cx="21531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7695E1E-CD12-0E02-23FA-025C9123497F}"/>
              </a:ext>
            </a:extLst>
          </p:cNvPr>
          <p:cNvSpPr/>
          <p:nvPr/>
        </p:nvSpPr>
        <p:spPr>
          <a:xfrm>
            <a:off x="8903625" y="6549925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コマンドリストの作成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336CDA6-CE7B-C0F6-CC7F-61E5586F8266}"/>
              </a:ext>
            </a:extLst>
          </p:cNvPr>
          <p:cNvSpPr/>
          <p:nvPr/>
        </p:nvSpPr>
        <p:spPr>
          <a:xfrm>
            <a:off x="8903625" y="8493546"/>
            <a:ext cx="3044247" cy="4068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フェンスの作成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56B77AE-E716-1644-878C-A2AF1FEE2366}"/>
              </a:ext>
            </a:extLst>
          </p:cNvPr>
          <p:cNvSpPr/>
          <p:nvPr/>
        </p:nvSpPr>
        <p:spPr>
          <a:xfrm>
            <a:off x="8903625" y="4606305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ルート署名の作成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8AA286B-1CBF-2BD1-CA73-A9FB05718BF6}"/>
              </a:ext>
            </a:extLst>
          </p:cNvPr>
          <p:cNvSpPr/>
          <p:nvPr/>
        </p:nvSpPr>
        <p:spPr>
          <a:xfrm>
            <a:off x="8903625" y="5092210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シェーダーのコンパイルと読み込み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9F1659D-4CFA-4052-AFA9-0FD74A735922}"/>
              </a:ext>
            </a:extLst>
          </p:cNvPr>
          <p:cNvSpPr/>
          <p:nvPr/>
        </p:nvSpPr>
        <p:spPr>
          <a:xfrm>
            <a:off x="8903625" y="557811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頂点入力レイアウトの定義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AFBEB17-9EBD-67BE-C198-3ACC437C846A}"/>
              </a:ext>
            </a:extLst>
          </p:cNvPr>
          <p:cNvSpPr/>
          <p:nvPr/>
        </p:nvSpPr>
        <p:spPr>
          <a:xfrm>
            <a:off x="8903625" y="6064020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グラフィックスパイプラインステート</a:t>
            </a:r>
            <a:br>
              <a:rPr kumimoji="1" lang="en-US" altLang="ja-JP" sz="1100" dirty="0"/>
            </a:br>
            <a:r>
              <a:rPr kumimoji="1" lang="ja-JP" altLang="en-US" sz="1100" dirty="0"/>
              <a:t>オブジェクト（</a:t>
            </a:r>
            <a:r>
              <a:rPr kumimoji="1" lang="en-US" altLang="ja-JP" sz="1100" dirty="0"/>
              <a:t>PSO</a:t>
            </a:r>
            <a:r>
              <a:rPr kumimoji="1" lang="ja-JP" altLang="en-US" sz="1100" dirty="0"/>
              <a:t>）の作成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7940EAE-BEFF-40DF-5958-AE695ED8BA4B}"/>
              </a:ext>
            </a:extLst>
          </p:cNvPr>
          <p:cNvSpPr/>
          <p:nvPr/>
        </p:nvSpPr>
        <p:spPr>
          <a:xfrm>
            <a:off x="8903625" y="7035830"/>
            <a:ext cx="3044247" cy="406823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頂点バッファの作成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1596E09-CEA3-0275-0E36-C75B8696AA23}"/>
              </a:ext>
            </a:extLst>
          </p:cNvPr>
          <p:cNvSpPr/>
          <p:nvPr/>
        </p:nvSpPr>
        <p:spPr>
          <a:xfrm>
            <a:off x="8903625" y="752173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テクスチャの生成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55A039F-827B-621C-06E5-DA4C46C94ABB}"/>
              </a:ext>
            </a:extLst>
          </p:cNvPr>
          <p:cNvCxnSpPr>
            <a:cxnSpLocks/>
          </p:cNvCxnSpPr>
          <p:nvPr/>
        </p:nvCxnSpPr>
        <p:spPr>
          <a:xfrm flipV="1">
            <a:off x="5073714" y="4269749"/>
            <a:ext cx="3418796" cy="8012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7DBD4C20-CE1E-C20B-095A-D7973E59B4C8}"/>
              </a:ext>
            </a:extLst>
          </p:cNvPr>
          <p:cNvCxnSpPr>
            <a:cxnSpLocks/>
          </p:cNvCxnSpPr>
          <p:nvPr/>
        </p:nvCxnSpPr>
        <p:spPr>
          <a:xfrm>
            <a:off x="5073714" y="4731399"/>
            <a:ext cx="3241505" cy="419975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2A1D5DE-5C36-3802-1FD3-51390A82A650}"/>
              </a:ext>
            </a:extLst>
          </p:cNvPr>
          <p:cNvSpPr/>
          <p:nvPr/>
        </p:nvSpPr>
        <p:spPr>
          <a:xfrm>
            <a:off x="2027816" y="5269315"/>
            <a:ext cx="3044247" cy="406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動きをつける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1D66BBD-3496-C127-2A4E-BD616F5C0C5D}"/>
              </a:ext>
            </a:extLst>
          </p:cNvPr>
          <p:cNvSpPr/>
          <p:nvPr/>
        </p:nvSpPr>
        <p:spPr>
          <a:xfrm>
            <a:off x="8301282" y="281027"/>
            <a:ext cx="4057578" cy="3950014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A5BF9C-D21F-65B0-79C3-F9BE1ABC7B33}"/>
              </a:ext>
            </a:extLst>
          </p:cNvPr>
          <p:cNvSpPr/>
          <p:nvPr/>
        </p:nvSpPr>
        <p:spPr>
          <a:xfrm>
            <a:off x="8898423" y="582067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DXGI</a:t>
            </a:r>
            <a:r>
              <a:rPr kumimoji="1" lang="ja-JP" altLang="en-US" sz="1100" dirty="0"/>
              <a:t>オブジェクトの生成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A0276C1-763D-90FA-7DC1-49DD05713ED0}"/>
              </a:ext>
            </a:extLst>
          </p:cNvPr>
          <p:cNvSpPr/>
          <p:nvPr/>
        </p:nvSpPr>
        <p:spPr>
          <a:xfrm>
            <a:off x="8903625" y="1102085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デバイスの生成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5588F9-2D20-59C8-D711-0C624BC83F51}"/>
              </a:ext>
            </a:extLst>
          </p:cNvPr>
          <p:cNvSpPr/>
          <p:nvPr/>
        </p:nvSpPr>
        <p:spPr>
          <a:xfrm>
            <a:off x="8903625" y="1622103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コマンドキューの生成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9EC5542-9A09-C21A-D24D-A9D22FBB4662}"/>
              </a:ext>
            </a:extLst>
          </p:cNvPr>
          <p:cNvSpPr/>
          <p:nvPr/>
        </p:nvSpPr>
        <p:spPr>
          <a:xfrm>
            <a:off x="8903625" y="2142121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スワップチェーンの生成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5F15C20-0946-5E30-A39B-4E6440DE8037}"/>
              </a:ext>
            </a:extLst>
          </p:cNvPr>
          <p:cNvSpPr/>
          <p:nvPr/>
        </p:nvSpPr>
        <p:spPr>
          <a:xfrm>
            <a:off x="8903625" y="2662139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デスクリプターヒープの生成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DC2D5F7-9BD1-4B46-1D30-B0764734AF0D}"/>
              </a:ext>
            </a:extLst>
          </p:cNvPr>
          <p:cNvSpPr/>
          <p:nvPr/>
        </p:nvSpPr>
        <p:spPr>
          <a:xfrm>
            <a:off x="8903625" y="3182157"/>
            <a:ext cx="3044247" cy="406823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フレームリソースの生成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D77AB1C-BF0B-163D-6216-ABDEC7564BFF}"/>
              </a:ext>
            </a:extLst>
          </p:cNvPr>
          <p:cNvSpPr/>
          <p:nvPr/>
        </p:nvSpPr>
        <p:spPr>
          <a:xfrm>
            <a:off x="8903625" y="3702176"/>
            <a:ext cx="3044247" cy="406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深度バッファの生成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4864C2-B44D-FFED-9041-2431EFEE3EDC}"/>
              </a:ext>
            </a:extLst>
          </p:cNvPr>
          <p:cNvSpPr txBox="1"/>
          <p:nvPr/>
        </p:nvSpPr>
        <p:spPr>
          <a:xfrm>
            <a:off x="8378987" y="276699"/>
            <a:ext cx="17862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sz="1100" dirty="0">
              <a:solidFill>
                <a:schemeClr val="accent4"/>
              </a:solidFill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6EDE5929-0FA0-E5C9-1DDC-B38F0DA7C3E1}"/>
              </a:ext>
            </a:extLst>
          </p:cNvPr>
          <p:cNvCxnSpPr>
            <a:cxnSpLocks/>
          </p:cNvCxnSpPr>
          <p:nvPr/>
        </p:nvCxnSpPr>
        <p:spPr>
          <a:xfrm flipV="1">
            <a:off x="5067364" y="431551"/>
            <a:ext cx="3247855" cy="34169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71ACD292-17DE-25F0-D7B9-AF145A9F14C6}"/>
              </a:ext>
            </a:extLst>
          </p:cNvPr>
          <p:cNvCxnSpPr>
            <a:cxnSpLocks/>
          </p:cNvCxnSpPr>
          <p:nvPr/>
        </p:nvCxnSpPr>
        <p:spPr>
          <a:xfrm flipV="1">
            <a:off x="5104097" y="4224677"/>
            <a:ext cx="3394192" cy="3957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0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DD68788-EDD4-7786-D007-421C34363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37558"/>
              </p:ext>
            </p:extLst>
          </p:nvPr>
        </p:nvGraphicFramePr>
        <p:xfrm>
          <a:off x="576523" y="886233"/>
          <a:ext cx="4016519" cy="1180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631">
                  <a:extLst>
                    <a:ext uri="{9D8B030D-6E8A-4147-A177-3AD203B41FA5}">
                      <a16:colId xmlns:a16="http://schemas.microsoft.com/office/drawing/2014/main" val="2383039702"/>
                    </a:ext>
                  </a:extLst>
                </a:gridCol>
                <a:gridCol w="1746888">
                  <a:extLst>
                    <a:ext uri="{9D8B030D-6E8A-4147-A177-3AD203B41FA5}">
                      <a16:colId xmlns:a16="http://schemas.microsoft.com/office/drawing/2014/main" val="1867380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NumParameters</a:t>
                      </a:r>
                      <a:r>
                        <a:rPr kumimoji="1" lang="en-US" altLang="ja-JP" sz="1600" dirty="0"/>
                        <a:t> (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*</a:t>
                      </a:r>
                      <a:r>
                        <a:rPr kumimoji="1" lang="en-US" altLang="ja-JP" sz="1600" dirty="0" err="1"/>
                        <a:t>pParameters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4236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NumStaticSamplers</a:t>
                      </a:r>
                      <a:r>
                        <a:rPr kumimoji="1" lang="en-US" altLang="ja-JP" sz="1600" dirty="0"/>
                        <a:t> (1)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*</a:t>
                      </a:r>
                      <a:r>
                        <a:rPr kumimoji="1" lang="en-US" altLang="ja-JP" sz="1600" dirty="0" err="1"/>
                        <a:t>pStaticSamplers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40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Flags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53436"/>
                  </a:ext>
                </a:extLst>
              </a:tr>
            </a:tbl>
          </a:graphicData>
        </a:graphic>
      </p:graphicFrame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628CBC-D2C1-9710-84D8-49968CC930D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534702" y="1091876"/>
            <a:ext cx="55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66EB74-256A-3071-9DAE-8222D1AF86B4}"/>
              </a:ext>
            </a:extLst>
          </p:cNvPr>
          <p:cNvSpPr/>
          <p:nvPr/>
        </p:nvSpPr>
        <p:spPr>
          <a:xfrm>
            <a:off x="7788679" y="865996"/>
            <a:ext cx="1959728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SRV: t0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C268DE-A6EF-26BB-F16B-9610D76280B8}"/>
              </a:ext>
            </a:extLst>
          </p:cNvPr>
          <p:cNvSpPr txBox="1"/>
          <p:nvPr/>
        </p:nvSpPr>
        <p:spPr>
          <a:xfrm>
            <a:off x="738592" y="598935"/>
            <a:ext cx="3473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D3D12_ROOT_SIGNATURE_DESC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637748-9F15-99F2-22FF-DFB84A491BA1}"/>
              </a:ext>
            </a:extLst>
          </p:cNvPr>
          <p:cNvSpPr txBox="1"/>
          <p:nvPr/>
        </p:nvSpPr>
        <p:spPr>
          <a:xfrm>
            <a:off x="7678745" y="560260"/>
            <a:ext cx="3035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D3D12_DESCRIPTOR_RANGE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137F053-4F02-A50C-A406-C505D2EE2D88}"/>
              </a:ext>
            </a:extLst>
          </p:cNvPr>
          <p:cNvSpPr/>
          <p:nvPr/>
        </p:nvSpPr>
        <p:spPr>
          <a:xfrm>
            <a:off x="5085961" y="875976"/>
            <a:ext cx="2482850" cy="43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種類：デスクリプタテーブル</a:t>
            </a:r>
            <a:r>
              <a:rPr kumimoji="1" lang="en-US" altLang="ja-JP" sz="1100" dirty="0">
                <a:solidFill>
                  <a:schemeClr val="bg1"/>
                </a:solidFill>
              </a:rPr>
              <a:t>(1)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</a:rPr>
              <a:t>(</a:t>
            </a:r>
            <a:r>
              <a:rPr lang="ja-JP" altLang="en-US" sz="1100" dirty="0">
                <a:solidFill>
                  <a:schemeClr val="bg1"/>
                </a:solidFill>
              </a:rPr>
              <a:t>ピクセルシェーダで見れる</a:t>
            </a:r>
            <a:r>
              <a:rPr lang="en-US" altLang="ja-JP" sz="1100" dirty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102277-9C23-0546-5AB5-3AFEB45D1363}"/>
              </a:ext>
            </a:extLst>
          </p:cNvPr>
          <p:cNvSpPr txBox="1"/>
          <p:nvPr/>
        </p:nvSpPr>
        <p:spPr>
          <a:xfrm>
            <a:off x="5015316" y="561931"/>
            <a:ext cx="282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D3D12_ROOT_PARAMETER</a:t>
            </a:r>
            <a:endParaRPr lang="ja-JP" altLang="en-US" sz="14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2F3A729-8228-E815-D8DD-798E88821EF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568811" y="1081896"/>
            <a:ext cx="219868" cy="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2C22ED8-62C9-AF20-5C89-A465F932DB98}"/>
              </a:ext>
            </a:extLst>
          </p:cNvPr>
          <p:cNvSpPr/>
          <p:nvPr/>
        </p:nvSpPr>
        <p:spPr>
          <a:xfrm>
            <a:off x="10006416" y="789187"/>
            <a:ext cx="908050" cy="93326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CB3D74-E4C5-554A-E460-43677620131E}"/>
              </a:ext>
            </a:extLst>
          </p:cNvPr>
          <p:cNvSpPr txBox="1"/>
          <p:nvPr/>
        </p:nvSpPr>
        <p:spPr>
          <a:xfrm>
            <a:off x="9805435" y="300278"/>
            <a:ext cx="1339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 dirty="0"/>
              <a:t>デスクリプタ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ヒープ</a:t>
            </a:r>
            <a:endParaRPr kumimoji="1" lang="ja-JP" altLang="en-US" sz="1200" dirty="0"/>
          </a:p>
        </p:txBody>
      </p:sp>
      <p:sp>
        <p:nvSpPr>
          <p:cNvPr id="14" name="四角形: 1 つの角を切り取る 13">
            <a:extLst>
              <a:ext uri="{FF2B5EF4-FFF2-40B4-BE49-F238E27FC236}">
                <a16:creationId xmlns:a16="http://schemas.microsoft.com/office/drawing/2014/main" id="{BED0CF93-D802-B35C-53D5-C686649232A2}"/>
              </a:ext>
            </a:extLst>
          </p:cNvPr>
          <p:cNvSpPr/>
          <p:nvPr/>
        </p:nvSpPr>
        <p:spPr>
          <a:xfrm>
            <a:off x="10123891" y="902774"/>
            <a:ext cx="685800" cy="36933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SRV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E53B899-37A2-B438-981E-A16BC3F9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215" y="597976"/>
            <a:ext cx="1065607" cy="1024446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7355-A3AF-0A8C-2DDC-C3BD6B7923EC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>
            <a:off x="10809691" y="1087440"/>
            <a:ext cx="462524" cy="2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FA2121-40CA-452F-96D4-719151745172}"/>
              </a:ext>
            </a:extLst>
          </p:cNvPr>
          <p:cNvSpPr txBox="1"/>
          <p:nvPr/>
        </p:nvSpPr>
        <p:spPr>
          <a:xfrm>
            <a:off x="11375995" y="298981"/>
            <a:ext cx="8580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リソース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7F35E78-2A82-E777-58AE-AFF0AB94E71E}"/>
              </a:ext>
            </a:extLst>
          </p:cNvPr>
          <p:cNvSpPr/>
          <p:nvPr/>
        </p:nvSpPr>
        <p:spPr>
          <a:xfrm>
            <a:off x="5146885" y="2110669"/>
            <a:ext cx="2449515" cy="361950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ポイントサンプリング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B1FF86-F6F5-7A7C-863B-1884E8A7AA6E}"/>
              </a:ext>
            </a:extLst>
          </p:cNvPr>
          <p:cNvSpPr txBox="1"/>
          <p:nvPr/>
        </p:nvSpPr>
        <p:spPr>
          <a:xfrm>
            <a:off x="4993054" y="1804097"/>
            <a:ext cx="26033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D3D12_STATIC_SAMPLER_DESC</a:t>
            </a:r>
            <a:endParaRPr kumimoji="1" lang="ja-JP" altLang="en-US" sz="14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D8EF99A-EF0D-51D7-17C0-6CFE4A80A1B4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4593042" y="1476465"/>
            <a:ext cx="553843" cy="81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FDD8B9F3-816D-D7DF-94B1-56C5E9CA2EAC}"/>
              </a:ext>
            </a:extLst>
          </p:cNvPr>
          <p:cNvSpPr/>
          <p:nvPr/>
        </p:nvSpPr>
        <p:spPr>
          <a:xfrm>
            <a:off x="7596400" y="921391"/>
            <a:ext cx="2527491" cy="547110"/>
          </a:xfrm>
          <a:custGeom>
            <a:avLst/>
            <a:gdLst>
              <a:gd name="connsiteX0" fmla="*/ 3035300 w 3035300"/>
              <a:gd name="connsiteY0" fmla="*/ 127000 h 245245"/>
              <a:gd name="connsiteX1" fmla="*/ 736600 w 3035300"/>
              <a:gd name="connsiteY1" fmla="*/ 241300 h 245245"/>
              <a:gd name="connsiteX2" fmla="*/ 0 w 3035300"/>
              <a:gd name="connsiteY2" fmla="*/ 0 h 245245"/>
              <a:gd name="connsiteX0" fmla="*/ 2623409 w 2623409"/>
              <a:gd name="connsiteY0" fmla="*/ 0 h 337822"/>
              <a:gd name="connsiteX1" fmla="*/ 736600 w 2623409"/>
              <a:gd name="connsiteY1" fmla="*/ 336721 h 337822"/>
              <a:gd name="connsiteX2" fmla="*/ 0 w 2623409"/>
              <a:gd name="connsiteY2" fmla="*/ 95421 h 337822"/>
              <a:gd name="connsiteX0" fmla="*/ 2623409 w 2623409"/>
              <a:gd name="connsiteY0" fmla="*/ 0 h 341691"/>
              <a:gd name="connsiteX1" fmla="*/ 736600 w 2623409"/>
              <a:gd name="connsiteY1" fmla="*/ 336721 h 341691"/>
              <a:gd name="connsiteX2" fmla="*/ 0 w 2623409"/>
              <a:gd name="connsiteY2" fmla="*/ 95421 h 341691"/>
              <a:gd name="connsiteX0" fmla="*/ 2595082 w 2595082"/>
              <a:gd name="connsiteY0" fmla="*/ 0 h 426171"/>
              <a:gd name="connsiteX1" fmla="*/ 708273 w 2595082"/>
              <a:gd name="connsiteY1" fmla="*/ 336721 h 426171"/>
              <a:gd name="connsiteX2" fmla="*/ 0 w 2595082"/>
              <a:gd name="connsiteY2" fmla="*/ 391025 h 426171"/>
              <a:gd name="connsiteX0" fmla="*/ 2595082 w 2595082"/>
              <a:gd name="connsiteY0" fmla="*/ 0 h 535130"/>
              <a:gd name="connsiteX1" fmla="*/ 1444788 w 2595082"/>
              <a:gd name="connsiteY1" fmla="*/ 533790 h 535130"/>
              <a:gd name="connsiteX2" fmla="*/ 0 w 2595082"/>
              <a:gd name="connsiteY2" fmla="*/ 391025 h 535130"/>
              <a:gd name="connsiteX0" fmla="*/ 2595082 w 2595082"/>
              <a:gd name="connsiteY0" fmla="*/ 0 h 533790"/>
              <a:gd name="connsiteX1" fmla="*/ 1444788 w 2595082"/>
              <a:gd name="connsiteY1" fmla="*/ 533790 h 533790"/>
              <a:gd name="connsiteX2" fmla="*/ 0 w 2595082"/>
              <a:gd name="connsiteY2" fmla="*/ 391025 h 533790"/>
              <a:gd name="connsiteX0" fmla="*/ 2595082 w 2595082"/>
              <a:gd name="connsiteY0" fmla="*/ 0 h 535130"/>
              <a:gd name="connsiteX1" fmla="*/ 1444788 w 2595082"/>
              <a:gd name="connsiteY1" fmla="*/ 533790 h 535130"/>
              <a:gd name="connsiteX2" fmla="*/ 0 w 2595082"/>
              <a:gd name="connsiteY2" fmla="*/ 391025 h 535130"/>
              <a:gd name="connsiteX0" fmla="*/ 2595082 w 2595082"/>
              <a:gd name="connsiteY0" fmla="*/ 0 h 547110"/>
              <a:gd name="connsiteX1" fmla="*/ 1444788 w 2595082"/>
              <a:gd name="connsiteY1" fmla="*/ 533790 h 547110"/>
              <a:gd name="connsiteX2" fmla="*/ 0 w 2595082"/>
              <a:gd name="connsiteY2" fmla="*/ 391025 h 547110"/>
              <a:gd name="connsiteX0" fmla="*/ 2595082 w 2595082"/>
              <a:gd name="connsiteY0" fmla="*/ 0 h 547110"/>
              <a:gd name="connsiteX1" fmla="*/ 1626893 w 2595082"/>
              <a:gd name="connsiteY1" fmla="*/ 533790 h 547110"/>
              <a:gd name="connsiteX2" fmla="*/ 0 w 2595082"/>
              <a:gd name="connsiteY2" fmla="*/ 391025 h 547110"/>
              <a:gd name="connsiteX0" fmla="*/ 2595082 w 2595082"/>
              <a:gd name="connsiteY0" fmla="*/ 0 h 547110"/>
              <a:gd name="connsiteX1" fmla="*/ 1626893 w 2595082"/>
              <a:gd name="connsiteY1" fmla="*/ 533790 h 547110"/>
              <a:gd name="connsiteX2" fmla="*/ 0 w 2595082"/>
              <a:gd name="connsiteY2" fmla="*/ 391025 h 54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082" h="547110">
                <a:moveTo>
                  <a:pt x="2595082" y="0"/>
                </a:moveTo>
                <a:cubicBezTo>
                  <a:pt x="2249599" y="421640"/>
                  <a:pt x="2266319" y="487954"/>
                  <a:pt x="1626893" y="533790"/>
                </a:cubicBezTo>
                <a:cubicBezTo>
                  <a:pt x="987467" y="579626"/>
                  <a:pt x="115358" y="501091"/>
                  <a:pt x="0" y="3910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B39BE39-94C1-00AB-C3EE-3E35A1E7EE9D}"/>
              </a:ext>
            </a:extLst>
          </p:cNvPr>
          <p:cNvSpPr txBox="1"/>
          <p:nvPr/>
        </p:nvSpPr>
        <p:spPr>
          <a:xfrm>
            <a:off x="8206095" y="2214032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ハンドルでつなぐ</a:t>
            </a:r>
          </a:p>
        </p:txBody>
      </p:sp>
      <p:sp>
        <p:nvSpPr>
          <p:cNvPr id="2" name="四角形: 1 つの角を切り取る 1">
            <a:extLst>
              <a:ext uri="{FF2B5EF4-FFF2-40B4-BE49-F238E27FC236}">
                <a16:creationId xmlns:a16="http://schemas.microsoft.com/office/drawing/2014/main" id="{81CA8EA1-408D-21E4-FD96-DB5629C08C8D}"/>
              </a:ext>
            </a:extLst>
          </p:cNvPr>
          <p:cNvSpPr/>
          <p:nvPr/>
        </p:nvSpPr>
        <p:spPr>
          <a:xfrm>
            <a:off x="10132460" y="1283383"/>
            <a:ext cx="685800" cy="369332"/>
          </a:xfrm>
          <a:prstGeom prst="snip1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CBV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1B71227-0CE1-22ED-8E81-48FCF968A363}"/>
              </a:ext>
            </a:extLst>
          </p:cNvPr>
          <p:cNvSpPr/>
          <p:nvPr/>
        </p:nvSpPr>
        <p:spPr>
          <a:xfrm>
            <a:off x="5085961" y="1314044"/>
            <a:ext cx="2482850" cy="43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種類：デスクリプタテーブル</a:t>
            </a:r>
            <a:r>
              <a:rPr kumimoji="1" lang="en-US" altLang="ja-JP" sz="1100" dirty="0">
                <a:solidFill>
                  <a:schemeClr val="bg1"/>
                </a:solidFill>
              </a:rPr>
              <a:t>(1)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</a:rPr>
              <a:t>(</a:t>
            </a:r>
            <a:r>
              <a:rPr lang="ja-JP" altLang="en-US" sz="1100" dirty="0">
                <a:solidFill>
                  <a:schemeClr val="bg1"/>
                </a:solidFill>
              </a:rPr>
              <a:t>頂点シェーダで見れる</a:t>
            </a:r>
            <a:r>
              <a:rPr lang="en-US" altLang="ja-JP" sz="1100" dirty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BEAEA08-B8FC-D4AF-9044-79807A5DF6A1}"/>
              </a:ext>
            </a:extLst>
          </p:cNvPr>
          <p:cNvSpPr/>
          <p:nvPr/>
        </p:nvSpPr>
        <p:spPr>
          <a:xfrm>
            <a:off x="7774433" y="1528740"/>
            <a:ext cx="1959728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CBV: c0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個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71D1DBE-CD35-C072-79C1-145B5F073D85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568811" y="1529944"/>
            <a:ext cx="205622" cy="21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CD22110-D860-7598-78F1-817D3060D889}"/>
              </a:ext>
            </a:extLst>
          </p:cNvPr>
          <p:cNvSpPr/>
          <p:nvPr/>
        </p:nvSpPr>
        <p:spPr>
          <a:xfrm>
            <a:off x="7591727" y="1302322"/>
            <a:ext cx="2527491" cy="911710"/>
          </a:xfrm>
          <a:custGeom>
            <a:avLst/>
            <a:gdLst>
              <a:gd name="connsiteX0" fmla="*/ 3035300 w 3035300"/>
              <a:gd name="connsiteY0" fmla="*/ 127000 h 245245"/>
              <a:gd name="connsiteX1" fmla="*/ 736600 w 3035300"/>
              <a:gd name="connsiteY1" fmla="*/ 241300 h 245245"/>
              <a:gd name="connsiteX2" fmla="*/ 0 w 3035300"/>
              <a:gd name="connsiteY2" fmla="*/ 0 h 245245"/>
              <a:gd name="connsiteX0" fmla="*/ 2623409 w 2623409"/>
              <a:gd name="connsiteY0" fmla="*/ 0 h 337822"/>
              <a:gd name="connsiteX1" fmla="*/ 736600 w 2623409"/>
              <a:gd name="connsiteY1" fmla="*/ 336721 h 337822"/>
              <a:gd name="connsiteX2" fmla="*/ 0 w 2623409"/>
              <a:gd name="connsiteY2" fmla="*/ 95421 h 337822"/>
              <a:gd name="connsiteX0" fmla="*/ 2623409 w 2623409"/>
              <a:gd name="connsiteY0" fmla="*/ 0 h 341691"/>
              <a:gd name="connsiteX1" fmla="*/ 736600 w 2623409"/>
              <a:gd name="connsiteY1" fmla="*/ 336721 h 341691"/>
              <a:gd name="connsiteX2" fmla="*/ 0 w 2623409"/>
              <a:gd name="connsiteY2" fmla="*/ 95421 h 341691"/>
              <a:gd name="connsiteX0" fmla="*/ 2595082 w 2595082"/>
              <a:gd name="connsiteY0" fmla="*/ 0 h 426171"/>
              <a:gd name="connsiteX1" fmla="*/ 708273 w 2595082"/>
              <a:gd name="connsiteY1" fmla="*/ 336721 h 426171"/>
              <a:gd name="connsiteX2" fmla="*/ 0 w 2595082"/>
              <a:gd name="connsiteY2" fmla="*/ 391025 h 426171"/>
              <a:gd name="connsiteX0" fmla="*/ 2595082 w 2595082"/>
              <a:gd name="connsiteY0" fmla="*/ 0 h 535130"/>
              <a:gd name="connsiteX1" fmla="*/ 1444788 w 2595082"/>
              <a:gd name="connsiteY1" fmla="*/ 533790 h 535130"/>
              <a:gd name="connsiteX2" fmla="*/ 0 w 2595082"/>
              <a:gd name="connsiteY2" fmla="*/ 391025 h 535130"/>
              <a:gd name="connsiteX0" fmla="*/ 2595082 w 2595082"/>
              <a:gd name="connsiteY0" fmla="*/ 0 h 533790"/>
              <a:gd name="connsiteX1" fmla="*/ 1444788 w 2595082"/>
              <a:gd name="connsiteY1" fmla="*/ 533790 h 533790"/>
              <a:gd name="connsiteX2" fmla="*/ 0 w 2595082"/>
              <a:gd name="connsiteY2" fmla="*/ 391025 h 533790"/>
              <a:gd name="connsiteX0" fmla="*/ 2595082 w 2595082"/>
              <a:gd name="connsiteY0" fmla="*/ 0 h 535130"/>
              <a:gd name="connsiteX1" fmla="*/ 1444788 w 2595082"/>
              <a:gd name="connsiteY1" fmla="*/ 533790 h 535130"/>
              <a:gd name="connsiteX2" fmla="*/ 0 w 2595082"/>
              <a:gd name="connsiteY2" fmla="*/ 391025 h 535130"/>
              <a:gd name="connsiteX0" fmla="*/ 2595082 w 2595082"/>
              <a:gd name="connsiteY0" fmla="*/ 0 h 547110"/>
              <a:gd name="connsiteX1" fmla="*/ 1444788 w 2595082"/>
              <a:gd name="connsiteY1" fmla="*/ 533790 h 547110"/>
              <a:gd name="connsiteX2" fmla="*/ 0 w 2595082"/>
              <a:gd name="connsiteY2" fmla="*/ 391025 h 547110"/>
              <a:gd name="connsiteX0" fmla="*/ 2595082 w 2595082"/>
              <a:gd name="connsiteY0" fmla="*/ 0 h 547110"/>
              <a:gd name="connsiteX1" fmla="*/ 1626893 w 2595082"/>
              <a:gd name="connsiteY1" fmla="*/ 533790 h 547110"/>
              <a:gd name="connsiteX2" fmla="*/ 0 w 2595082"/>
              <a:gd name="connsiteY2" fmla="*/ 391025 h 547110"/>
              <a:gd name="connsiteX0" fmla="*/ 2595082 w 2595082"/>
              <a:gd name="connsiteY0" fmla="*/ 0 h 547110"/>
              <a:gd name="connsiteX1" fmla="*/ 1626893 w 2595082"/>
              <a:gd name="connsiteY1" fmla="*/ 533790 h 547110"/>
              <a:gd name="connsiteX2" fmla="*/ 0 w 2595082"/>
              <a:gd name="connsiteY2" fmla="*/ 391025 h 547110"/>
              <a:gd name="connsiteX0" fmla="*/ 2595082 w 2595082"/>
              <a:gd name="connsiteY0" fmla="*/ 0 h 800986"/>
              <a:gd name="connsiteX1" fmla="*/ 1645587 w 2595082"/>
              <a:gd name="connsiteY1" fmla="*/ 796781 h 800986"/>
              <a:gd name="connsiteX2" fmla="*/ 0 w 2595082"/>
              <a:gd name="connsiteY2" fmla="*/ 391025 h 800986"/>
              <a:gd name="connsiteX0" fmla="*/ 2595082 w 2595082"/>
              <a:gd name="connsiteY0" fmla="*/ 0 h 800986"/>
              <a:gd name="connsiteX1" fmla="*/ 1645587 w 2595082"/>
              <a:gd name="connsiteY1" fmla="*/ 796781 h 800986"/>
              <a:gd name="connsiteX2" fmla="*/ 0 w 2595082"/>
              <a:gd name="connsiteY2" fmla="*/ 391025 h 800986"/>
              <a:gd name="connsiteX0" fmla="*/ 2595082 w 2595082"/>
              <a:gd name="connsiteY0" fmla="*/ 0 h 803855"/>
              <a:gd name="connsiteX1" fmla="*/ 1645587 w 2595082"/>
              <a:gd name="connsiteY1" fmla="*/ 796781 h 803855"/>
              <a:gd name="connsiteX2" fmla="*/ 0 w 2595082"/>
              <a:gd name="connsiteY2" fmla="*/ 391025 h 803855"/>
              <a:gd name="connsiteX0" fmla="*/ 2595082 w 2595082"/>
              <a:gd name="connsiteY0" fmla="*/ 0 h 904840"/>
              <a:gd name="connsiteX1" fmla="*/ 1633124 w 2595082"/>
              <a:gd name="connsiteY1" fmla="*/ 899954 h 904840"/>
              <a:gd name="connsiteX2" fmla="*/ 0 w 2595082"/>
              <a:gd name="connsiteY2" fmla="*/ 391025 h 904840"/>
              <a:gd name="connsiteX0" fmla="*/ 2595082 w 2595082"/>
              <a:gd name="connsiteY0" fmla="*/ 0 h 876975"/>
              <a:gd name="connsiteX1" fmla="*/ 1394257 w 2595082"/>
              <a:gd name="connsiteY1" fmla="*/ 871632 h 876975"/>
              <a:gd name="connsiteX2" fmla="*/ 0 w 2595082"/>
              <a:gd name="connsiteY2" fmla="*/ 391025 h 876975"/>
              <a:gd name="connsiteX0" fmla="*/ 2595082 w 2595082"/>
              <a:gd name="connsiteY0" fmla="*/ 0 h 876975"/>
              <a:gd name="connsiteX1" fmla="*/ 1394257 w 2595082"/>
              <a:gd name="connsiteY1" fmla="*/ 871632 h 876975"/>
              <a:gd name="connsiteX2" fmla="*/ 0 w 2595082"/>
              <a:gd name="connsiteY2" fmla="*/ 391025 h 876975"/>
              <a:gd name="connsiteX0" fmla="*/ 2595082 w 2595082"/>
              <a:gd name="connsiteY0" fmla="*/ 0 h 892524"/>
              <a:gd name="connsiteX1" fmla="*/ 1394257 w 2595082"/>
              <a:gd name="connsiteY1" fmla="*/ 871632 h 892524"/>
              <a:gd name="connsiteX2" fmla="*/ 0 w 2595082"/>
              <a:gd name="connsiteY2" fmla="*/ 391025 h 892524"/>
              <a:gd name="connsiteX0" fmla="*/ 2595082 w 2595082"/>
              <a:gd name="connsiteY0" fmla="*/ 0 h 911710"/>
              <a:gd name="connsiteX1" fmla="*/ 1452416 w 2595082"/>
              <a:gd name="connsiteY1" fmla="*/ 893885 h 911710"/>
              <a:gd name="connsiteX2" fmla="*/ 0 w 2595082"/>
              <a:gd name="connsiteY2" fmla="*/ 391025 h 91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082" h="911710">
                <a:moveTo>
                  <a:pt x="2595082" y="0"/>
                </a:moveTo>
                <a:cubicBezTo>
                  <a:pt x="2500930" y="858610"/>
                  <a:pt x="2091842" y="848049"/>
                  <a:pt x="1452416" y="893885"/>
                </a:cubicBezTo>
                <a:cubicBezTo>
                  <a:pt x="812990" y="939721"/>
                  <a:pt x="86278" y="936038"/>
                  <a:pt x="0" y="3910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F4F2D70-8E7C-73CC-C9EA-99840146A111}"/>
                  </a:ext>
                </a:extLst>
              </p:cNvPr>
              <p:cNvSpPr txBox="1"/>
              <p:nvPr/>
            </p:nvSpPr>
            <p:spPr>
              <a:xfrm>
                <a:off x="11278150" y="1740201"/>
                <a:ext cx="1073051" cy="7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F4F2D70-8E7C-73CC-C9EA-99840146A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8150" y="1740201"/>
                <a:ext cx="1073051" cy="7936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E412B53-F58A-7D0D-DF0C-BC8BDA679C91}"/>
              </a:ext>
            </a:extLst>
          </p:cNvPr>
          <p:cNvCxnSpPr>
            <a:cxnSpLocks/>
            <a:stCxn id="2" idx="0"/>
            <a:endCxn id="32" idx="1"/>
          </p:cNvCxnSpPr>
          <p:nvPr/>
        </p:nvCxnSpPr>
        <p:spPr>
          <a:xfrm>
            <a:off x="10818260" y="1468049"/>
            <a:ext cx="459890" cy="66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9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8BEC0A-9478-1995-56EB-D7C00214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22" y="4135468"/>
            <a:ext cx="3921065" cy="3921065"/>
          </a:xfrm>
          <a:prstGeom prst="rect">
            <a:avLst/>
          </a:prstGeom>
        </p:spPr>
      </p:pic>
      <p:pic>
        <p:nvPicPr>
          <p:cNvPr id="7" name="図 6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6630904-1D69-5200-33C0-718F20E68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" y="3010456"/>
            <a:ext cx="10589641" cy="621364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4E4AD8F-F348-7632-E439-55EED2A95305}"/>
              </a:ext>
            </a:extLst>
          </p:cNvPr>
          <p:cNvCxnSpPr>
            <a:cxnSpLocks/>
          </p:cNvCxnSpPr>
          <p:nvPr/>
        </p:nvCxnSpPr>
        <p:spPr>
          <a:xfrm>
            <a:off x="89859" y="6460182"/>
            <a:ext cx="105896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1DC5AD-780C-C08D-7910-94F47E0ED9A8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5384679" y="3479417"/>
            <a:ext cx="0" cy="5744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F677F2-DA64-F519-5463-BE455D09A5AB}"/>
              </a:ext>
            </a:extLst>
          </p:cNvPr>
          <p:cNvSpPr txBox="1"/>
          <p:nvPr/>
        </p:nvSpPr>
        <p:spPr>
          <a:xfrm>
            <a:off x="4892107" y="3479417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EA0D47-14BE-644E-2D49-EE63E143CD62}"/>
              </a:ext>
            </a:extLst>
          </p:cNvPr>
          <p:cNvSpPr txBox="1"/>
          <p:nvPr/>
        </p:nvSpPr>
        <p:spPr>
          <a:xfrm>
            <a:off x="175806" y="6556106"/>
            <a:ext cx="429285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-1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6CF7DC-EA0C-F194-A55A-B086F740777A}"/>
              </a:ext>
            </a:extLst>
          </p:cNvPr>
          <p:cNvSpPr txBox="1"/>
          <p:nvPr/>
        </p:nvSpPr>
        <p:spPr>
          <a:xfrm>
            <a:off x="10129524" y="6556106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1903B-6F6E-EA08-7EE6-4E3C6B66D07B}"/>
              </a:ext>
            </a:extLst>
          </p:cNvPr>
          <p:cNvSpPr txBox="1"/>
          <p:nvPr/>
        </p:nvSpPr>
        <p:spPr>
          <a:xfrm>
            <a:off x="4796310" y="8712584"/>
            <a:ext cx="429285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-1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1CE888-ED47-F689-DB4A-A82062406EAD}"/>
              </a:ext>
            </a:extLst>
          </p:cNvPr>
          <p:cNvCxnSpPr>
            <a:cxnSpLocks/>
          </p:cNvCxnSpPr>
          <p:nvPr/>
        </p:nvCxnSpPr>
        <p:spPr>
          <a:xfrm>
            <a:off x="11629222" y="4140758"/>
            <a:ext cx="42109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F76BE1B-3E4F-33F0-3A1C-B3C5472EE958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1613948" y="4140758"/>
            <a:ext cx="17588" cy="4768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6DE27C0-5846-1888-FCEC-92BE74536513}"/>
              </a:ext>
            </a:extLst>
          </p:cNvPr>
          <p:cNvSpPr txBox="1"/>
          <p:nvPr/>
        </p:nvSpPr>
        <p:spPr>
          <a:xfrm>
            <a:off x="11131489" y="7827167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F86094-616D-EDFE-D5CA-2B3C4093BA3B}"/>
              </a:ext>
            </a:extLst>
          </p:cNvPr>
          <p:cNvSpPr txBox="1"/>
          <p:nvPr/>
        </p:nvSpPr>
        <p:spPr>
          <a:xfrm>
            <a:off x="15202114" y="3609638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8E9540-55B8-1866-9464-AD8DB3FF0487}"/>
              </a:ext>
            </a:extLst>
          </p:cNvPr>
          <p:cNvSpPr txBox="1"/>
          <p:nvPr/>
        </p:nvSpPr>
        <p:spPr>
          <a:xfrm>
            <a:off x="15632236" y="3575202"/>
            <a:ext cx="356188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u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9097A2-2AAA-279D-04D0-98674DD3F012}"/>
              </a:ext>
            </a:extLst>
          </p:cNvPr>
          <p:cNvSpPr txBox="1"/>
          <p:nvPr/>
        </p:nvSpPr>
        <p:spPr>
          <a:xfrm>
            <a:off x="11451884" y="8908928"/>
            <a:ext cx="324128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v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2B92E0-B65E-FCA5-2B6D-C3FEF310BD4F}"/>
              </a:ext>
            </a:extLst>
          </p:cNvPr>
          <p:cNvSpPr txBox="1"/>
          <p:nvPr/>
        </p:nvSpPr>
        <p:spPr>
          <a:xfrm>
            <a:off x="11197463" y="3644875"/>
            <a:ext cx="409086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O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2ED451F8-58DF-AFC7-73D3-40EAAA7302C6}"/>
              </a:ext>
            </a:extLst>
          </p:cNvPr>
          <p:cNvSpPr/>
          <p:nvPr/>
        </p:nvSpPr>
        <p:spPr>
          <a:xfrm>
            <a:off x="11651894" y="4185244"/>
            <a:ext cx="3898392" cy="3865996"/>
          </a:xfrm>
          <a:prstGeom prst="triangl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9FDC9E2-A4CC-CA55-E25F-C09FFE0DBA45}"/>
              </a:ext>
            </a:extLst>
          </p:cNvPr>
          <p:cNvSpPr/>
          <p:nvPr/>
        </p:nvSpPr>
        <p:spPr>
          <a:xfrm>
            <a:off x="5434445" y="2958029"/>
            <a:ext cx="8188037" cy="2133516"/>
          </a:xfrm>
          <a:custGeom>
            <a:avLst/>
            <a:gdLst>
              <a:gd name="connsiteX0" fmla="*/ 0 w 8188037"/>
              <a:gd name="connsiteY0" fmla="*/ 2133516 h 2133516"/>
              <a:gd name="connsiteX1" fmla="*/ 6328064 w 8188037"/>
              <a:gd name="connsiteY1" fmla="*/ 24162 h 2133516"/>
              <a:gd name="connsiteX2" fmla="*/ 8188037 w 8188037"/>
              <a:gd name="connsiteY2" fmla="*/ 1177553 h 213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8037" h="2133516">
                <a:moveTo>
                  <a:pt x="0" y="2133516"/>
                </a:moveTo>
                <a:cubicBezTo>
                  <a:pt x="2481695" y="1158502"/>
                  <a:pt x="4963391" y="183489"/>
                  <a:pt x="6328064" y="24162"/>
                </a:cubicBezTo>
                <a:cubicBezTo>
                  <a:pt x="7692737" y="-135165"/>
                  <a:pt x="7940387" y="521194"/>
                  <a:pt x="8188037" y="1177553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FF1B821-8529-6B70-83FC-E87BD803FA1D}"/>
              </a:ext>
            </a:extLst>
          </p:cNvPr>
          <p:cNvSpPr/>
          <p:nvPr/>
        </p:nvSpPr>
        <p:spPr>
          <a:xfrm>
            <a:off x="6721741" y="7565776"/>
            <a:ext cx="8821883" cy="2377021"/>
          </a:xfrm>
          <a:custGeom>
            <a:avLst/>
            <a:gdLst>
              <a:gd name="connsiteX0" fmla="*/ 0 w 8188037"/>
              <a:gd name="connsiteY0" fmla="*/ 2133516 h 2133516"/>
              <a:gd name="connsiteX1" fmla="*/ 6328064 w 8188037"/>
              <a:gd name="connsiteY1" fmla="*/ 24162 h 2133516"/>
              <a:gd name="connsiteX2" fmla="*/ 8188037 w 8188037"/>
              <a:gd name="connsiteY2" fmla="*/ 1177553 h 2133516"/>
              <a:gd name="connsiteX0" fmla="*/ 0 w 8821883"/>
              <a:gd name="connsiteY0" fmla="*/ 2117714 h 2668433"/>
              <a:gd name="connsiteX1" fmla="*/ 6328064 w 8821883"/>
              <a:gd name="connsiteY1" fmla="*/ 8360 h 2668433"/>
              <a:gd name="connsiteX2" fmla="*/ 8821883 w 8821883"/>
              <a:gd name="connsiteY2" fmla="*/ 2668433 h 2668433"/>
              <a:gd name="connsiteX0" fmla="*/ 0 w 8821883"/>
              <a:gd name="connsiteY0" fmla="*/ 2113360 h 3094006"/>
              <a:gd name="connsiteX1" fmla="*/ 6328064 w 8821883"/>
              <a:gd name="connsiteY1" fmla="*/ 4006 h 3094006"/>
              <a:gd name="connsiteX2" fmla="*/ 8821883 w 8821883"/>
              <a:gd name="connsiteY2" fmla="*/ 2664079 h 3094006"/>
              <a:gd name="connsiteX0" fmla="*/ 0 w 8821883"/>
              <a:gd name="connsiteY0" fmla="*/ 181669 h 2327840"/>
              <a:gd name="connsiteX1" fmla="*/ 4374573 w 8821883"/>
              <a:gd name="connsiteY1" fmla="*/ 2322197 h 2327840"/>
              <a:gd name="connsiteX2" fmla="*/ 8821883 w 8821883"/>
              <a:gd name="connsiteY2" fmla="*/ 732388 h 2327840"/>
              <a:gd name="connsiteX0" fmla="*/ 0 w 8821883"/>
              <a:gd name="connsiteY0" fmla="*/ 181669 h 2558690"/>
              <a:gd name="connsiteX1" fmla="*/ 4374573 w 8821883"/>
              <a:gd name="connsiteY1" fmla="*/ 2322197 h 2558690"/>
              <a:gd name="connsiteX2" fmla="*/ 8821883 w 8821883"/>
              <a:gd name="connsiteY2" fmla="*/ 732388 h 2558690"/>
              <a:gd name="connsiteX0" fmla="*/ 0 w 8821883"/>
              <a:gd name="connsiteY0" fmla="*/ 217461 h 2594482"/>
              <a:gd name="connsiteX1" fmla="*/ 4374573 w 8821883"/>
              <a:gd name="connsiteY1" fmla="*/ 2357989 h 2594482"/>
              <a:gd name="connsiteX2" fmla="*/ 8821883 w 8821883"/>
              <a:gd name="connsiteY2" fmla="*/ 768180 h 2594482"/>
              <a:gd name="connsiteX0" fmla="*/ 0 w 8821883"/>
              <a:gd name="connsiteY0" fmla="*/ 0 h 2377021"/>
              <a:gd name="connsiteX1" fmla="*/ 4374573 w 8821883"/>
              <a:gd name="connsiteY1" fmla="*/ 2140528 h 2377021"/>
              <a:gd name="connsiteX2" fmla="*/ 8821883 w 8821883"/>
              <a:gd name="connsiteY2" fmla="*/ 550719 h 237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1883" h="2377021">
                <a:moveTo>
                  <a:pt x="0" y="0"/>
                </a:moveTo>
                <a:cubicBezTo>
                  <a:pt x="1847849" y="1310986"/>
                  <a:pt x="2895600" y="1614055"/>
                  <a:pt x="4374573" y="2140528"/>
                </a:cubicBezTo>
                <a:cubicBezTo>
                  <a:pt x="5853546" y="2667001"/>
                  <a:pt x="7431233" y="2388178"/>
                  <a:pt x="8821883" y="550719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B261467-2023-D7B0-E7DC-BB934160AE2D}"/>
              </a:ext>
            </a:extLst>
          </p:cNvPr>
          <p:cNvSpPr/>
          <p:nvPr/>
        </p:nvSpPr>
        <p:spPr>
          <a:xfrm>
            <a:off x="4047813" y="7591047"/>
            <a:ext cx="7629415" cy="2164054"/>
          </a:xfrm>
          <a:custGeom>
            <a:avLst/>
            <a:gdLst>
              <a:gd name="connsiteX0" fmla="*/ 0 w 8188037"/>
              <a:gd name="connsiteY0" fmla="*/ 2133516 h 2133516"/>
              <a:gd name="connsiteX1" fmla="*/ 6328064 w 8188037"/>
              <a:gd name="connsiteY1" fmla="*/ 24162 h 2133516"/>
              <a:gd name="connsiteX2" fmla="*/ 8188037 w 8188037"/>
              <a:gd name="connsiteY2" fmla="*/ 1177553 h 2133516"/>
              <a:gd name="connsiteX0" fmla="*/ 0 w 8821883"/>
              <a:gd name="connsiteY0" fmla="*/ 2117714 h 2668433"/>
              <a:gd name="connsiteX1" fmla="*/ 6328064 w 8821883"/>
              <a:gd name="connsiteY1" fmla="*/ 8360 h 2668433"/>
              <a:gd name="connsiteX2" fmla="*/ 8821883 w 8821883"/>
              <a:gd name="connsiteY2" fmla="*/ 2668433 h 2668433"/>
              <a:gd name="connsiteX0" fmla="*/ 0 w 8821883"/>
              <a:gd name="connsiteY0" fmla="*/ 2113360 h 3094006"/>
              <a:gd name="connsiteX1" fmla="*/ 6328064 w 8821883"/>
              <a:gd name="connsiteY1" fmla="*/ 4006 h 3094006"/>
              <a:gd name="connsiteX2" fmla="*/ 8821883 w 8821883"/>
              <a:gd name="connsiteY2" fmla="*/ 2664079 h 3094006"/>
              <a:gd name="connsiteX0" fmla="*/ 0 w 8821883"/>
              <a:gd name="connsiteY0" fmla="*/ 181669 h 2327840"/>
              <a:gd name="connsiteX1" fmla="*/ 4374573 w 8821883"/>
              <a:gd name="connsiteY1" fmla="*/ 2322197 h 2327840"/>
              <a:gd name="connsiteX2" fmla="*/ 8821883 w 8821883"/>
              <a:gd name="connsiteY2" fmla="*/ 732388 h 2327840"/>
              <a:gd name="connsiteX0" fmla="*/ 0 w 8821883"/>
              <a:gd name="connsiteY0" fmla="*/ 181669 h 2558690"/>
              <a:gd name="connsiteX1" fmla="*/ 4374573 w 8821883"/>
              <a:gd name="connsiteY1" fmla="*/ 2322197 h 2558690"/>
              <a:gd name="connsiteX2" fmla="*/ 8821883 w 8821883"/>
              <a:gd name="connsiteY2" fmla="*/ 732388 h 2558690"/>
              <a:gd name="connsiteX0" fmla="*/ 0 w 8821883"/>
              <a:gd name="connsiteY0" fmla="*/ 217461 h 2594482"/>
              <a:gd name="connsiteX1" fmla="*/ 4374573 w 8821883"/>
              <a:gd name="connsiteY1" fmla="*/ 2357989 h 2594482"/>
              <a:gd name="connsiteX2" fmla="*/ 8821883 w 8821883"/>
              <a:gd name="connsiteY2" fmla="*/ 768180 h 2594482"/>
              <a:gd name="connsiteX0" fmla="*/ 0 w 8821883"/>
              <a:gd name="connsiteY0" fmla="*/ 0 h 2377021"/>
              <a:gd name="connsiteX1" fmla="*/ 4374573 w 8821883"/>
              <a:gd name="connsiteY1" fmla="*/ 2140528 h 2377021"/>
              <a:gd name="connsiteX2" fmla="*/ 8821883 w 8821883"/>
              <a:gd name="connsiteY2" fmla="*/ 550719 h 2377021"/>
              <a:gd name="connsiteX0" fmla="*/ 0 w 8894568"/>
              <a:gd name="connsiteY0" fmla="*/ 0 h 2172897"/>
              <a:gd name="connsiteX1" fmla="*/ 4374573 w 8894568"/>
              <a:gd name="connsiteY1" fmla="*/ 2140528 h 2172897"/>
              <a:gd name="connsiteX2" fmla="*/ 8894568 w 8894568"/>
              <a:gd name="connsiteY2" fmla="*/ 467592 h 2172897"/>
              <a:gd name="connsiteX0" fmla="*/ 0 w 8894568"/>
              <a:gd name="connsiteY0" fmla="*/ 0 h 2164054"/>
              <a:gd name="connsiteX1" fmla="*/ 4374573 w 8894568"/>
              <a:gd name="connsiteY1" fmla="*/ 2140528 h 2164054"/>
              <a:gd name="connsiteX2" fmla="*/ 8894568 w 8894568"/>
              <a:gd name="connsiteY2" fmla="*/ 467592 h 216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4568" h="2164054">
                <a:moveTo>
                  <a:pt x="0" y="0"/>
                </a:moveTo>
                <a:cubicBezTo>
                  <a:pt x="1847849" y="1310986"/>
                  <a:pt x="2892145" y="2062596"/>
                  <a:pt x="4374573" y="2140528"/>
                </a:cubicBezTo>
                <a:cubicBezTo>
                  <a:pt x="5857001" y="2218460"/>
                  <a:pt x="7176840" y="2201142"/>
                  <a:pt x="8894568" y="467592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4ABB19-C9FA-C1A4-0437-DAB346649D63}"/>
              </a:ext>
            </a:extLst>
          </p:cNvPr>
          <p:cNvSpPr txBox="1"/>
          <p:nvPr/>
        </p:nvSpPr>
        <p:spPr>
          <a:xfrm>
            <a:off x="13879299" y="4105322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(0.5, 0)</a:t>
            </a:r>
            <a:endParaRPr kumimoji="1" lang="ja-JP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CCB2C8-8CBE-7D7D-19AC-4E6BD2A7F74E}"/>
              </a:ext>
            </a:extLst>
          </p:cNvPr>
          <p:cNvSpPr txBox="1"/>
          <p:nvPr/>
        </p:nvSpPr>
        <p:spPr>
          <a:xfrm>
            <a:off x="11858899" y="7466465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(0, 1)</a:t>
            </a:r>
            <a:endParaRPr kumimoji="1" lang="ja-JP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02E3CB-B8D0-1972-855B-4CEAA67F5347}"/>
              </a:ext>
            </a:extLst>
          </p:cNvPr>
          <p:cNvSpPr txBox="1"/>
          <p:nvPr/>
        </p:nvSpPr>
        <p:spPr>
          <a:xfrm>
            <a:off x="14309199" y="7474404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(1, 1)</a:t>
            </a:r>
            <a:endParaRPr kumimoji="1" lang="ja-JP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12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423</Words>
  <Application>Microsoft Office PowerPoint</Application>
  <PresentationFormat>ユーザー設定</PresentationFormat>
  <Paragraphs>127</Paragraphs>
  <Slides>5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ListYatabePlus</vt:lpstr>
      <vt:lpstr>ＭＳ ゴシック</vt:lpstr>
      <vt:lpstr>Aptos</vt:lpstr>
      <vt:lpstr>Aptos Display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Imagire</dc:creator>
  <cp:lastModifiedBy>Takashi Imagire</cp:lastModifiedBy>
  <cp:revision>64</cp:revision>
  <dcterms:created xsi:type="dcterms:W3CDTF">2025-02-25T21:11:48Z</dcterms:created>
  <dcterms:modified xsi:type="dcterms:W3CDTF">2025-04-06T18:40:12Z</dcterms:modified>
</cp:coreProperties>
</file>