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63" r:id="rId5"/>
    <p:sldId id="257" r:id="rId6"/>
    <p:sldId id="260" r:id="rId7"/>
    <p:sldId id="264" r:id="rId8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9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kumimoji="1"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CEEA5C0-D471-C784-8F25-6F701573C643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10330071" y="281027"/>
            <a:ext cx="0" cy="395001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546311E-CF11-0A36-9B0A-BEF6A3C2B1BA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0330071" y="4274799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DE1CC88-574C-A5A2-0AC1-6776306D2579}"/>
              </a:ext>
            </a:extLst>
          </p:cNvPr>
          <p:cNvSpPr/>
          <p:nvPr/>
        </p:nvSpPr>
        <p:spPr>
          <a:xfrm>
            <a:off x="1507484" y="4911502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A0543E-79D9-C85E-1DB4-A467DD9EB682}"/>
              </a:ext>
            </a:extLst>
          </p:cNvPr>
          <p:cNvSpPr txBox="1"/>
          <p:nvPr/>
        </p:nvSpPr>
        <p:spPr>
          <a:xfrm>
            <a:off x="1550357" y="4944493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46DA306-9023-0834-CC42-F16D49E45E65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2549258" y="6269997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78FF879-79BB-358E-2CA0-A8B030AF2938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9940" y="4911502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E810CDC-2D0C-0B6E-B524-A8C9D2F3C6B4}"/>
              </a:ext>
            </a:extLst>
          </p:cNvPr>
          <p:cNvSpPr/>
          <p:nvPr/>
        </p:nvSpPr>
        <p:spPr>
          <a:xfrm>
            <a:off x="1507483" y="7786446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3EAC94D-2A74-5F34-FAF1-ECAB6B9307DE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38462" y="7786446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2F8E20D-2763-BEF7-2437-577E5C56987E}"/>
              </a:ext>
            </a:extLst>
          </p:cNvPr>
          <p:cNvSpPr/>
          <p:nvPr/>
        </p:nvSpPr>
        <p:spPr>
          <a:xfrm>
            <a:off x="1496005" y="3398195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6D3CA56-698D-27E0-D757-5A84BF82BB5D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9941" y="3733777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7C13B58-8DE1-24A0-CC10-4575A070D856}"/>
              </a:ext>
            </a:extLst>
          </p:cNvPr>
          <p:cNvSpPr/>
          <p:nvPr/>
        </p:nvSpPr>
        <p:spPr>
          <a:xfrm>
            <a:off x="2023688" y="3848520"/>
            <a:ext cx="3044247" cy="403749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5BE4224-A8CB-880D-CC54-27BED69EA378}"/>
              </a:ext>
            </a:extLst>
          </p:cNvPr>
          <p:cNvSpPr/>
          <p:nvPr/>
        </p:nvSpPr>
        <p:spPr>
          <a:xfrm>
            <a:off x="3488476" y="3586433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962E263-B934-E793-011E-809627203CBF}"/>
              </a:ext>
            </a:extLst>
          </p:cNvPr>
          <p:cNvSpPr/>
          <p:nvPr/>
        </p:nvSpPr>
        <p:spPr>
          <a:xfrm>
            <a:off x="2023688" y="4349872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47E1E0-7ED3-3B2C-8087-B615A2F420EE}"/>
              </a:ext>
            </a:extLst>
          </p:cNvPr>
          <p:cNvSpPr/>
          <p:nvPr/>
        </p:nvSpPr>
        <p:spPr>
          <a:xfrm>
            <a:off x="2027816" y="580082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341C3CD-5BE5-BE7A-C570-CBDE2823F12C}"/>
              </a:ext>
            </a:extLst>
          </p:cNvPr>
          <p:cNvSpPr/>
          <p:nvPr/>
        </p:nvSpPr>
        <p:spPr>
          <a:xfrm>
            <a:off x="2027816" y="6332341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1C090E-6BB4-0E27-65EC-F8B095692C43}"/>
              </a:ext>
            </a:extLst>
          </p:cNvPr>
          <p:cNvSpPr/>
          <p:nvPr/>
        </p:nvSpPr>
        <p:spPr>
          <a:xfrm>
            <a:off x="2027816" y="686385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B821D2-0F7D-8C6F-28C2-C2363A61B550}"/>
              </a:ext>
            </a:extLst>
          </p:cNvPr>
          <p:cNvSpPr/>
          <p:nvPr/>
        </p:nvSpPr>
        <p:spPr>
          <a:xfrm>
            <a:off x="2075262" y="8038490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353EF-6DF9-8C52-EE1B-CED72E242607}"/>
              </a:ext>
            </a:extLst>
          </p:cNvPr>
          <p:cNvSpPr txBox="1"/>
          <p:nvPr/>
        </p:nvSpPr>
        <p:spPr>
          <a:xfrm>
            <a:off x="1560110" y="7781663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1F7DED2-2302-FD40-71D2-4C8A68CE890E}"/>
              </a:ext>
            </a:extLst>
          </p:cNvPr>
          <p:cNvSpPr txBox="1"/>
          <p:nvPr/>
        </p:nvSpPr>
        <p:spPr>
          <a:xfrm>
            <a:off x="1582440" y="3472906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455A762-3A11-4163-97F5-C2972DC504A4}"/>
              </a:ext>
            </a:extLst>
          </p:cNvPr>
          <p:cNvSpPr/>
          <p:nvPr/>
        </p:nvSpPr>
        <p:spPr>
          <a:xfrm>
            <a:off x="3470648" y="8504455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4C6C598-1797-2F53-6DC4-69563169F662}"/>
              </a:ext>
            </a:extLst>
          </p:cNvPr>
          <p:cNvSpPr/>
          <p:nvPr/>
        </p:nvSpPr>
        <p:spPr>
          <a:xfrm>
            <a:off x="8274914" y="9110947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75E5E8F-A02F-8BB9-32CA-8B07A513934B}"/>
              </a:ext>
            </a:extLst>
          </p:cNvPr>
          <p:cNvSpPr txBox="1"/>
          <p:nvPr/>
        </p:nvSpPr>
        <p:spPr>
          <a:xfrm>
            <a:off x="8287614" y="9177414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7EF654B-E35F-A558-1E0F-51EBDAEAC0BC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0317371" y="9110947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BC1B74-EDDA-D446-FCF5-1DAB10734103}"/>
              </a:ext>
            </a:extLst>
          </p:cNvPr>
          <p:cNvSpPr/>
          <p:nvPr/>
        </p:nvSpPr>
        <p:spPr>
          <a:xfrm>
            <a:off x="8903625" y="9434904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5912974-0EF4-F534-EA8D-80F9C9ED129F}"/>
              </a:ext>
            </a:extLst>
          </p:cNvPr>
          <p:cNvSpPr/>
          <p:nvPr/>
        </p:nvSpPr>
        <p:spPr>
          <a:xfrm>
            <a:off x="8898423" y="11023926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2B07C9B-4302-AA7C-F569-D97BF249BE40}"/>
              </a:ext>
            </a:extLst>
          </p:cNvPr>
          <p:cNvSpPr/>
          <p:nvPr/>
        </p:nvSpPr>
        <p:spPr>
          <a:xfrm>
            <a:off x="8906110" y="996457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481073B-A6D3-9BB6-EA04-FC98038DD4F5}"/>
              </a:ext>
            </a:extLst>
          </p:cNvPr>
          <p:cNvSpPr/>
          <p:nvPr/>
        </p:nvSpPr>
        <p:spPr>
          <a:xfrm>
            <a:off x="8906110" y="10494252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7EC9B3-81E6-2284-579E-AF2A8170E422}"/>
              </a:ext>
            </a:extLst>
          </p:cNvPr>
          <p:cNvSpPr/>
          <p:nvPr/>
        </p:nvSpPr>
        <p:spPr>
          <a:xfrm>
            <a:off x="8903625" y="11553599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B52DB36-B737-C81D-1A1E-8FBEF18AE2DD}"/>
              </a:ext>
            </a:extLst>
          </p:cNvPr>
          <p:cNvCxnSpPr>
            <a:cxnSpLocks/>
          </p:cNvCxnSpPr>
          <p:nvPr/>
        </p:nvCxnSpPr>
        <p:spPr>
          <a:xfrm>
            <a:off x="5083541" y="5849153"/>
            <a:ext cx="3295446" cy="32617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D323FA8-5B9B-D026-DD99-F731D3A6626A}"/>
              </a:ext>
            </a:extLst>
          </p:cNvPr>
          <p:cNvCxnSpPr>
            <a:cxnSpLocks/>
          </p:cNvCxnSpPr>
          <p:nvPr/>
        </p:nvCxnSpPr>
        <p:spPr>
          <a:xfrm>
            <a:off x="5067364" y="6267431"/>
            <a:ext cx="3184088" cy="56929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C654400-593A-BDDB-5940-EFEC86B89FC5}"/>
              </a:ext>
            </a:extLst>
          </p:cNvPr>
          <p:cNvSpPr/>
          <p:nvPr/>
        </p:nvSpPr>
        <p:spPr>
          <a:xfrm>
            <a:off x="8287614" y="4274799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A8EB75-E96F-60F9-BFB8-F26AB6815F5E}"/>
              </a:ext>
            </a:extLst>
          </p:cNvPr>
          <p:cNvSpPr txBox="1"/>
          <p:nvPr/>
        </p:nvSpPr>
        <p:spPr>
          <a:xfrm>
            <a:off x="8462605" y="4291144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405C1E-3473-13E3-B59E-3BCAEC944B76}"/>
              </a:ext>
            </a:extLst>
          </p:cNvPr>
          <p:cNvSpPr/>
          <p:nvPr/>
        </p:nvSpPr>
        <p:spPr>
          <a:xfrm>
            <a:off x="8903625" y="6549925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FC2C4EF-3658-7583-3E8C-5DDEA9578411}"/>
              </a:ext>
            </a:extLst>
          </p:cNvPr>
          <p:cNvSpPr/>
          <p:nvPr/>
        </p:nvSpPr>
        <p:spPr>
          <a:xfrm>
            <a:off x="8903625" y="8493546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89E0406-D89D-49E5-06F0-9271C65640F3}"/>
              </a:ext>
            </a:extLst>
          </p:cNvPr>
          <p:cNvSpPr/>
          <p:nvPr/>
        </p:nvSpPr>
        <p:spPr>
          <a:xfrm>
            <a:off x="8903625" y="460630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64BB26-3470-2985-C6FF-D2C1B3E234F0}"/>
              </a:ext>
            </a:extLst>
          </p:cNvPr>
          <p:cNvSpPr/>
          <p:nvPr/>
        </p:nvSpPr>
        <p:spPr>
          <a:xfrm>
            <a:off x="8903625" y="509221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2863C12-29C2-ECCC-70C5-D1CBDB2E28DE}"/>
              </a:ext>
            </a:extLst>
          </p:cNvPr>
          <p:cNvSpPr/>
          <p:nvPr/>
        </p:nvSpPr>
        <p:spPr>
          <a:xfrm>
            <a:off x="8903625" y="557811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CE7B70A-553F-A2F3-99CD-A31113C16C27}"/>
              </a:ext>
            </a:extLst>
          </p:cNvPr>
          <p:cNvSpPr/>
          <p:nvPr/>
        </p:nvSpPr>
        <p:spPr>
          <a:xfrm>
            <a:off x="8903625" y="606402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553A77-B4F6-283D-99D7-150E91DAEFC9}"/>
              </a:ext>
            </a:extLst>
          </p:cNvPr>
          <p:cNvSpPr/>
          <p:nvPr/>
        </p:nvSpPr>
        <p:spPr>
          <a:xfrm>
            <a:off x="8903625" y="703583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498B7FC-5C60-36AE-BC54-B2064B49241E}"/>
              </a:ext>
            </a:extLst>
          </p:cNvPr>
          <p:cNvSpPr/>
          <p:nvPr/>
        </p:nvSpPr>
        <p:spPr>
          <a:xfrm>
            <a:off x="8903625" y="752173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テクスチャの生成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567B31-4B06-32D5-EE6F-521BD5237696}"/>
              </a:ext>
            </a:extLst>
          </p:cNvPr>
          <p:cNvCxnSpPr>
            <a:cxnSpLocks/>
          </p:cNvCxnSpPr>
          <p:nvPr/>
        </p:nvCxnSpPr>
        <p:spPr>
          <a:xfrm flipV="1">
            <a:off x="5073714" y="4269749"/>
            <a:ext cx="3418796" cy="8012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2EB9F7C-682F-5C26-9F81-DBB76359155F}"/>
              </a:ext>
            </a:extLst>
          </p:cNvPr>
          <p:cNvCxnSpPr>
            <a:cxnSpLocks/>
          </p:cNvCxnSpPr>
          <p:nvPr/>
        </p:nvCxnSpPr>
        <p:spPr>
          <a:xfrm>
            <a:off x="5073714" y="4731399"/>
            <a:ext cx="3241505" cy="41997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167F49-F909-34D4-73CC-14B80332D5E5}"/>
              </a:ext>
            </a:extLst>
          </p:cNvPr>
          <p:cNvSpPr/>
          <p:nvPr/>
        </p:nvSpPr>
        <p:spPr>
          <a:xfrm>
            <a:off x="8301282" y="281027"/>
            <a:ext cx="4057578" cy="3950014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240642-0D7D-5CC8-4E6C-FAE7E6AC63D9}"/>
              </a:ext>
            </a:extLst>
          </p:cNvPr>
          <p:cNvSpPr/>
          <p:nvPr/>
        </p:nvSpPr>
        <p:spPr>
          <a:xfrm>
            <a:off x="8898423" y="58206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DXGI</a:t>
            </a:r>
            <a:r>
              <a:rPr kumimoji="1" lang="ja-JP" altLang="en-US" sz="1100" dirty="0"/>
              <a:t>オブジェクトの生成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24D450-69A6-0D06-C094-BC2E33D1C2F5}"/>
              </a:ext>
            </a:extLst>
          </p:cNvPr>
          <p:cNvSpPr/>
          <p:nvPr/>
        </p:nvSpPr>
        <p:spPr>
          <a:xfrm>
            <a:off x="8903625" y="110208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デバイスの生成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74BBDB4-F75D-4059-80BC-35AEFDB9A2C2}"/>
              </a:ext>
            </a:extLst>
          </p:cNvPr>
          <p:cNvSpPr/>
          <p:nvPr/>
        </p:nvSpPr>
        <p:spPr>
          <a:xfrm>
            <a:off x="8903625" y="1622103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コマンドキューの生成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7B74A2-3CD3-3E01-0F49-A442B80F9A3C}"/>
              </a:ext>
            </a:extLst>
          </p:cNvPr>
          <p:cNvSpPr/>
          <p:nvPr/>
        </p:nvSpPr>
        <p:spPr>
          <a:xfrm>
            <a:off x="8903625" y="2142121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スワップチェーンの生成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49FF8A7-FA55-B854-C95C-B9DDDEF18913}"/>
              </a:ext>
            </a:extLst>
          </p:cNvPr>
          <p:cNvSpPr/>
          <p:nvPr/>
        </p:nvSpPr>
        <p:spPr>
          <a:xfrm>
            <a:off x="8903625" y="2662139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デスクリプターヒープの生成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4102D2-DD03-498C-6AC4-A6A4FBD665F3}"/>
              </a:ext>
            </a:extLst>
          </p:cNvPr>
          <p:cNvSpPr/>
          <p:nvPr/>
        </p:nvSpPr>
        <p:spPr>
          <a:xfrm>
            <a:off x="8903625" y="318215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フレームリソースの生成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B45148C-74BC-E2DC-8C8C-14F708DAF305}"/>
              </a:ext>
            </a:extLst>
          </p:cNvPr>
          <p:cNvSpPr/>
          <p:nvPr/>
        </p:nvSpPr>
        <p:spPr>
          <a:xfrm>
            <a:off x="8903625" y="3702176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深度バッファの生成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2220B7E-766D-FF51-2A43-4E65A61B8B2E}"/>
              </a:ext>
            </a:extLst>
          </p:cNvPr>
          <p:cNvSpPr txBox="1"/>
          <p:nvPr/>
        </p:nvSpPr>
        <p:spPr>
          <a:xfrm>
            <a:off x="8378987" y="276699"/>
            <a:ext cx="1786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E6ECC9D-3C96-7267-7C9D-3A93419A9535}"/>
              </a:ext>
            </a:extLst>
          </p:cNvPr>
          <p:cNvCxnSpPr>
            <a:cxnSpLocks/>
          </p:cNvCxnSpPr>
          <p:nvPr/>
        </p:nvCxnSpPr>
        <p:spPr>
          <a:xfrm flipV="1">
            <a:off x="5067364" y="431551"/>
            <a:ext cx="3247855" cy="34169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0BE9BE8-332C-DB53-3DD2-AA237EC68D8A}"/>
              </a:ext>
            </a:extLst>
          </p:cNvPr>
          <p:cNvCxnSpPr>
            <a:cxnSpLocks/>
          </p:cNvCxnSpPr>
          <p:nvPr/>
        </p:nvCxnSpPr>
        <p:spPr>
          <a:xfrm flipV="1">
            <a:off x="5104097" y="4224677"/>
            <a:ext cx="3394192" cy="395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9B89B-8D3B-A8D0-56C7-980D44D0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01B17CF-3A81-FDB1-2696-310EAA89F437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9509939" y="2343079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DE85413-746C-E9F1-AFE3-F23D383E0624}"/>
              </a:ext>
            </a:extLst>
          </p:cNvPr>
          <p:cNvSpPr/>
          <p:nvPr/>
        </p:nvSpPr>
        <p:spPr>
          <a:xfrm>
            <a:off x="1507484" y="4911502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A123E4-7AA0-F9DF-2DF8-50856ADC7D86}"/>
              </a:ext>
            </a:extLst>
          </p:cNvPr>
          <p:cNvSpPr txBox="1"/>
          <p:nvPr/>
        </p:nvSpPr>
        <p:spPr>
          <a:xfrm>
            <a:off x="1550357" y="4944493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5825253D-F86B-8653-84E9-D4087E418AC5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>
            <a:off x="2549258" y="6269997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01D9877-344E-0E95-633D-B3D5B2E0FD5E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9940" y="4911502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094A7B5-6EF5-B995-DDEE-F6AE46BEFEF2}"/>
              </a:ext>
            </a:extLst>
          </p:cNvPr>
          <p:cNvSpPr/>
          <p:nvPr/>
        </p:nvSpPr>
        <p:spPr>
          <a:xfrm>
            <a:off x="1507483" y="7786446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7D9676B-8BFD-69E1-D267-51B8BD83783B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38462" y="7786446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44CF9A-EC4C-A35F-40EF-4AC049991BB9}"/>
              </a:ext>
            </a:extLst>
          </p:cNvPr>
          <p:cNvSpPr/>
          <p:nvPr/>
        </p:nvSpPr>
        <p:spPr>
          <a:xfrm>
            <a:off x="1496005" y="3398195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F90157A-7CED-9909-E3B2-010CACDC117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9941" y="3733777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FCCD65-6F50-34B9-B23E-407A3C4717DA}"/>
              </a:ext>
            </a:extLst>
          </p:cNvPr>
          <p:cNvSpPr/>
          <p:nvPr/>
        </p:nvSpPr>
        <p:spPr>
          <a:xfrm>
            <a:off x="2023688" y="3848520"/>
            <a:ext cx="3044247" cy="4037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461BBE-8A2D-432B-21AC-60DE4FD3106D}"/>
              </a:ext>
            </a:extLst>
          </p:cNvPr>
          <p:cNvSpPr/>
          <p:nvPr/>
        </p:nvSpPr>
        <p:spPr>
          <a:xfrm>
            <a:off x="3488476" y="3586433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F341B8-11CA-7118-B257-DFC994EBC788}"/>
              </a:ext>
            </a:extLst>
          </p:cNvPr>
          <p:cNvSpPr/>
          <p:nvPr/>
        </p:nvSpPr>
        <p:spPr>
          <a:xfrm>
            <a:off x="2023688" y="4349872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2FC681D-9C22-3530-3FC6-C878D90194DA}"/>
              </a:ext>
            </a:extLst>
          </p:cNvPr>
          <p:cNvSpPr/>
          <p:nvPr/>
        </p:nvSpPr>
        <p:spPr>
          <a:xfrm>
            <a:off x="2027816" y="580082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38EEF39-02BD-84E6-CACD-741B9737D26A}"/>
              </a:ext>
            </a:extLst>
          </p:cNvPr>
          <p:cNvSpPr/>
          <p:nvPr/>
        </p:nvSpPr>
        <p:spPr>
          <a:xfrm>
            <a:off x="2027816" y="6332341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6EAE4D-CFDA-5098-D2D0-13A5A19D2609}"/>
              </a:ext>
            </a:extLst>
          </p:cNvPr>
          <p:cNvSpPr/>
          <p:nvPr/>
        </p:nvSpPr>
        <p:spPr>
          <a:xfrm>
            <a:off x="2027816" y="686385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7A00004-4801-C8B6-569C-ADF193BAE400}"/>
              </a:ext>
            </a:extLst>
          </p:cNvPr>
          <p:cNvSpPr/>
          <p:nvPr/>
        </p:nvSpPr>
        <p:spPr>
          <a:xfrm>
            <a:off x="2075262" y="8038490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7309B5-1657-E020-463B-019F2D6D5EAF}"/>
              </a:ext>
            </a:extLst>
          </p:cNvPr>
          <p:cNvSpPr txBox="1"/>
          <p:nvPr/>
        </p:nvSpPr>
        <p:spPr>
          <a:xfrm>
            <a:off x="1560110" y="7781663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E860CC2-F980-8EF5-4435-A114294EF8F9}"/>
              </a:ext>
            </a:extLst>
          </p:cNvPr>
          <p:cNvSpPr txBox="1"/>
          <p:nvPr/>
        </p:nvSpPr>
        <p:spPr>
          <a:xfrm>
            <a:off x="1582440" y="3472906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1F93DBA-A1EB-BF24-0B91-AF5A0FB4E5CE}"/>
              </a:ext>
            </a:extLst>
          </p:cNvPr>
          <p:cNvSpPr/>
          <p:nvPr/>
        </p:nvSpPr>
        <p:spPr>
          <a:xfrm>
            <a:off x="3470648" y="8504455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C497750-2658-E598-7EDF-E6E8A2E63542}"/>
              </a:ext>
            </a:extLst>
          </p:cNvPr>
          <p:cNvSpPr/>
          <p:nvPr/>
        </p:nvSpPr>
        <p:spPr>
          <a:xfrm>
            <a:off x="7454782" y="7179227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9F6BAE-6D91-2FB0-DE2D-D3751942F194}"/>
              </a:ext>
            </a:extLst>
          </p:cNvPr>
          <p:cNvSpPr txBox="1"/>
          <p:nvPr/>
        </p:nvSpPr>
        <p:spPr>
          <a:xfrm>
            <a:off x="7467482" y="7245694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59DC8F0-B33A-E0BA-E904-A9DEAB0210E3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9497239" y="7179227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A011EA-3662-8C01-5FE4-8CE8EA24A115}"/>
              </a:ext>
            </a:extLst>
          </p:cNvPr>
          <p:cNvSpPr/>
          <p:nvPr/>
        </p:nvSpPr>
        <p:spPr>
          <a:xfrm>
            <a:off x="8083493" y="7503184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FFBC4E-E66B-D84E-736C-02DC69397B6B}"/>
              </a:ext>
            </a:extLst>
          </p:cNvPr>
          <p:cNvSpPr/>
          <p:nvPr/>
        </p:nvSpPr>
        <p:spPr>
          <a:xfrm>
            <a:off x="8078291" y="9092206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1B763EF-413A-2264-5936-1A49C11B8D21}"/>
              </a:ext>
            </a:extLst>
          </p:cNvPr>
          <p:cNvSpPr/>
          <p:nvPr/>
        </p:nvSpPr>
        <p:spPr>
          <a:xfrm>
            <a:off x="8085978" y="8032858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B3DDC7D-C6A0-7F90-1FB3-6B2706CC6299}"/>
              </a:ext>
            </a:extLst>
          </p:cNvPr>
          <p:cNvSpPr/>
          <p:nvPr/>
        </p:nvSpPr>
        <p:spPr>
          <a:xfrm>
            <a:off x="8085978" y="8562532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76452BC-2929-E55C-0D42-501DB98C109B}"/>
              </a:ext>
            </a:extLst>
          </p:cNvPr>
          <p:cNvSpPr/>
          <p:nvPr/>
        </p:nvSpPr>
        <p:spPr>
          <a:xfrm>
            <a:off x="8083493" y="9621879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5FD3308-000B-0DDA-6D85-5DC5859A8DEC}"/>
              </a:ext>
            </a:extLst>
          </p:cNvPr>
          <p:cNvCxnSpPr>
            <a:cxnSpLocks/>
          </p:cNvCxnSpPr>
          <p:nvPr/>
        </p:nvCxnSpPr>
        <p:spPr>
          <a:xfrm>
            <a:off x="5067364" y="5800828"/>
            <a:ext cx="2575109" cy="13783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FFE6D41-05E7-B8CB-6938-11A75310088E}"/>
              </a:ext>
            </a:extLst>
          </p:cNvPr>
          <p:cNvCxnSpPr>
            <a:cxnSpLocks/>
          </p:cNvCxnSpPr>
          <p:nvPr/>
        </p:nvCxnSpPr>
        <p:spPr>
          <a:xfrm>
            <a:off x="5067364" y="6207651"/>
            <a:ext cx="2474079" cy="39243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F04148-1F38-55E0-A65C-8ED15B29C75B}"/>
              </a:ext>
            </a:extLst>
          </p:cNvPr>
          <p:cNvSpPr/>
          <p:nvPr/>
        </p:nvSpPr>
        <p:spPr>
          <a:xfrm>
            <a:off x="8083493" y="6075920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定数バッファの生成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A5DF5FD-61E4-C809-AA58-FABAB8D07B0A}"/>
              </a:ext>
            </a:extLst>
          </p:cNvPr>
          <p:cNvSpPr/>
          <p:nvPr/>
        </p:nvSpPr>
        <p:spPr>
          <a:xfrm>
            <a:off x="7467482" y="2343079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B8C739F-347C-B2BA-91F5-F626A457BBD0}"/>
              </a:ext>
            </a:extLst>
          </p:cNvPr>
          <p:cNvSpPr txBox="1"/>
          <p:nvPr/>
        </p:nvSpPr>
        <p:spPr>
          <a:xfrm>
            <a:off x="7642473" y="2359424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789DE61-0171-AED9-9117-1081CDD27329}"/>
              </a:ext>
            </a:extLst>
          </p:cNvPr>
          <p:cNvSpPr/>
          <p:nvPr/>
        </p:nvSpPr>
        <p:spPr>
          <a:xfrm>
            <a:off x="8083493" y="4618205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CCF3566-C5D7-E6D9-537A-3B93BD052D27}"/>
              </a:ext>
            </a:extLst>
          </p:cNvPr>
          <p:cNvSpPr/>
          <p:nvPr/>
        </p:nvSpPr>
        <p:spPr>
          <a:xfrm>
            <a:off x="8083493" y="6561826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E6D29D2-38A2-3002-2DDE-261C223BC89A}"/>
              </a:ext>
            </a:extLst>
          </p:cNvPr>
          <p:cNvSpPr/>
          <p:nvPr/>
        </p:nvSpPr>
        <p:spPr>
          <a:xfrm>
            <a:off x="8083493" y="2674585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2D9E15B-BD5A-02B4-2CBB-4D3DD543AEF5}"/>
              </a:ext>
            </a:extLst>
          </p:cNvPr>
          <p:cNvSpPr/>
          <p:nvPr/>
        </p:nvSpPr>
        <p:spPr>
          <a:xfrm>
            <a:off x="8083493" y="316049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E5D9B0C-0314-B2A1-1F53-E0573D6DD6E2}"/>
              </a:ext>
            </a:extLst>
          </p:cNvPr>
          <p:cNvSpPr/>
          <p:nvPr/>
        </p:nvSpPr>
        <p:spPr>
          <a:xfrm>
            <a:off x="8083493" y="364639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60044B5-5653-5067-F33A-10E033FEAA65}"/>
              </a:ext>
            </a:extLst>
          </p:cNvPr>
          <p:cNvSpPr/>
          <p:nvPr/>
        </p:nvSpPr>
        <p:spPr>
          <a:xfrm>
            <a:off x="8083493" y="413230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7B049-4926-BAAD-0BDB-B3C9D419B9BA}"/>
              </a:ext>
            </a:extLst>
          </p:cNvPr>
          <p:cNvSpPr/>
          <p:nvPr/>
        </p:nvSpPr>
        <p:spPr>
          <a:xfrm>
            <a:off x="8083493" y="510411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0D89C7-E65B-5D68-C98E-15C79BCCC74E}"/>
              </a:ext>
            </a:extLst>
          </p:cNvPr>
          <p:cNvSpPr/>
          <p:nvPr/>
        </p:nvSpPr>
        <p:spPr>
          <a:xfrm>
            <a:off x="8083493" y="559001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テクスチャの生成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25DA420-0C92-3E77-3290-1177B033A58F}"/>
              </a:ext>
            </a:extLst>
          </p:cNvPr>
          <p:cNvCxnSpPr>
            <a:cxnSpLocks/>
          </p:cNvCxnSpPr>
          <p:nvPr/>
        </p:nvCxnSpPr>
        <p:spPr>
          <a:xfrm flipV="1">
            <a:off x="5073714" y="2441542"/>
            <a:ext cx="2467729" cy="19083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4880625-402C-F9EF-1170-7463E0F47A7D}"/>
              </a:ext>
            </a:extLst>
          </p:cNvPr>
          <p:cNvCxnSpPr>
            <a:cxnSpLocks/>
          </p:cNvCxnSpPr>
          <p:nvPr/>
        </p:nvCxnSpPr>
        <p:spPr>
          <a:xfrm>
            <a:off x="5073714" y="4731399"/>
            <a:ext cx="2467729" cy="22372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EA3AC6-4681-AB79-1264-6F52D3A142B2}"/>
              </a:ext>
            </a:extLst>
          </p:cNvPr>
          <p:cNvSpPr/>
          <p:nvPr/>
        </p:nvSpPr>
        <p:spPr>
          <a:xfrm>
            <a:off x="2027816" y="5269315"/>
            <a:ext cx="3044247" cy="406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動きをつける</a:t>
            </a:r>
          </a:p>
        </p:txBody>
      </p:sp>
    </p:spTree>
    <p:extLst>
      <p:ext uri="{BB962C8B-B14F-4D97-AF65-F5344CB8AC3E}">
        <p14:creationId xmlns:p14="http://schemas.microsoft.com/office/powerpoint/2010/main" val="30945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64E91B-F480-601C-869C-E461FAA28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CB5B62-3686-B7A5-F2A6-43579B63658C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10330071" y="281027"/>
            <a:ext cx="0" cy="395001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71B0EF2-FACA-6BD8-9A50-D25E8E0E409E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0330071" y="4274799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8557962-7209-8D5A-2B99-42579C206923}"/>
              </a:ext>
            </a:extLst>
          </p:cNvPr>
          <p:cNvSpPr/>
          <p:nvPr/>
        </p:nvSpPr>
        <p:spPr>
          <a:xfrm>
            <a:off x="1507484" y="4911502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D82C0F-9E25-D150-4C66-BBF306B4C6B3}"/>
              </a:ext>
            </a:extLst>
          </p:cNvPr>
          <p:cNvSpPr txBox="1"/>
          <p:nvPr/>
        </p:nvSpPr>
        <p:spPr>
          <a:xfrm>
            <a:off x="1550357" y="4944493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68A6E6F1-87C3-AAA5-C986-EAC2C73010B2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>
            <a:off x="2549258" y="6269997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1D197E5-FEAC-873D-3EE2-982B3F7E7423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9940" y="4911502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050D952-9234-462C-B73F-08B7B7EE3F9D}"/>
              </a:ext>
            </a:extLst>
          </p:cNvPr>
          <p:cNvSpPr/>
          <p:nvPr/>
        </p:nvSpPr>
        <p:spPr>
          <a:xfrm>
            <a:off x="1507483" y="7786446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1A1812D-4921-2E1B-AA1D-0EFF607F1CEB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38462" y="7786446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7C9C4A5-3F04-74AD-CDD3-F85193AB3A17}"/>
              </a:ext>
            </a:extLst>
          </p:cNvPr>
          <p:cNvSpPr/>
          <p:nvPr/>
        </p:nvSpPr>
        <p:spPr>
          <a:xfrm>
            <a:off x="1496005" y="3398195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BEA340-5CEC-2D44-7497-9C95943E188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9941" y="3733777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57F234-5C42-B652-0F1C-1788A1D15CFA}"/>
              </a:ext>
            </a:extLst>
          </p:cNvPr>
          <p:cNvSpPr/>
          <p:nvPr/>
        </p:nvSpPr>
        <p:spPr>
          <a:xfrm>
            <a:off x="2023688" y="3848520"/>
            <a:ext cx="3044247" cy="403749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9480237-DC6E-D1F2-56D8-ED9837C751F4}"/>
              </a:ext>
            </a:extLst>
          </p:cNvPr>
          <p:cNvSpPr/>
          <p:nvPr/>
        </p:nvSpPr>
        <p:spPr>
          <a:xfrm>
            <a:off x="3488476" y="3586433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104A10-BA8C-30F7-F3E8-FAB05C995131}"/>
              </a:ext>
            </a:extLst>
          </p:cNvPr>
          <p:cNvSpPr/>
          <p:nvPr/>
        </p:nvSpPr>
        <p:spPr>
          <a:xfrm>
            <a:off x="2023688" y="4349872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6C2BF14-CE89-FA99-71AA-C9B77DF4082B}"/>
              </a:ext>
            </a:extLst>
          </p:cNvPr>
          <p:cNvSpPr/>
          <p:nvPr/>
        </p:nvSpPr>
        <p:spPr>
          <a:xfrm>
            <a:off x="2027816" y="580082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0A1F6A0-46AD-7B95-5E9D-6284EC1B7FA4}"/>
              </a:ext>
            </a:extLst>
          </p:cNvPr>
          <p:cNvSpPr/>
          <p:nvPr/>
        </p:nvSpPr>
        <p:spPr>
          <a:xfrm>
            <a:off x="2027816" y="6332341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EC4960-C52B-A3CB-3638-F46D9FD0A35D}"/>
              </a:ext>
            </a:extLst>
          </p:cNvPr>
          <p:cNvSpPr/>
          <p:nvPr/>
        </p:nvSpPr>
        <p:spPr>
          <a:xfrm>
            <a:off x="2027816" y="686385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3EFFC4-F463-1775-455D-66C01223264E}"/>
              </a:ext>
            </a:extLst>
          </p:cNvPr>
          <p:cNvSpPr/>
          <p:nvPr/>
        </p:nvSpPr>
        <p:spPr>
          <a:xfrm>
            <a:off x="2075262" y="8038490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5D9E2F8-E09B-7043-51B3-655B8299F364}"/>
              </a:ext>
            </a:extLst>
          </p:cNvPr>
          <p:cNvSpPr txBox="1"/>
          <p:nvPr/>
        </p:nvSpPr>
        <p:spPr>
          <a:xfrm>
            <a:off x="1560110" y="7781663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52303F5-63FE-A0BE-38F1-31DBB4779F70}"/>
              </a:ext>
            </a:extLst>
          </p:cNvPr>
          <p:cNvSpPr txBox="1"/>
          <p:nvPr/>
        </p:nvSpPr>
        <p:spPr>
          <a:xfrm>
            <a:off x="1582440" y="3472906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74653AF-4A58-EC04-60D0-017E4FDECEB3}"/>
              </a:ext>
            </a:extLst>
          </p:cNvPr>
          <p:cNvSpPr/>
          <p:nvPr/>
        </p:nvSpPr>
        <p:spPr>
          <a:xfrm>
            <a:off x="3470648" y="8504455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3D71CCA-6BA5-2912-0BA1-92A8D1679A0D}"/>
              </a:ext>
            </a:extLst>
          </p:cNvPr>
          <p:cNvSpPr/>
          <p:nvPr/>
        </p:nvSpPr>
        <p:spPr>
          <a:xfrm>
            <a:off x="8274914" y="9110947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F1B56BF-AFFC-A70C-BA82-C7F3FBF4F705}"/>
              </a:ext>
            </a:extLst>
          </p:cNvPr>
          <p:cNvSpPr txBox="1"/>
          <p:nvPr/>
        </p:nvSpPr>
        <p:spPr>
          <a:xfrm>
            <a:off x="8287614" y="9177414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EDE8259-D61A-B6E1-B8E4-578F1AB8256F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0317371" y="9110947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E59D11C-BE2A-CE49-DE65-DE51C42884A2}"/>
              </a:ext>
            </a:extLst>
          </p:cNvPr>
          <p:cNvSpPr/>
          <p:nvPr/>
        </p:nvSpPr>
        <p:spPr>
          <a:xfrm>
            <a:off x="8903625" y="9434904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DFE70E6-D905-A626-185A-1B1EF7FF0CC4}"/>
              </a:ext>
            </a:extLst>
          </p:cNvPr>
          <p:cNvSpPr/>
          <p:nvPr/>
        </p:nvSpPr>
        <p:spPr>
          <a:xfrm>
            <a:off x="8898423" y="11023926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545ADF8-0263-B184-60DD-0C64BD6D0D5A}"/>
              </a:ext>
            </a:extLst>
          </p:cNvPr>
          <p:cNvSpPr/>
          <p:nvPr/>
        </p:nvSpPr>
        <p:spPr>
          <a:xfrm>
            <a:off x="8906110" y="996457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B38BF26-2781-35FC-25B8-1A535BC0BE03}"/>
              </a:ext>
            </a:extLst>
          </p:cNvPr>
          <p:cNvSpPr/>
          <p:nvPr/>
        </p:nvSpPr>
        <p:spPr>
          <a:xfrm>
            <a:off x="8906110" y="10494252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A6434EC-4D68-7F3E-AF38-3143051C9753}"/>
              </a:ext>
            </a:extLst>
          </p:cNvPr>
          <p:cNvSpPr/>
          <p:nvPr/>
        </p:nvSpPr>
        <p:spPr>
          <a:xfrm>
            <a:off x="8903625" y="11553599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C7E9998-E3C1-3247-2730-81021469D091}"/>
              </a:ext>
            </a:extLst>
          </p:cNvPr>
          <p:cNvCxnSpPr>
            <a:cxnSpLocks/>
          </p:cNvCxnSpPr>
          <p:nvPr/>
        </p:nvCxnSpPr>
        <p:spPr>
          <a:xfrm>
            <a:off x="5083541" y="5849153"/>
            <a:ext cx="3295446" cy="32617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DFF92F-A43E-6A5F-8BCE-21F66CF8D71B}"/>
              </a:ext>
            </a:extLst>
          </p:cNvPr>
          <p:cNvCxnSpPr>
            <a:cxnSpLocks/>
          </p:cNvCxnSpPr>
          <p:nvPr/>
        </p:nvCxnSpPr>
        <p:spPr>
          <a:xfrm>
            <a:off x="5067364" y="6267431"/>
            <a:ext cx="3184088" cy="56929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A87119-0418-4299-D0EB-BC3AB2AA0B0F}"/>
              </a:ext>
            </a:extLst>
          </p:cNvPr>
          <p:cNvSpPr/>
          <p:nvPr/>
        </p:nvSpPr>
        <p:spPr>
          <a:xfrm>
            <a:off x="8903625" y="8007640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定数バッファの生成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A46AA52-5775-0D6D-58A3-845024EABAE7}"/>
              </a:ext>
            </a:extLst>
          </p:cNvPr>
          <p:cNvSpPr/>
          <p:nvPr/>
        </p:nvSpPr>
        <p:spPr>
          <a:xfrm>
            <a:off x="8287614" y="4274799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B6DA6B-1DB2-E036-A866-95F332C80D37}"/>
              </a:ext>
            </a:extLst>
          </p:cNvPr>
          <p:cNvSpPr txBox="1"/>
          <p:nvPr/>
        </p:nvSpPr>
        <p:spPr>
          <a:xfrm>
            <a:off x="8462605" y="4291144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7695E1E-CD12-0E02-23FA-025C9123497F}"/>
              </a:ext>
            </a:extLst>
          </p:cNvPr>
          <p:cNvSpPr/>
          <p:nvPr/>
        </p:nvSpPr>
        <p:spPr>
          <a:xfrm>
            <a:off x="8903625" y="6549925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336CDA6-CE7B-C0F6-CC7F-61E5586F8266}"/>
              </a:ext>
            </a:extLst>
          </p:cNvPr>
          <p:cNvSpPr/>
          <p:nvPr/>
        </p:nvSpPr>
        <p:spPr>
          <a:xfrm>
            <a:off x="8903625" y="8493546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56B77AE-E716-1644-878C-A2AF1FEE2366}"/>
              </a:ext>
            </a:extLst>
          </p:cNvPr>
          <p:cNvSpPr/>
          <p:nvPr/>
        </p:nvSpPr>
        <p:spPr>
          <a:xfrm>
            <a:off x="8903625" y="4606305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8AA286B-1CBF-2BD1-CA73-A9FB05718BF6}"/>
              </a:ext>
            </a:extLst>
          </p:cNvPr>
          <p:cNvSpPr/>
          <p:nvPr/>
        </p:nvSpPr>
        <p:spPr>
          <a:xfrm>
            <a:off x="8903625" y="509221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9F1659D-4CFA-4052-AFA9-0FD74A735922}"/>
              </a:ext>
            </a:extLst>
          </p:cNvPr>
          <p:cNvSpPr/>
          <p:nvPr/>
        </p:nvSpPr>
        <p:spPr>
          <a:xfrm>
            <a:off x="8903625" y="557811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AFBEB17-9EBD-67BE-C198-3ACC437C846A}"/>
              </a:ext>
            </a:extLst>
          </p:cNvPr>
          <p:cNvSpPr/>
          <p:nvPr/>
        </p:nvSpPr>
        <p:spPr>
          <a:xfrm>
            <a:off x="8903625" y="606402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940EAE-BEFF-40DF-5958-AE695ED8BA4B}"/>
              </a:ext>
            </a:extLst>
          </p:cNvPr>
          <p:cNvSpPr/>
          <p:nvPr/>
        </p:nvSpPr>
        <p:spPr>
          <a:xfrm>
            <a:off x="8903625" y="703583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596E09-CEA3-0275-0E36-C75B8696AA23}"/>
              </a:ext>
            </a:extLst>
          </p:cNvPr>
          <p:cNvSpPr/>
          <p:nvPr/>
        </p:nvSpPr>
        <p:spPr>
          <a:xfrm>
            <a:off x="8903625" y="752173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テクスチャの生成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5A039F-827B-621C-06E5-DA4C46C94ABB}"/>
              </a:ext>
            </a:extLst>
          </p:cNvPr>
          <p:cNvCxnSpPr>
            <a:cxnSpLocks/>
          </p:cNvCxnSpPr>
          <p:nvPr/>
        </p:nvCxnSpPr>
        <p:spPr>
          <a:xfrm flipV="1">
            <a:off x="5073714" y="4269749"/>
            <a:ext cx="3418796" cy="8012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DBD4C20-CE1E-C20B-095A-D7973E59B4C8}"/>
              </a:ext>
            </a:extLst>
          </p:cNvPr>
          <p:cNvCxnSpPr>
            <a:cxnSpLocks/>
          </p:cNvCxnSpPr>
          <p:nvPr/>
        </p:nvCxnSpPr>
        <p:spPr>
          <a:xfrm>
            <a:off x="5073714" y="4731399"/>
            <a:ext cx="3241505" cy="41997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A1D5DE-5C36-3802-1FD3-51390A82A650}"/>
              </a:ext>
            </a:extLst>
          </p:cNvPr>
          <p:cNvSpPr/>
          <p:nvPr/>
        </p:nvSpPr>
        <p:spPr>
          <a:xfrm>
            <a:off x="2027816" y="5269315"/>
            <a:ext cx="3044247" cy="406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動きをつける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1D66BBD-3496-C127-2A4E-BD616F5C0C5D}"/>
              </a:ext>
            </a:extLst>
          </p:cNvPr>
          <p:cNvSpPr/>
          <p:nvPr/>
        </p:nvSpPr>
        <p:spPr>
          <a:xfrm>
            <a:off x="8301282" y="281027"/>
            <a:ext cx="4057578" cy="3950014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A5BF9C-D21F-65B0-79C3-F9BE1ABC7B33}"/>
              </a:ext>
            </a:extLst>
          </p:cNvPr>
          <p:cNvSpPr/>
          <p:nvPr/>
        </p:nvSpPr>
        <p:spPr>
          <a:xfrm>
            <a:off x="8898423" y="58206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DXGI</a:t>
            </a:r>
            <a:r>
              <a:rPr kumimoji="1" lang="ja-JP" altLang="en-US" sz="1100" dirty="0"/>
              <a:t>オブジェクトの生成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0276C1-763D-90FA-7DC1-49DD05713ED0}"/>
              </a:ext>
            </a:extLst>
          </p:cNvPr>
          <p:cNvSpPr/>
          <p:nvPr/>
        </p:nvSpPr>
        <p:spPr>
          <a:xfrm>
            <a:off x="8903625" y="110208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デバイスの生成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5588F9-2D20-59C8-D711-0C624BC83F51}"/>
              </a:ext>
            </a:extLst>
          </p:cNvPr>
          <p:cNvSpPr/>
          <p:nvPr/>
        </p:nvSpPr>
        <p:spPr>
          <a:xfrm>
            <a:off x="8903625" y="1622103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コマンドキューの生成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EC5542-9A09-C21A-D24D-A9D22FBB4662}"/>
              </a:ext>
            </a:extLst>
          </p:cNvPr>
          <p:cNvSpPr/>
          <p:nvPr/>
        </p:nvSpPr>
        <p:spPr>
          <a:xfrm>
            <a:off x="8903625" y="2142121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スワップチェーンの生成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5F15C20-0946-5E30-A39B-4E6440DE8037}"/>
              </a:ext>
            </a:extLst>
          </p:cNvPr>
          <p:cNvSpPr/>
          <p:nvPr/>
        </p:nvSpPr>
        <p:spPr>
          <a:xfrm>
            <a:off x="8903625" y="2662139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デスクリプターヒープの生成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C2D5F7-9BD1-4B46-1D30-B0764734AF0D}"/>
              </a:ext>
            </a:extLst>
          </p:cNvPr>
          <p:cNvSpPr/>
          <p:nvPr/>
        </p:nvSpPr>
        <p:spPr>
          <a:xfrm>
            <a:off x="8903625" y="318215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フレームリソースの生成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D77AB1C-BF0B-163D-6216-ABDEC7564BFF}"/>
              </a:ext>
            </a:extLst>
          </p:cNvPr>
          <p:cNvSpPr/>
          <p:nvPr/>
        </p:nvSpPr>
        <p:spPr>
          <a:xfrm>
            <a:off x="8903625" y="3702176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深度バッファの生成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4864C2-B44D-FFED-9041-2431EFEE3EDC}"/>
              </a:ext>
            </a:extLst>
          </p:cNvPr>
          <p:cNvSpPr txBox="1"/>
          <p:nvPr/>
        </p:nvSpPr>
        <p:spPr>
          <a:xfrm>
            <a:off x="8378987" y="276699"/>
            <a:ext cx="1786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EDE5929-0FA0-E5C9-1DDC-B38F0DA7C3E1}"/>
              </a:ext>
            </a:extLst>
          </p:cNvPr>
          <p:cNvCxnSpPr>
            <a:cxnSpLocks/>
          </p:cNvCxnSpPr>
          <p:nvPr/>
        </p:nvCxnSpPr>
        <p:spPr>
          <a:xfrm flipV="1">
            <a:off x="5067364" y="431551"/>
            <a:ext cx="3247855" cy="34169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1ACD292-17DE-25F0-D7B9-AF145A9F14C6}"/>
              </a:ext>
            </a:extLst>
          </p:cNvPr>
          <p:cNvCxnSpPr>
            <a:cxnSpLocks/>
          </p:cNvCxnSpPr>
          <p:nvPr/>
        </p:nvCxnSpPr>
        <p:spPr>
          <a:xfrm flipV="1">
            <a:off x="5104097" y="4224677"/>
            <a:ext cx="3394192" cy="395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E568B-B574-368E-BC51-A996FFDC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C5439E-B0A6-26E0-64EF-A816A148752B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0009934" y="158973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D2F7E07-E51D-E51B-C0F2-6C4885B72218}"/>
              </a:ext>
            </a:extLst>
          </p:cNvPr>
          <p:cNvSpPr/>
          <p:nvPr/>
        </p:nvSpPr>
        <p:spPr>
          <a:xfrm>
            <a:off x="2117522" y="3490106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975C9F-8CEB-5911-B0A6-7D7E240524E1}"/>
              </a:ext>
            </a:extLst>
          </p:cNvPr>
          <p:cNvSpPr txBox="1"/>
          <p:nvPr/>
        </p:nvSpPr>
        <p:spPr>
          <a:xfrm>
            <a:off x="2160395" y="3523097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92D4CBF3-E431-A0B2-C574-B7C8D103AC6E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>
            <a:off x="3159296" y="4848601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C2CFFAE-53C0-DF24-D72D-B956B09D82E8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4159978" y="3490106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7502AE5-E88C-7939-0395-A5DEC15C7FB3}"/>
              </a:ext>
            </a:extLst>
          </p:cNvPr>
          <p:cNvSpPr/>
          <p:nvPr/>
        </p:nvSpPr>
        <p:spPr>
          <a:xfrm>
            <a:off x="2117521" y="6365050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558156F-6F92-924B-2DC6-8CF058FBAA58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4148500" y="6365050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1042BAC-EDB3-260D-A4B5-0B9122870109}"/>
              </a:ext>
            </a:extLst>
          </p:cNvPr>
          <p:cNvSpPr/>
          <p:nvPr/>
        </p:nvSpPr>
        <p:spPr>
          <a:xfrm>
            <a:off x="2106043" y="1976799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44D30055-F525-8380-0F13-77524E6E52D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4159979" y="2312381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F804645-2D10-92F3-497C-A0C98EA4BDE8}"/>
              </a:ext>
            </a:extLst>
          </p:cNvPr>
          <p:cNvSpPr/>
          <p:nvPr/>
        </p:nvSpPr>
        <p:spPr>
          <a:xfrm>
            <a:off x="2633726" y="2427124"/>
            <a:ext cx="3044247" cy="4037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3D111B9-32A4-B432-5B90-628C6D8F7FB9}"/>
              </a:ext>
            </a:extLst>
          </p:cNvPr>
          <p:cNvSpPr/>
          <p:nvPr/>
        </p:nvSpPr>
        <p:spPr>
          <a:xfrm>
            <a:off x="4098514" y="2165037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9F34447-A467-35F1-50E2-9B7E6B533CBB}"/>
              </a:ext>
            </a:extLst>
          </p:cNvPr>
          <p:cNvSpPr/>
          <p:nvPr/>
        </p:nvSpPr>
        <p:spPr>
          <a:xfrm>
            <a:off x="2633726" y="2928476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20D71DC-A8AE-E5CC-7E3C-DDD4FA78B822}"/>
              </a:ext>
            </a:extLst>
          </p:cNvPr>
          <p:cNvSpPr/>
          <p:nvPr/>
        </p:nvSpPr>
        <p:spPr>
          <a:xfrm>
            <a:off x="2637854" y="4379432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91117BA-9576-63A5-D7E2-669E34830CCB}"/>
              </a:ext>
            </a:extLst>
          </p:cNvPr>
          <p:cNvSpPr/>
          <p:nvPr/>
        </p:nvSpPr>
        <p:spPr>
          <a:xfrm>
            <a:off x="2637854" y="491094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B51F181-73AF-0BB0-0B3F-424F53E86020}"/>
              </a:ext>
            </a:extLst>
          </p:cNvPr>
          <p:cNvSpPr/>
          <p:nvPr/>
        </p:nvSpPr>
        <p:spPr>
          <a:xfrm>
            <a:off x="2637854" y="5442459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F84A517-DBC1-8121-6145-10756F3D8C4D}"/>
              </a:ext>
            </a:extLst>
          </p:cNvPr>
          <p:cNvSpPr/>
          <p:nvPr/>
        </p:nvSpPr>
        <p:spPr>
          <a:xfrm>
            <a:off x="2685300" y="6617094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266FE9-8820-ADCC-8353-4B7B2C7E0B0E}"/>
              </a:ext>
            </a:extLst>
          </p:cNvPr>
          <p:cNvSpPr txBox="1"/>
          <p:nvPr/>
        </p:nvSpPr>
        <p:spPr>
          <a:xfrm>
            <a:off x="2170148" y="6360267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E84A85F-F4B9-ACDE-171F-9C82354514E2}"/>
              </a:ext>
            </a:extLst>
          </p:cNvPr>
          <p:cNvSpPr txBox="1"/>
          <p:nvPr/>
        </p:nvSpPr>
        <p:spPr>
          <a:xfrm>
            <a:off x="2192478" y="2051510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EFB4DB8E-34BD-AEF8-4EDB-FEF26965F2AE}"/>
              </a:ext>
            </a:extLst>
          </p:cNvPr>
          <p:cNvSpPr/>
          <p:nvPr/>
        </p:nvSpPr>
        <p:spPr>
          <a:xfrm>
            <a:off x="4080686" y="7083059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7C13DB7A-1882-153F-7372-F71E42FB764D}"/>
              </a:ext>
            </a:extLst>
          </p:cNvPr>
          <p:cNvSpPr/>
          <p:nvPr/>
        </p:nvSpPr>
        <p:spPr>
          <a:xfrm>
            <a:off x="7954777" y="4995121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1EBAB51-4474-9664-50C6-FA38D1FB209C}"/>
              </a:ext>
            </a:extLst>
          </p:cNvPr>
          <p:cNvSpPr txBox="1"/>
          <p:nvPr/>
        </p:nvSpPr>
        <p:spPr>
          <a:xfrm>
            <a:off x="7967477" y="5061588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AEA08C7-FEC9-11E3-E7C2-A27B3D2C8E0C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9997234" y="4995121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750175E-503B-03BE-00C4-6BBAB3B35E44}"/>
              </a:ext>
            </a:extLst>
          </p:cNvPr>
          <p:cNvSpPr/>
          <p:nvPr/>
        </p:nvSpPr>
        <p:spPr>
          <a:xfrm>
            <a:off x="8583488" y="5319078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E32D1D0-4122-0E1F-B625-602D2FF4D3C5}"/>
              </a:ext>
            </a:extLst>
          </p:cNvPr>
          <p:cNvSpPr/>
          <p:nvPr/>
        </p:nvSpPr>
        <p:spPr>
          <a:xfrm>
            <a:off x="8578286" y="690810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B173616-2970-34A7-CDD0-F93F47E6496D}"/>
              </a:ext>
            </a:extLst>
          </p:cNvPr>
          <p:cNvSpPr/>
          <p:nvPr/>
        </p:nvSpPr>
        <p:spPr>
          <a:xfrm>
            <a:off x="8585973" y="5848752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8BBEA0B-5DC5-A8FB-C702-A83D5869A692}"/>
              </a:ext>
            </a:extLst>
          </p:cNvPr>
          <p:cNvSpPr/>
          <p:nvPr/>
        </p:nvSpPr>
        <p:spPr>
          <a:xfrm>
            <a:off x="8585973" y="6378426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B0EA75F-901C-4A95-0755-4CA3F2BCDE19}"/>
              </a:ext>
            </a:extLst>
          </p:cNvPr>
          <p:cNvSpPr/>
          <p:nvPr/>
        </p:nvSpPr>
        <p:spPr>
          <a:xfrm>
            <a:off x="8583488" y="7437773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8D9E14E-F5C3-80AF-A109-EC69A9543035}"/>
              </a:ext>
            </a:extLst>
          </p:cNvPr>
          <p:cNvCxnSpPr>
            <a:cxnSpLocks/>
          </p:cNvCxnSpPr>
          <p:nvPr/>
        </p:nvCxnSpPr>
        <p:spPr>
          <a:xfrm>
            <a:off x="5687880" y="4377720"/>
            <a:ext cx="2433212" cy="610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25FB813-36F1-363E-A10B-8530A5CA71F8}"/>
              </a:ext>
            </a:extLst>
          </p:cNvPr>
          <p:cNvCxnSpPr>
            <a:cxnSpLocks/>
          </p:cNvCxnSpPr>
          <p:nvPr/>
        </p:nvCxnSpPr>
        <p:spPr>
          <a:xfrm>
            <a:off x="5658760" y="4784543"/>
            <a:ext cx="2352352" cy="310882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BE9A1B-9869-C2C3-E204-D62ABB9B3E2E}"/>
              </a:ext>
            </a:extLst>
          </p:cNvPr>
          <p:cNvSpPr/>
          <p:nvPr/>
        </p:nvSpPr>
        <p:spPr>
          <a:xfrm>
            <a:off x="8583488" y="3891814"/>
            <a:ext cx="3044247" cy="406823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定数バッファの生成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6E0EA9F-6383-91A1-7226-5ABE71C38076}"/>
              </a:ext>
            </a:extLst>
          </p:cNvPr>
          <p:cNvSpPr/>
          <p:nvPr/>
        </p:nvSpPr>
        <p:spPr>
          <a:xfrm>
            <a:off x="7967477" y="158973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1B47AF-DEEB-B557-ACB2-7DF457FFBA76}"/>
              </a:ext>
            </a:extLst>
          </p:cNvPr>
          <p:cNvSpPr txBox="1"/>
          <p:nvPr/>
        </p:nvSpPr>
        <p:spPr>
          <a:xfrm>
            <a:off x="8142468" y="175318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CD980BA-1ABA-0DF4-43F8-82C87288353B}"/>
              </a:ext>
            </a:extLst>
          </p:cNvPr>
          <p:cNvSpPr/>
          <p:nvPr/>
        </p:nvSpPr>
        <p:spPr>
          <a:xfrm>
            <a:off x="8583488" y="2434099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7B6DD83-C392-EDC4-8B1A-76A8F6EDFA03}"/>
              </a:ext>
            </a:extLst>
          </p:cNvPr>
          <p:cNvSpPr/>
          <p:nvPr/>
        </p:nvSpPr>
        <p:spPr>
          <a:xfrm>
            <a:off x="8583488" y="4377720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5D80763-B9D6-085F-4294-E3A1ABB0E914}"/>
              </a:ext>
            </a:extLst>
          </p:cNvPr>
          <p:cNvSpPr/>
          <p:nvPr/>
        </p:nvSpPr>
        <p:spPr>
          <a:xfrm>
            <a:off x="8583488" y="490479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91B1A03-73BC-4B06-087E-4F21483013B7}"/>
              </a:ext>
            </a:extLst>
          </p:cNvPr>
          <p:cNvSpPr/>
          <p:nvPr/>
        </p:nvSpPr>
        <p:spPr>
          <a:xfrm>
            <a:off x="8583488" y="976384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0769458-5189-F705-CDE9-42FBFB0B5C90}"/>
              </a:ext>
            </a:extLst>
          </p:cNvPr>
          <p:cNvSpPr/>
          <p:nvPr/>
        </p:nvSpPr>
        <p:spPr>
          <a:xfrm>
            <a:off x="8583488" y="1462289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5DD903C5-0A4E-F9E8-B092-20FD42EC1FBD}"/>
              </a:ext>
            </a:extLst>
          </p:cNvPr>
          <p:cNvSpPr/>
          <p:nvPr/>
        </p:nvSpPr>
        <p:spPr>
          <a:xfrm>
            <a:off x="8583488" y="1948194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513246F-52A9-489C-ECFF-A88CCCAEE234}"/>
              </a:ext>
            </a:extLst>
          </p:cNvPr>
          <p:cNvSpPr/>
          <p:nvPr/>
        </p:nvSpPr>
        <p:spPr>
          <a:xfrm>
            <a:off x="8583488" y="2920004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8B472ABE-982B-80A7-2346-94EBA48893AF}"/>
              </a:ext>
            </a:extLst>
          </p:cNvPr>
          <p:cNvCxnSpPr>
            <a:cxnSpLocks/>
          </p:cNvCxnSpPr>
          <p:nvPr/>
        </p:nvCxnSpPr>
        <p:spPr>
          <a:xfrm flipV="1">
            <a:off x="5683752" y="255418"/>
            <a:ext cx="2374670" cy="26730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E2BBC10-5FC6-FDCB-7746-AACD18763C63}"/>
              </a:ext>
            </a:extLst>
          </p:cNvPr>
          <p:cNvCxnSpPr>
            <a:cxnSpLocks/>
          </p:cNvCxnSpPr>
          <p:nvPr/>
        </p:nvCxnSpPr>
        <p:spPr>
          <a:xfrm>
            <a:off x="5683752" y="3310003"/>
            <a:ext cx="2442897" cy="158683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5FF37F8-479B-5506-532B-8C0094FF5346}"/>
              </a:ext>
            </a:extLst>
          </p:cNvPr>
          <p:cNvSpPr/>
          <p:nvPr/>
        </p:nvSpPr>
        <p:spPr>
          <a:xfrm>
            <a:off x="2637854" y="3847919"/>
            <a:ext cx="3044247" cy="406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動きをつける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72BE7C-37E1-083D-00F3-2D5EE1354F36}"/>
              </a:ext>
            </a:extLst>
          </p:cNvPr>
          <p:cNvSpPr/>
          <p:nvPr/>
        </p:nvSpPr>
        <p:spPr>
          <a:xfrm>
            <a:off x="8585972" y="3405908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インデックスバッファの作成</a:t>
            </a:r>
          </a:p>
        </p:txBody>
      </p:sp>
    </p:spTree>
    <p:extLst>
      <p:ext uri="{BB962C8B-B14F-4D97-AF65-F5344CB8AC3E}">
        <p14:creationId xmlns:p14="http://schemas.microsoft.com/office/powerpoint/2010/main" val="353358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DD68788-EDD4-7786-D007-421C3436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088368"/>
              </p:ext>
            </p:extLst>
          </p:nvPr>
        </p:nvGraphicFramePr>
        <p:xfrm>
          <a:off x="576523" y="886233"/>
          <a:ext cx="4016519" cy="132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31">
                  <a:extLst>
                    <a:ext uri="{9D8B030D-6E8A-4147-A177-3AD203B41FA5}">
                      <a16:colId xmlns:a16="http://schemas.microsoft.com/office/drawing/2014/main" val="2383039702"/>
                    </a:ext>
                  </a:extLst>
                </a:gridCol>
                <a:gridCol w="1746888">
                  <a:extLst>
                    <a:ext uri="{9D8B030D-6E8A-4147-A177-3AD203B41FA5}">
                      <a16:colId xmlns:a16="http://schemas.microsoft.com/office/drawing/2014/main" val="186738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NumParameters</a:t>
                      </a:r>
                      <a:r>
                        <a:rPr kumimoji="1" lang="en-US" altLang="ja-JP" sz="1600" dirty="0"/>
                        <a:t> (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pParameters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23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NumStaticSamplers</a:t>
                      </a:r>
                      <a:r>
                        <a:rPr kumimoji="1" lang="en-US" altLang="ja-JP" sz="1600" dirty="0"/>
                        <a:t> (0)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pStaticSamplers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en-US" altLang="ja-JP" sz="1600" dirty="0" err="1"/>
                        <a:t>nullptr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Flags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5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628CBC-D2C1-9710-84D8-49968CC930D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34702" y="1091876"/>
            <a:ext cx="55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66EB74-256A-3071-9DAE-8222D1AF86B4}"/>
              </a:ext>
            </a:extLst>
          </p:cNvPr>
          <p:cNvSpPr/>
          <p:nvPr/>
        </p:nvSpPr>
        <p:spPr>
          <a:xfrm>
            <a:off x="7788679" y="865996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CBV: b0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C268DE-A6EF-26BB-F16B-9610D76280B8}"/>
              </a:ext>
            </a:extLst>
          </p:cNvPr>
          <p:cNvSpPr txBox="1"/>
          <p:nvPr/>
        </p:nvSpPr>
        <p:spPr>
          <a:xfrm>
            <a:off x="738592" y="598935"/>
            <a:ext cx="347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D3D12_ROOT_SIGNATURE_DESC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637748-9F15-99F2-22FF-DFB84A491BA1}"/>
              </a:ext>
            </a:extLst>
          </p:cNvPr>
          <p:cNvSpPr txBox="1"/>
          <p:nvPr/>
        </p:nvSpPr>
        <p:spPr>
          <a:xfrm>
            <a:off x="7678745" y="560260"/>
            <a:ext cx="303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D3D12_DESCRIPTOR_RANGE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37F053-4F02-A50C-A406-C505D2EE2D88}"/>
              </a:ext>
            </a:extLst>
          </p:cNvPr>
          <p:cNvSpPr/>
          <p:nvPr/>
        </p:nvSpPr>
        <p:spPr>
          <a:xfrm>
            <a:off x="5085961" y="875976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(2)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頂点シェーダで見れる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102277-9C23-0546-5AB5-3AFEB45D1363}"/>
              </a:ext>
            </a:extLst>
          </p:cNvPr>
          <p:cNvSpPr txBox="1"/>
          <p:nvPr/>
        </p:nvSpPr>
        <p:spPr>
          <a:xfrm>
            <a:off x="5015316" y="561931"/>
            <a:ext cx="28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D3D12_ROOT_PARAMETER</a:t>
            </a:r>
            <a:endParaRPr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2F3A729-8228-E815-D8DD-798E88821E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568811" y="1081896"/>
            <a:ext cx="219868" cy="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C22ED8-62C9-AF20-5C89-A465F932DB98}"/>
              </a:ext>
            </a:extLst>
          </p:cNvPr>
          <p:cNvSpPr/>
          <p:nvPr/>
        </p:nvSpPr>
        <p:spPr>
          <a:xfrm>
            <a:off x="10006416" y="789187"/>
            <a:ext cx="908050" cy="9332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CB3D74-E4C5-554A-E460-43677620131E}"/>
              </a:ext>
            </a:extLst>
          </p:cNvPr>
          <p:cNvSpPr txBox="1"/>
          <p:nvPr/>
        </p:nvSpPr>
        <p:spPr>
          <a:xfrm>
            <a:off x="9805435" y="300278"/>
            <a:ext cx="133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 dirty="0"/>
              <a:t>デスクリプタ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ヒープ</a:t>
            </a:r>
            <a:endParaRPr kumimoji="1" lang="ja-JP" altLang="en-US" sz="12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7355-A3AF-0A8C-2DDC-C3BD6B7923EC}"/>
              </a:ext>
            </a:extLst>
          </p:cNvPr>
          <p:cNvCxnSpPr>
            <a:cxnSpLocks/>
          </p:cNvCxnSpPr>
          <p:nvPr/>
        </p:nvCxnSpPr>
        <p:spPr>
          <a:xfrm>
            <a:off x="10809691" y="1087440"/>
            <a:ext cx="462524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FA2121-40CA-452F-96D4-719151745172}"/>
              </a:ext>
            </a:extLst>
          </p:cNvPr>
          <p:cNvSpPr txBox="1"/>
          <p:nvPr/>
        </p:nvSpPr>
        <p:spPr>
          <a:xfrm>
            <a:off x="11495963" y="295756"/>
            <a:ext cx="858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リソース</a:t>
            </a:r>
            <a:endParaRPr kumimoji="1" lang="ja-JP" altLang="en-US" sz="1200" dirty="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DD8B9F3-816D-D7DF-94B1-56C5E9CA2EAC}"/>
              </a:ext>
            </a:extLst>
          </p:cNvPr>
          <p:cNvSpPr/>
          <p:nvPr/>
        </p:nvSpPr>
        <p:spPr>
          <a:xfrm>
            <a:off x="7589302" y="921391"/>
            <a:ext cx="2534589" cy="1073590"/>
          </a:xfrm>
          <a:custGeom>
            <a:avLst/>
            <a:gdLst>
              <a:gd name="connsiteX0" fmla="*/ 3035300 w 3035300"/>
              <a:gd name="connsiteY0" fmla="*/ 127000 h 245245"/>
              <a:gd name="connsiteX1" fmla="*/ 736600 w 3035300"/>
              <a:gd name="connsiteY1" fmla="*/ 241300 h 245245"/>
              <a:gd name="connsiteX2" fmla="*/ 0 w 3035300"/>
              <a:gd name="connsiteY2" fmla="*/ 0 h 245245"/>
              <a:gd name="connsiteX0" fmla="*/ 2623409 w 2623409"/>
              <a:gd name="connsiteY0" fmla="*/ 0 h 337822"/>
              <a:gd name="connsiteX1" fmla="*/ 736600 w 2623409"/>
              <a:gd name="connsiteY1" fmla="*/ 336721 h 337822"/>
              <a:gd name="connsiteX2" fmla="*/ 0 w 2623409"/>
              <a:gd name="connsiteY2" fmla="*/ 95421 h 337822"/>
              <a:gd name="connsiteX0" fmla="*/ 2623409 w 2623409"/>
              <a:gd name="connsiteY0" fmla="*/ 0 h 341691"/>
              <a:gd name="connsiteX1" fmla="*/ 736600 w 2623409"/>
              <a:gd name="connsiteY1" fmla="*/ 336721 h 341691"/>
              <a:gd name="connsiteX2" fmla="*/ 0 w 2623409"/>
              <a:gd name="connsiteY2" fmla="*/ 95421 h 341691"/>
              <a:gd name="connsiteX0" fmla="*/ 2595082 w 2595082"/>
              <a:gd name="connsiteY0" fmla="*/ 0 h 426171"/>
              <a:gd name="connsiteX1" fmla="*/ 708273 w 2595082"/>
              <a:gd name="connsiteY1" fmla="*/ 336721 h 426171"/>
              <a:gd name="connsiteX2" fmla="*/ 0 w 2595082"/>
              <a:gd name="connsiteY2" fmla="*/ 391025 h 426171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33790"/>
              <a:gd name="connsiteX1" fmla="*/ 1444788 w 2595082"/>
              <a:gd name="connsiteY1" fmla="*/ 533790 h 533790"/>
              <a:gd name="connsiteX2" fmla="*/ 0 w 2595082"/>
              <a:gd name="connsiteY2" fmla="*/ 391025 h 533790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47110"/>
              <a:gd name="connsiteX1" fmla="*/ 1444788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1056242"/>
              <a:gd name="connsiteX1" fmla="*/ 1599280 w 2595082"/>
              <a:gd name="connsiteY1" fmla="*/ 1053743 h 1056242"/>
              <a:gd name="connsiteX2" fmla="*/ 0 w 2595082"/>
              <a:gd name="connsiteY2" fmla="*/ 391025 h 1056242"/>
              <a:gd name="connsiteX0" fmla="*/ 2595082 w 2595082"/>
              <a:gd name="connsiteY0" fmla="*/ 0 h 1056242"/>
              <a:gd name="connsiteX1" fmla="*/ 1599280 w 2595082"/>
              <a:gd name="connsiteY1" fmla="*/ 1053743 h 1056242"/>
              <a:gd name="connsiteX2" fmla="*/ 0 w 2595082"/>
              <a:gd name="connsiteY2" fmla="*/ 391025 h 1056242"/>
              <a:gd name="connsiteX0" fmla="*/ 2602370 w 2602370"/>
              <a:gd name="connsiteY0" fmla="*/ 0 h 1073590"/>
              <a:gd name="connsiteX1" fmla="*/ 1606568 w 2602370"/>
              <a:gd name="connsiteY1" fmla="*/ 1053743 h 1073590"/>
              <a:gd name="connsiteX2" fmla="*/ 7288 w 2602370"/>
              <a:gd name="connsiteY2" fmla="*/ 391025 h 107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2370" h="1073590">
                <a:moveTo>
                  <a:pt x="2602370" y="0"/>
                </a:moveTo>
                <a:cubicBezTo>
                  <a:pt x="2431773" y="717475"/>
                  <a:pt x="2245994" y="1007907"/>
                  <a:pt x="1606568" y="1053743"/>
                </a:cubicBezTo>
                <a:cubicBezTo>
                  <a:pt x="967142" y="1099579"/>
                  <a:pt x="-98261" y="1128620"/>
                  <a:pt x="7288" y="3910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39BE39-94C1-00AB-C3EE-3E35A1E7EE9D}"/>
              </a:ext>
            </a:extLst>
          </p:cNvPr>
          <p:cNvSpPr txBox="1"/>
          <p:nvPr/>
        </p:nvSpPr>
        <p:spPr>
          <a:xfrm>
            <a:off x="8207219" y="2046664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ハンドルでつなぐ</a:t>
            </a:r>
          </a:p>
        </p:txBody>
      </p:sp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81CA8EA1-408D-21E4-FD96-DB5629C08C8D}"/>
              </a:ext>
            </a:extLst>
          </p:cNvPr>
          <p:cNvSpPr/>
          <p:nvPr/>
        </p:nvSpPr>
        <p:spPr>
          <a:xfrm>
            <a:off x="10132460" y="1283383"/>
            <a:ext cx="685800" cy="369332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CBV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BEAEA08-B8FC-D4AF-9044-79807A5DF6A1}"/>
              </a:ext>
            </a:extLst>
          </p:cNvPr>
          <p:cNvSpPr/>
          <p:nvPr/>
        </p:nvSpPr>
        <p:spPr>
          <a:xfrm>
            <a:off x="7783002" y="1304284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CBV: b1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27</a:t>
            </a:r>
            <a:r>
              <a:rPr kumimoji="1" lang="ja-JP" altLang="en-US" sz="1600" dirty="0"/>
              <a:t>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4F2D70-8E7C-73CC-C9EA-99840146A111}"/>
                  </a:ext>
                </a:extLst>
              </p:cNvPr>
              <p:cNvSpPr txBox="1"/>
              <p:nvPr/>
            </p:nvSpPr>
            <p:spPr>
              <a:xfrm>
                <a:off x="11362813" y="1497965"/>
                <a:ext cx="1124347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4F2D70-8E7C-73CC-C9EA-99840146A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13" y="1497965"/>
                <a:ext cx="1124347" cy="7936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412B53-F58A-7D0D-DF0C-BC8BDA679C91}"/>
              </a:ext>
            </a:extLst>
          </p:cNvPr>
          <p:cNvCxnSpPr>
            <a:cxnSpLocks/>
            <a:stCxn id="2" idx="0"/>
            <a:endCxn id="32" idx="1"/>
          </p:cNvCxnSpPr>
          <p:nvPr/>
        </p:nvCxnSpPr>
        <p:spPr>
          <a:xfrm>
            <a:off x="10818260" y="1468049"/>
            <a:ext cx="544553" cy="42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1 つの角を切り取る 2">
            <a:extLst>
              <a:ext uri="{FF2B5EF4-FFF2-40B4-BE49-F238E27FC236}">
                <a16:creationId xmlns:a16="http://schemas.microsoft.com/office/drawing/2014/main" id="{19CB5726-4459-47C3-356D-2B367668C2D8}"/>
              </a:ext>
            </a:extLst>
          </p:cNvPr>
          <p:cNvSpPr/>
          <p:nvPr/>
        </p:nvSpPr>
        <p:spPr>
          <a:xfrm>
            <a:off x="10132460" y="914153"/>
            <a:ext cx="685800" cy="369332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CBV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F1B15E6-0DC7-AEC1-A991-1C237578EB89}"/>
                  </a:ext>
                </a:extLst>
              </p:cNvPr>
              <p:cNvSpPr txBox="1"/>
              <p:nvPr/>
            </p:nvSpPr>
            <p:spPr>
              <a:xfrm>
                <a:off x="11362813" y="603152"/>
                <a:ext cx="1124347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F1B15E6-0DC7-AEC1-A991-1C237578E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13" y="603152"/>
                <a:ext cx="1124347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8477CD7-BB54-46B9-DDA3-FA85F97B816D}"/>
                  </a:ext>
                </a:extLst>
              </p:cNvPr>
              <p:cNvSpPr txBox="1"/>
              <p:nvPr/>
            </p:nvSpPr>
            <p:spPr>
              <a:xfrm>
                <a:off x="11362813" y="2276966"/>
                <a:ext cx="1124347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8477CD7-BB54-46B9-DDA3-FA85F97B8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13" y="2276966"/>
                <a:ext cx="1124347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59EBC0A-B23E-54DD-2FD5-36E35F33EDDC}"/>
                  </a:ext>
                </a:extLst>
              </p:cNvPr>
              <p:cNvSpPr txBox="1"/>
              <p:nvPr/>
            </p:nvSpPr>
            <p:spPr>
              <a:xfrm>
                <a:off x="11362813" y="3452806"/>
                <a:ext cx="1124347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759EBC0A-B23E-54DD-2FD5-36E35F33E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813" y="3452806"/>
                <a:ext cx="1124347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101DA1D-B078-1FC0-6997-580D504A1DD6}"/>
              </a:ext>
            </a:extLst>
          </p:cNvPr>
          <p:cNvSpPr txBox="1"/>
          <p:nvPr/>
        </p:nvSpPr>
        <p:spPr>
          <a:xfrm>
            <a:off x="11772375" y="3120982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6" name="右中かっこ 35">
            <a:extLst>
              <a:ext uri="{FF2B5EF4-FFF2-40B4-BE49-F238E27FC236}">
                <a16:creationId xmlns:a16="http://schemas.microsoft.com/office/drawing/2014/main" id="{4E468487-7842-52C5-F23D-E3BEAD4BFE0C}"/>
              </a:ext>
            </a:extLst>
          </p:cNvPr>
          <p:cNvSpPr/>
          <p:nvPr/>
        </p:nvSpPr>
        <p:spPr>
          <a:xfrm>
            <a:off x="12505765" y="1528740"/>
            <a:ext cx="266666" cy="263088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A1D929-E01A-1C61-1280-F6B1225F8657}"/>
              </a:ext>
            </a:extLst>
          </p:cNvPr>
          <p:cNvSpPr txBox="1"/>
          <p:nvPr/>
        </p:nvSpPr>
        <p:spPr>
          <a:xfrm>
            <a:off x="12772431" y="267380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ワールド行列配列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323643E-13DB-A92E-6BD0-C0F3BAEFD840}"/>
              </a:ext>
            </a:extLst>
          </p:cNvPr>
          <p:cNvSpPr txBox="1"/>
          <p:nvPr/>
        </p:nvSpPr>
        <p:spPr>
          <a:xfrm>
            <a:off x="12435864" y="82561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ビュー射影・行列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7A69C7E-1748-2679-397E-C20A1BD0576A}"/>
              </a:ext>
            </a:extLst>
          </p:cNvPr>
          <p:cNvSpPr txBox="1"/>
          <p:nvPr/>
        </p:nvSpPr>
        <p:spPr>
          <a:xfrm>
            <a:off x="13143750" y="28893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27</a:t>
            </a:r>
            <a:r>
              <a:rPr kumimoji="1" lang="ja-JP" altLang="en-US" sz="1200" dirty="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21426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8BEC0A-9478-1995-56EB-D7C00214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22" y="4135468"/>
            <a:ext cx="3921065" cy="3921065"/>
          </a:xfrm>
          <a:prstGeom prst="rect">
            <a:avLst/>
          </a:prstGeom>
        </p:spPr>
      </p:pic>
      <p:pic>
        <p:nvPicPr>
          <p:cNvPr id="7" name="図 6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6630904-1D69-5200-33C0-718F20E6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" y="3010456"/>
            <a:ext cx="10589641" cy="62136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E4AD8F-F348-7632-E439-55EED2A95305}"/>
              </a:ext>
            </a:extLst>
          </p:cNvPr>
          <p:cNvCxnSpPr>
            <a:cxnSpLocks/>
          </p:cNvCxnSpPr>
          <p:nvPr/>
        </p:nvCxnSpPr>
        <p:spPr>
          <a:xfrm>
            <a:off x="89859" y="6460182"/>
            <a:ext cx="105896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1DC5AD-780C-C08D-7910-94F47E0ED9A8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384679" y="3479417"/>
            <a:ext cx="0" cy="5744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677F2-DA64-F519-5463-BE455D09A5AB}"/>
              </a:ext>
            </a:extLst>
          </p:cNvPr>
          <p:cNvSpPr txBox="1"/>
          <p:nvPr/>
        </p:nvSpPr>
        <p:spPr>
          <a:xfrm>
            <a:off x="4892107" y="347941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EA0D47-14BE-644E-2D49-EE63E143CD62}"/>
              </a:ext>
            </a:extLst>
          </p:cNvPr>
          <p:cNvSpPr txBox="1"/>
          <p:nvPr/>
        </p:nvSpPr>
        <p:spPr>
          <a:xfrm>
            <a:off x="175806" y="6556106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6CF7DC-EA0C-F194-A55A-B086F740777A}"/>
              </a:ext>
            </a:extLst>
          </p:cNvPr>
          <p:cNvSpPr txBox="1"/>
          <p:nvPr/>
        </p:nvSpPr>
        <p:spPr>
          <a:xfrm>
            <a:off x="10129524" y="6556106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1903B-6F6E-EA08-7EE6-4E3C6B66D07B}"/>
              </a:ext>
            </a:extLst>
          </p:cNvPr>
          <p:cNvSpPr txBox="1"/>
          <p:nvPr/>
        </p:nvSpPr>
        <p:spPr>
          <a:xfrm>
            <a:off x="4796310" y="8712584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1CE888-ED47-F689-DB4A-A82062406EAD}"/>
              </a:ext>
            </a:extLst>
          </p:cNvPr>
          <p:cNvCxnSpPr>
            <a:cxnSpLocks/>
          </p:cNvCxnSpPr>
          <p:nvPr/>
        </p:nvCxnSpPr>
        <p:spPr>
          <a:xfrm>
            <a:off x="11629222" y="4140758"/>
            <a:ext cx="42109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F76BE1B-3E4F-33F0-3A1C-B3C5472EE95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1613948" y="4140758"/>
            <a:ext cx="17588" cy="4768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DE27C0-5846-1888-FCEC-92BE74536513}"/>
              </a:ext>
            </a:extLst>
          </p:cNvPr>
          <p:cNvSpPr txBox="1"/>
          <p:nvPr/>
        </p:nvSpPr>
        <p:spPr>
          <a:xfrm>
            <a:off x="11131489" y="782716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F86094-616D-EDFE-D5CA-2B3C4093BA3B}"/>
              </a:ext>
            </a:extLst>
          </p:cNvPr>
          <p:cNvSpPr txBox="1"/>
          <p:nvPr/>
        </p:nvSpPr>
        <p:spPr>
          <a:xfrm>
            <a:off x="15202114" y="3609638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8E9540-55B8-1866-9464-AD8DB3FF0487}"/>
              </a:ext>
            </a:extLst>
          </p:cNvPr>
          <p:cNvSpPr txBox="1"/>
          <p:nvPr/>
        </p:nvSpPr>
        <p:spPr>
          <a:xfrm>
            <a:off x="15632236" y="3575202"/>
            <a:ext cx="35618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u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9097A2-2AAA-279D-04D0-98674DD3F012}"/>
              </a:ext>
            </a:extLst>
          </p:cNvPr>
          <p:cNvSpPr txBox="1"/>
          <p:nvPr/>
        </p:nvSpPr>
        <p:spPr>
          <a:xfrm>
            <a:off x="11451884" y="8908928"/>
            <a:ext cx="32412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v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2B92E0-B65E-FCA5-2B6D-C3FEF310BD4F}"/>
              </a:ext>
            </a:extLst>
          </p:cNvPr>
          <p:cNvSpPr txBox="1"/>
          <p:nvPr/>
        </p:nvSpPr>
        <p:spPr>
          <a:xfrm>
            <a:off x="11197463" y="3644875"/>
            <a:ext cx="409086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O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2ED451F8-58DF-AFC7-73D3-40EAAA7302C6}"/>
              </a:ext>
            </a:extLst>
          </p:cNvPr>
          <p:cNvSpPr/>
          <p:nvPr/>
        </p:nvSpPr>
        <p:spPr>
          <a:xfrm>
            <a:off x="11651894" y="4185244"/>
            <a:ext cx="3898392" cy="3865996"/>
          </a:xfrm>
          <a:prstGeom prst="triangl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9FDC9E2-A4CC-CA55-E25F-C09FFE0DBA45}"/>
              </a:ext>
            </a:extLst>
          </p:cNvPr>
          <p:cNvSpPr/>
          <p:nvPr/>
        </p:nvSpPr>
        <p:spPr>
          <a:xfrm>
            <a:off x="5434445" y="2958029"/>
            <a:ext cx="8188037" cy="2133516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8037" h="2133516">
                <a:moveTo>
                  <a:pt x="0" y="2133516"/>
                </a:moveTo>
                <a:cubicBezTo>
                  <a:pt x="2481695" y="1158502"/>
                  <a:pt x="4963391" y="183489"/>
                  <a:pt x="6328064" y="24162"/>
                </a:cubicBezTo>
                <a:cubicBezTo>
                  <a:pt x="7692737" y="-135165"/>
                  <a:pt x="7940387" y="521194"/>
                  <a:pt x="8188037" y="1177553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FF1B821-8529-6B70-83FC-E87BD803FA1D}"/>
              </a:ext>
            </a:extLst>
          </p:cNvPr>
          <p:cNvSpPr/>
          <p:nvPr/>
        </p:nvSpPr>
        <p:spPr>
          <a:xfrm>
            <a:off x="6721741" y="7565776"/>
            <a:ext cx="8821883" cy="2377021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1883" h="2377021">
                <a:moveTo>
                  <a:pt x="0" y="0"/>
                </a:moveTo>
                <a:cubicBezTo>
                  <a:pt x="1847849" y="1310986"/>
                  <a:pt x="2895600" y="1614055"/>
                  <a:pt x="4374573" y="2140528"/>
                </a:cubicBezTo>
                <a:cubicBezTo>
                  <a:pt x="5853546" y="2667001"/>
                  <a:pt x="7431233" y="2388178"/>
                  <a:pt x="8821883" y="550719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B261467-2023-D7B0-E7DC-BB934160AE2D}"/>
              </a:ext>
            </a:extLst>
          </p:cNvPr>
          <p:cNvSpPr/>
          <p:nvPr/>
        </p:nvSpPr>
        <p:spPr>
          <a:xfrm>
            <a:off x="4047813" y="7591047"/>
            <a:ext cx="7629415" cy="2164054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  <a:gd name="connsiteX0" fmla="*/ 0 w 8894568"/>
              <a:gd name="connsiteY0" fmla="*/ 0 h 2172897"/>
              <a:gd name="connsiteX1" fmla="*/ 4374573 w 8894568"/>
              <a:gd name="connsiteY1" fmla="*/ 2140528 h 2172897"/>
              <a:gd name="connsiteX2" fmla="*/ 8894568 w 8894568"/>
              <a:gd name="connsiteY2" fmla="*/ 467592 h 2172897"/>
              <a:gd name="connsiteX0" fmla="*/ 0 w 8894568"/>
              <a:gd name="connsiteY0" fmla="*/ 0 h 2164054"/>
              <a:gd name="connsiteX1" fmla="*/ 4374573 w 8894568"/>
              <a:gd name="connsiteY1" fmla="*/ 2140528 h 2164054"/>
              <a:gd name="connsiteX2" fmla="*/ 8894568 w 8894568"/>
              <a:gd name="connsiteY2" fmla="*/ 467592 h 216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4568" h="2164054">
                <a:moveTo>
                  <a:pt x="0" y="0"/>
                </a:moveTo>
                <a:cubicBezTo>
                  <a:pt x="1847849" y="1310986"/>
                  <a:pt x="2892145" y="2062596"/>
                  <a:pt x="4374573" y="2140528"/>
                </a:cubicBezTo>
                <a:cubicBezTo>
                  <a:pt x="5857001" y="2218460"/>
                  <a:pt x="7176840" y="2201142"/>
                  <a:pt x="8894568" y="467592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4ABB19-C9FA-C1A4-0437-DAB346649D63}"/>
              </a:ext>
            </a:extLst>
          </p:cNvPr>
          <p:cNvSpPr txBox="1"/>
          <p:nvPr/>
        </p:nvSpPr>
        <p:spPr>
          <a:xfrm>
            <a:off x="13879299" y="4105322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(0.5, 0)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CCB2C8-8CBE-7D7D-19AC-4E6BD2A7F74E}"/>
              </a:ext>
            </a:extLst>
          </p:cNvPr>
          <p:cNvSpPr txBox="1"/>
          <p:nvPr/>
        </p:nvSpPr>
        <p:spPr>
          <a:xfrm>
            <a:off x="11858899" y="7466465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2E3CB-B8D0-1972-855B-4CEAA67F5347}"/>
              </a:ext>
            </a:extLst>
          </p:cNvPr>
          <p:cNvSpPr txBox="1"/>
          <p:nvPr/>
        </p:nvSpPr>
        <p:spPr>
          <a:xfrm>
            <a:off x="14309199" y="7474404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12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9B7CA0C-0AEC-9B23-8069-CC32E0571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15" y="2796989"/>
            <a:ext cx="5667337" cy="5541396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1022D3E-3F53-FB9A-5BEA-182729E8E015}"/>
              </a:ext>
            </a:extLst>
          </p:cNvPr>
          <p:cNvCxnSpPr/>
          <p:nvPr/>
        </p:nvCxnSpPr>
        <p:spPr>
          <a:xfrm flipV="1">
            <a:off x="4267200" y="2796988"/>
            <a:ext cx="5665694" cy="55222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D7DF4-6624-6A67-D622-4B9D519DB134}"/>
              </a:ext>
            </a:extLst>
          </p:cNvPr>
          <p:cNvSpPr txBox="1"/>
          <p:nvPr/>
        </p:nvSpPr>
        <p:spPr>
          <a:xfrm>
            <a:off x="10031506" y="241564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398DFC-9425-18FD-FEC8-3FD7168930FC}"/>
              </a:ext>
            </a:extLst>
          </p:cNvPr>
          <p:cNvSpPr txBox="1"/>
          <p:nvPr/>
        </p:nvSpPr>
        <p:spPr>
          <a:xfrm>
            <a:off x="10031505" y="783660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E16CB-BF7F-E350-181C-3267EAD2B88A}"/>
              </a:ext>
            </a:extLst>
          </p:cNvPr>
          <p:cNvSpPr txBox="1"/>
          <p:nvPr/>
        </p:nvSpPr>
        <p:spPr>
          <a:xfrm>
            <a:off x="3733409" y="7836606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57DC36-C8AA-C575-2909-482A1D61726D}"/>
              </a:ext>
            </a:extLst>
          </p:cNvPr>
          <p:cNvSpPr txBox="1"/>
          <p:nvPr/>
        </p:nvSpPr>
        <p:spPr>
          <a:xfrm>
            <a:off x="3778951" y="2427965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3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D75C3B-E56C-26AA-9B17-3DB6065E9D8C}"/>
              </a:ext>
            </a:extLst>
          </p:cNvPr>
          <p:cNvSpPr txBox="1"/>
          <p:nvPr/>
        </p:nvSpPr>
        <p:spPr>
          <a:xfrm>
            <a:off x="9932894" y="2927082"/>
            <a:ext cx="2799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8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(+0.25, +0.25)</a:t>
            </a:r>
            <a:endParaRPr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E75616-F25E-537D-133C-65389C666F80}"/>
              </a:ext>
            </a:extLst>
          </p:cNvPr>
          <p:cNvSpPr txBox="1"/>
          <p:nvPr/>
        </p:nvSpPr>
        <p:spPr>
          <a:xfrm>
            <a:off x="8631890" y="8346874"/>
            <a:ext cx="2799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8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(+0.25, -0.25)</a:t>
            </a:r>
            <a:endParaRPr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774055-52B2-F4B7-2B0D-42B41D5A69F0}"/>
              </a:ext>
            </a:extLst>
          </p:cNvPr>
          <p:cNvSpPr txBox="1"/>
          <p:nvPr/>
        </p:nvSpPr>
        <p:spPr>
          <a:xfrm>
            <a:off x="2765322" y="8346874"/>
            <a:ext cx="2799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8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(-0.25, -0.25)</a:t>
            </a:r>
            <a:endParaRPr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B0E837-6A8D-C424-CB33-BBE9E5B24D6E}"/>
              </a:ext>
            </a:extLst>
          </p:cNvPr>
          <p:cNvSpPr txBox="1"/>
          <p:nvPr/>
        </p:nvSpPr>
        <p:spPr>
          <a:xfrm>
            <a:off x="1667851" y="2961337"/>
            <a:ext cx="2799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800" dirty="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(-0.25, +0.25)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08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538</Words>
  <Application>Microsoft Office PowerPoint</Application>
  <PresentationFormat>ユーザー設定</PresentationFormat>
  <Paragraphs>164</Paragraphs>
  <Slides>7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ListYatabePlus</vt:lpstr>
      <vt:lpstr>ＭＳ ゴシック</vt:lpstr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77</cp:revision>
  <dcterms:created xsi:type="dcterms:W3CDTF">2025-02-25T21:11:48Z</dcterms:created>
  <dcterms:modified xsi:type="dcterms:W3CDTF">2025-06-06T09:50:34Z</dcterms:modified>
</cp:coreProperties>
</file>