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kumimoji="1"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DE1CC88-574C-A5A2-0AC1-6776306D2579}"/>
              </a:ext>
            </a:extLst>
          </p:cNvPr>
          <p:cNvSpPr/>
          <p:nvPr/>
        </p:nvSpPr>
        <p:spPr>
          <a:xfrm>
            <a:off x="476110" y="7803238"/>
            <a:ext cx="6505575" cy="2737219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A0543E-79D9-C85E-1DB4-A467DD9EB682}"/>
              </a:ext>
            </a:extLst>
          </p:cNvPr>
          <p:cNvSpPr txBox="1"/>
          <p:nvPr/>
        </p:nvSpPr>
        <p:spPr>
          <a:xfrm>
            <a:off x="647556" y="786068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46DA306-9023-0834-CC42-F16D49E45E65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 flipH="1">
            <a:off x="2726908" y="9211948"/>
            <a:ext cx="2003974" cy="12700"/>
          </a:xfrm>
          <a:prstGeom prst="bentConnector5">
            <a:avLst>
              <a:gd name="adj1" fmla="val -11407"/>
              <a:gd name="adj2" fmla="val -21712504"/>
              <a:gd name="adj3" fmla="val 1114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78FF879-79BB-358E-2CA0-A8B030AF293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728895" y="7803235"/>
            <a:ext cx="0" cy="29062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810CDC-2D0C-0B6E-B524-A8C9D2F3C6B4}"/>
              </a:ext>
            </a:extLst>
          </p:cNvPr>
          <p:cNvSpPr/>
          <p:nvPr/>
        </p:nvSpPr>
        <p:spPr>
          <a:xfrm>
            <a:off x="476109" y="10709441"/>
            <a:ext cx="6505575" cy="13353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3EAC94D-2A74-5F34-FAF1-ECAB6B9307DE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728896" y="10709441"/>
            <a:ext cx="1" cy="10748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2F8E20D-2763-BEF7-2437-577E5C56987E}"/>
              </a:ext>
            </a:extLst>
          </p:cNvPr>
          <p:cNvSpPr/>
          <p:nvPr/>
        </p:nvSpPr>
        <p:spPr>
          <a:xfrm>
            <a:off x="476109" y="138546"/>
            <a:ext cx="6505575" cy="7495704"/>
          </a:xfrm>
          <a:prstGeom prst="roundRect">
            <a:avLst>
              <a:gd name="adj" fmla="val 261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D3CA56-698D-27E0-D757-5A84BF82BB5D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3728896" y="432654"/>
            <a:ext cx="1" cy="73705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7C13B58-8DE1-24A0-CC10-4575A070D856}"/>
              </a:ext>
            </a:extLst>
          </p:cNvPr>
          <p:cNvSpPr/>
          <p:nvPr/>
        </p:nvSpPr>
        <p:spPr>
          <a:xfrm>
            <a:off x="647556" y="578602"/>
            <a:ext cx="6162676" cy="419559"/>
          </a:xfrm>
          <a:prstGeom prst="roundRect">
            <a:avLst>
              <a:gd name="adj" fmla="val 30113"/>
            </a:avLst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5BE4224-A8CB-880D-CC54-27BED69EA378}"/>
              </a:ext>
            </a:extLst>
          </p:cNvPr>
          <p:cNvSpPr/>
          <p:nvPr/>
        </p:nvSpPr>
        <p:spPr>
          <a:xfrm>
            <a:off x="3620894" y="216652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F05F076-19FB-5E75-5FE1-622A0E63246A}"/>
              </a:ext>
            </a:extLst>
          </p:cNvPr>
          <p:cNvSpPr txBox="1"/>
          <p:nvPr/>
        </p:nvSpPr>
        <p:spPr>
          <a:xfrm>
            <a:off x="726138" y="57860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962E263-B934-E793-011E-809627203CBF}"/>
              </a:ext>
            </a:extLst>
          </p:cNvPr>
          <p:cNvSpPr/>
          <p:nvPr/>
        </p:nvSpPr>
        <p:spPr>
          <a:xfrm>
            <a:off x="653907" y="1076259"/>
            <a:ext cx="6162676" cy="6406804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F07E14-257F-0282-D84A-06D38DC200D1}"/>
              </a:ext>
            </a:extLst>
          </p:cNvPr>
          <p:cNvSpPr txBox="1"/>
          <p:nvPr/>
        </p:nvSpPr>
        <p:spPr>
          <a:xfrm>
            <a:off x="726138" y="1160726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9DF7D88-AD81-E532-9D38-5CEF4836B22E}"/>
              </a:ext>
            </a:extLst>
          </p:cNvPr>
          <p:cNvSpPr/>
          <p:nvPr/>
        </p:nvSpPr>
        <p:spPr>
          <a:xfrm>
            <a:off x="1284617" y="4556506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コマンドリストの作成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81950C1-C4B0-C0DD-A1AA-679844950E3F}"/>
              </a:ext>
            </a:extLst>
          </p:cNvPr>
          <p:cNvSpPr/>
          <p:nvPr/>
        </p:nvSpPr>
        <p:spPr>
          <a:xfrm>
            <a:off x="1304784" y="6791467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フェンスの作成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47E1E0-7ED3-3B2C-8087-B615A2F420EE}"/>
              </a:ext>
            </a:extLst>
          </p:cNvPr>
          <p:cNvSpPr/>
          <p:nvPr/>
        </p:nvSpPr>
        <p:spPr>
          <a:xfrm>
            <a:off x="1304785" y="8209961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41C3CD-5BE5-BE7A-C570-CBDE2823F12C}"/>
              </a:ext>
            </a:extLst>
          </p:cNvPr>
          <p:cNvSpPr/>
          <p:nvPr/>
        </p:nvSpPr>
        <p:spPr>
          <a:xfrm>
            <a:off x="1304785" y="8913756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1C090E-6BB4-0E27-65EC-F8B095692C43}"/>
              </a:ext>
            </a:extLst>
          </p:cNvPr>
          <p:cNvSpPr/>
          <p:nvPr/>
        </p:nvSpPr>
        <p:spPr>
          <a:xfrm>
            <a:off x="1304784" y="9617551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821D2-0F7D-8C6F-28C2-C2363A61B550}"/>
              </a:ext>
            </a:extLst>
          </p:cNvPr>
          <p:cNvSpPr/>
          <p:nvPr/>
        </p:nvSpPr>
        <p:spPr>
          <a:xfrm>
            <a:off x="1304784" y="11116165"/>
            <a:ext cx="4848225" cy="59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353EF-6DF9-8C52-EE1B-CED72E242607}"/>
              </a:ext>
            </a:extLst>
          </p:cNvPr>
          <p:cNvSpPr txBox="1"/>
          <p:nvPr/>
        </p:nvSpPr>
        <p:spPr>
          <a:xfrm>
            <a:off x="588026" y="10774180"/>
            <a:ext cx="139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1F7DED2-2302-FD40-71D2-4C8A68CE890E}"/>
              </a:ext>
            </a:extLst>
          </p:cNvPr>
          <p:cNvSpPr txBox="1"/>
          <p:nvPr/>
        </p:nvSpPr>
        <p:spPr>
          <a:xfrm>
            <a:off x="588026" y="170217"/>
            <a:ext cx="157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455A762-3A11-4163-97F5-C2972DC504A4}"/>
              </a:ext>
            </a:extLst>
          </p:cNvPr>
          <p:cNvSpPr/>
          <p:nvPr/>
        </p:nvSpPr>
        <p:spPr>
          <a:xfrm>
            <a:off x="3620894" y="11784254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F2CFC0-AE78-8BEB-1876-9A79A574813B}"/>
              </a:ext>
            </a:extLst>
          </p:cNvPr>
          <p:cNvSpPr/>
          <p:nvPr/>
        </p:nvSpPr>
        <p:spPr>
          <a:xfrm>
            <a:off x="1311133" y="1562427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ルートシグネチャの作成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2ED7CE-BFEA-CA0E-838D-EDC49C7481D5}"/>
              </a:ext>
            </a:extLst>
          </p:cNvPr>
          <p:cNvSpPr/>
          <p:nvPr/>
        </p:nvSpPr>
        <p:spPr>
          <a:xfrm>
            <a:off x="1311133" y="2322701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シェーダーのコンパイルと読み込み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AFB0B2-4FF2-6F27-6D67-56B6372F8812}"/>
              </a:ext>
            </a:extLst>
          </p:cNvPr>
          <p:cNvSpPr/>
          <p:nvPr/>
        </p:nvSpPr>
        <p:spPr>
          <a:xfrm>
            <a:off x="1311133" y="3071535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頂点入力レイアウトの定義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4C233D-5D41-5ED7-F463-8D9A41E406D3}"/>
              </a:ext>
            </a:extLst>
          </p:cNvPr>
          <p:cNvSpPr/>
          <p:nvPr/>
        </p:nvSpPr>
        <p:spPr>
          <a:xfrm>
            <a:off x="1311133" y="3820369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グラフィックスパイプラインステート</a:t>
            </a:r>
            <a:br>
              <a:rPr kumimoji="1" lang="en-US" altLang="ja-JP" dirty="0"/>
            </a:br>
            <a:r>
              <a:rPr kumimoji="1" lang="ja-JP" altLang="en-US" dirty="0"/>
              <a:t>オブジェクト（</a:t>
            </a:r>
            <a:r>
              <a:rPr kumimoji="1" lang="en-US" altLang="ja-JP" dirty="0"/>
              <a:t>PSO</a:t>
            </a:r>
            <a:r>
              <a:rPr kumimoji="1" lang="ja-JP" altLang="en-US" dirty="0"/>
              <a:t>）の作成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76B92F1-7FAB-D456-FC52-173DA317B957}"/>
              </a:ext>
            </a:extLst>
          </p:cNvPr>
          <p:cNvSpPr/>
          <p:nvPr/>
        </p:nvSpPr>
        <p:spPr>
          <a:xfrm>
            <a:off x="1298433" y="5295941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頂点バッファの作成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1B0ECD3-24DB-B242-D0E4-D0EFE85D0F53}"/>
              </a:ext>
            </a:extLst>
          </p:cNvPr>
          <p:cNvSpPr/>
          <p:nvPr/>
        </p:nvSpPr>
        <p:spPr>
          <a:xfrm>
            <a:off x="1304784" y="6060251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頂点バッファビューの初期化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4C6C598-1797-2F53-6DC4-69563169F662}"/>
              </a:ext>
            </a:extLst>
          </p:cNvPr>
          <p:cNvSpPr/>
          <p:nvPr/>
        </p:nvSpPr>
        <p:spPr>
          <a:xfrm>
            <a:off x="8218679" y="6978537"/>
            <a:ext cx="6505575" cy="4205130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E5E8F-A02F-8BB9-32CA-8B07A513934B}"/>
              </a:ext>
            </a:extLst>
          </p:cNvPr>
          <p:cNvSpPr txBox="1"/>
          <p:nvPr/>
        </p:nvSpPr>
        <p:spPr>
          <a:xfrm>
            <a:off x="8231379" y="7038704"/>
            <a:ext cx="2741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7EF654B-E35F-A558-1E0F-51EBDAEAC0B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1471467" y="6978537"/>
            <a:ext cx="0" cy="4205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BC1B74-EDDA-D446-FCF5-1DAB10734103}"/>
              </a:ext>
            </a:extLst>
          </p:cNvPr>
          <p:cNvSpPr/>
          <p:nvPr/>
        </p:nvSpPr>
        <p:spPr>
          <a:xfrm>
            <a:off x="8961585" y="7468204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912974-0EF4-F534-EA8D-80F9C9ED129F}"/>
              </a:ext>
            </a:extLst>
          </p:cNvPr>
          <p:cNvSpPr/>
          <p:nvPr/>
        </p:nvSpPr>
        <p:spPr>
          <a:xfrm>
            <a:off x="8988101" y="8218205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2B07C9B-4302-AA7C-F569-D97BF249BE40}"/>
              </a:ext>
            </a:extLst>
          </p:cNvPr>
          <p:cNvSpPr/>
          <p:nvPr/>
        </p:nvSpPr>
        <p:spPr>
          <a:xfrm>
            <a:off x="8988101" y="8966980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81073B-A6D3-9BB6-EA04-FC98038DD4F5}"/>
              </a:ext>
            </a:extLst>
          </p:cNvPr>
          <p:cNvSpPr/>
          <p:nvPr/>
        </p:nvSpPr>
        <p:spPr>
          <a:xfrm>
            <a:off x="8988101" y="9676212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7EC9B3-81E6-2284-579E-AF2A8170E422}"/>
              </a:ext>
            </a:extLst>
          </p:cNvPr>
          <p:cNvSpPr/>
          <p:nvPr/>
        </p:nvSpPr>
        <p:spPr>
          <a:xfrm>
            <a:off x="8988100" y="10393166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B52DB36-B737-C81D-1A1E-8FBEF18AE2DD}"/>
              </a:ext>
            </a:extLst>
          </p:cNvPr>
          <p:cNvCxnSpPr/>
          <p:nvPr/>
        </p:nvCxnSpPr>
        <p:spPr>
          <a:xfrm flipV="1">
            <a:off x="6132842" y="6968365"/>
            <a:ext cx="2252622" cy="19453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D323FA8-5B9B-D026-DD99-F731D3A6626A}"/>
              </a:ext>
            </a:extLst>
          </p:cNvPr>
          <p:cNvCxnSpPr>
            <a:cxnSpLocks/>
          </p:cNvCxnSpPr>
          <p:nvPr/>
        </p:nvCxnSpPr>
        <p:spPr>
          <a:xfrm>
            <a:off x="6119640" y="9510140"/>
            <a:ext cx="2265824" cy="16836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80</Words>
  <Application>Microsoft Office PowerPoint</Application>
  <PresentationFormat>ユーザー設定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32</cp:revision>
  <dcterms:created xsi:type="dcterms:W3CDTF">2025-02-25T21:11:48Z</dcterms:created>
  <dcterms:modified xsi:type="dcterms:W3CDTF">2025-03-02T08:24:44Z</dcterms:modified>
</cp:coreProperties>
</file>