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kumimoji="1"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546311E-CF11-0A36-9B0A-BEF6A3C2B1BA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1484167" y="297700"/>
            <a:ext cx="0" cy="718536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DE1CC88-574C-A5A2-0AC1-6776306D2579}"/>
              </a:ext>
            </a:extLst>
          </p:cNvPr>
          <p:cNvSpPr/>
          <p:nvPr/>
        </p:nvSpPr>
        <p:spPr>
          <a:xfrm>
            <a:off x="292039" y="4322461"/>
            <a:ext cx="6505575" cy="2737219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A0543E-79D9-C85E-1DB4-A467DD9EB682}"/>
              </a:ext>
            </a:extLst>
          </p:cNvPr>
          <p:cNvSpPr txBox="1"/>
          <p:nvPr/>
        </p:nvSpPr>
        <p:spPr>
          <a:xfrm>
            <a:off x="463485" y="4379905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46DA306-9023-0834-CC42-F16D49E45E65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 flipH="1">
            <a:off x="2542837" y="5731171"/>
            <a:ext cx="2003974" cy="12700"/>
          </a:xfrm>
          <a:prstGeom prst="bentConnector5">
            <a:avLst>
              <a:gd name="adj1" fmla="val -11407"/>
              <a:gd name="adj2" fmla="val -21712504"/>
              <a:gd name="adj3" fmla="val 1114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78FF879-79BB-358E-2CA0-A8B030AF293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4824" y="4322458"/>
            <a:ext cx="0" cy="29062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810CDC-2D0C-0B6E-B524-A8C9D2F3C6B4}"/>
              </a:ext>
            </a:extLst>
          </p:cNvPr>
          <p:cNvSpPr/>
          <p:nvPr/>
        </p:nvSpPr>
        <p:spPr>
          <a:xfrm>
            <a:off x="292038" y="7228664"/>
            <a:ext cx="6505575" cy="13353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3EAC94D-2A74-5F34-FAF1-ECAB6B9307DE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44825" y="7228664"/>
            <a:ext cx="1" cy="10748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2F8E20D-2763-BEF7-2437-577E5C56987E}"/>
              </a:ext>
            </a:extLst>
          </p:cNvPr>
          <p:cNvSpPr/>
          <p:nvPr/>
        </p:nvSpPr>
        <p:spPr>
          <a:xfrm>
            <a:off x="292038" y="2069461"/>
            <a:ext cx="6505575" cy="2084011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D3CA56-698D-27E0-D757-5A84BF82BB5D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4827" y="2455880"/>
            <a:ext cx="6695" cy="1866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C13B58-8DE1-24A0-CC10-4575A070D856}"/>
              </a:ext>
            </a:extLst>
          </p:cNvPr>
          <p:cNvSpPr/>
          <p:nvPr/>
        </p:nvSpPr>
        <p:spPr>
          <a:xfrm>
            <a:off x="1120713" y="2587622"/>
            <a:ext cx="4848225" cy="591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5BE4224-A8CB-880D-CC54-27BED69EA378}"/>
              </a:ext>
            </a:extLst>
          </p:cNvPr>
          <p:cNvSpPr/>
          <p:nvPr/>
        </p:nvSpPr>
        <p:spPr>
          <a:xfrm>
            <a:off x="3443522" y="223988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62E263-B934-E793-011E-809627203CBF}"/>
              </a:ext>
            </a:extLst>
          </p:cNvPr>
          <p:cNvSpPr/>
          <p:nvPr/>
        </p:nvSpPr>
        <p:spPr>
          <a:xfrm>
            <a:off x="1120712" y="3442984"/>
            <a:ext cx="4848225" cy="55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47E1E0-7ED3-3B2C-8087-B615A2F420EE}"/>
              </a:ext>
            </a:extLst>
          </p:cNvPr>
          <p:cNvSpPr/>
          <p:nvPr/>
        </p:nvSpPr>
        <p:spPr>
          <a:xfrm>
            <a:off x="1120714" y="4729184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41C3CD-5BE5-BE7A-C570-CBDE2823F12C}"/>
              </a:ext>
            </a:extLst>
          </p:cNvPr>
          <p:cNvSpPr/>
          <p:nvPr/>
        </p:nvSpPr>
        <p:spPr>
          <a:xfrm>
            <a:off x="1120714" y="5432979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1C090E-6BB4-0E27-65EC-F8B095692C43}"/>
              </a:ext>
            </a:extLst>
          </p:cNvPr>
          <p:cNvSpPr/>
          <p:nvPr/>
        </p:nvSpPr>
        <p:spPr>
          <a:xfrm>
            <a:off x="1120713" y="6136774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821D2-0F7D-8C6F-28C2-C2363A61B550}"/>
              </a:ext>
            </a:extLst>
          </p:cNvPr>
          <p:cNvSpPr/>
          <p:nvPr/>
        </p:nvSpPr>
        <p:spPr>
          <a:xfrm>
            <a:off x="1120713" y="7635388"/>
            <a:ext cx="4848225" cy="59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353EF-6DF9-8C52-EE1B-CED72E242607}"/>
              </a:ext>
            </a:extLst>
          </p:cNvPr>
          <p:cNvSpPr txBox="1"/>
          <p:nvPr/>
        </p:nvSpPr>
        <p:spPr>
          <a:xfrm>
            <a:off x="403955" y="7293403"/>
            <a:ext cx="139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1F7DED2-2302-FD40-71D2-4C8A68CE890E}"/>
              </a:ext>
            </a:extLst>
          </p:cNvPr>
          <p:cNvSpPr txBox="1"/>
          <p:nvPr/>
        </p:nvSpPr>
        <p:spPr>
          <a:xfrm>
            <a:off x="378473" y="2144172"/>
            <a:ext cx="157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455A762-3A11-4163-97F5-C2972DC504A4}"/>
              </a:ext>
            </a:extLst>
          </p:cNvPr>
          <p:cNvSpPr/>
          <p:nvPr/>
        </p:nvSpPr>
        <p:spPr>
          <a:xfrm>
            <a:off x="3436823" y="8303477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4C6C598-1797-2F53-6DC4-69563169F662}"/>
              </a:ext>
            </a:extLst>
          </p:cNvPr>
          <p:cNvSpPr/>
          <p:nvPr/>
        </p:nvSpPr>
        <p:spPr>
          <a:xfrm>
            <a:off x="8218679" y="7795833"/>
            <a:ext cx="6505575" cy="4205130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E5E8F-A02F-8BB9-32CA-8B07A513934B}"/>
              </a:ext>
            </a:extLst>
          </p:cNvPr>
          <p:cNvSpPr txBox="1"/>
          <p:nvPr/>
        </p:nvSpPr>
        <p:spPr>
          <a:xfrm>
            <a:off x="8231379" y="7856000"/>
            <a:ext cx="2741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7EF654B-E35F-A558-1E0F-51EBDAEAC0B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1471467" y="7795833"/>
            <a:ext cx="0" cy="4205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BC1B74-EDDA-D446-FCF5-1DAB10734103}"/>
              </a:ext>
            </a:extLst>
          </p:cNvPr>
          <p:cNvSpPr/>
          <p:nvPr/>
        </p:nvSpPr>
        <p:spPr>
          <a:xfrm>
            <a:off x="8961585" y="8285500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912974-0EF4-F534-EA8D-80F9C9ED129F}"/>
              </a:ext>
            </a:extLst>
          </p:cNvPr>
          <p:cNvSpPr/>
          <p:nvPr/>
        </p:nvSpPr>
        <p:spPr>
          <a:xfrm>
            <a:off x="8988101" y="9035501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2B07C9B-4302-AA7C-F569-D97BF249BE40}"/>
              </a:ext>
            </a:extLst>
          </p:cNvPr>
          <p:cNvSpPr/>
          <p:nvPr/>
        </p:nvSpPr>
        <p:spPr>
          <a:xfrm>
            <a:off x="8988101" y="9784276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81073B-A6D3-9BB6-EA04-FC98038DD4F5}"/>
              </a:ext>
            </a:extLst>
          </p:cNvPr>
          <p:cNvSpPr/>
          <p:nvPr/>
        </p:nvSpPr>
        <p:spPr>
          <a:xfrm>
            <a:off x="8988101" y="10493508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7EC9B3-81E6-2284-579E-AF2A8170E422}"/>
              </a:ext>
            </a:extLst>
          </p:cNvPr>
          <p:cNvSpPr/>
          <p:nvPr/>
        </p:nvSpPr>
        <p:spPr>
          <a:xfrm>
            <a:off x="8988100" y="11210462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B52DB36-B737-C81D-1A1E-8FBEF18AE2DD}"/>
              </a:ext>
            </a:extLst>
          </p:cNvPr>
          <p:cNvCxnSpPr>
            <a:cxnSpLocks/>
          </p:cNvCxnSpPr>
          <p:nvPr/>
        </p:nvCxnSpPr>
        <p:spPr>
          <a:xfrm>
            <a:off x="5968934" y="4727363"/>
            <a:ext cx="2416530" cy="30976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D323FA8-5B9B-D026-DD99-F731D3A6626A}"/>
              </a:ext>
            </a:extLst>
          </p:cNvPr>
          <p:cNvCxnSpPr>
            <a:cxnSpLocks/>
          </p:cNvCxnSpPr>
          <p:nvPr/>
        </p:nvCxnSpPr>
        <p:spPr>
          <a:xfrm>
            <a:off x="5946520" y="5325568"/>
            <a:ext cx="2328393" cy="6555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56C48-C740-632B-FC39-D966EF87DF6F}"/>
              </a:ext>
            </a:extLst>
          </p:cNvPr>
          <p:cNvSpPr/>
          <p:nvPr/>
        </p:nvSpPr>
        <p:spPr>
          <a:xfrm>
            <a:off x="8961584" y="5987583"/>
            <a:ext cx="4848225" cy="596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テクスチャの生成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C654400-593A-BDDB-5940-EFEC86B89FC5}"/>
              </a:ext>
            </a:extLst>
          </p:cNvPr>
          <p:cNvSpPr/>
          <p:nvPr/>
        </p:nvSpPr>
        <p:spPr>
          <a:xfrm>
            <a:off x="8231379" y="297700"/>
            <a:ext cx="6505576" cy="7185363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A8EB75-E96F-60F9-BFB8-F26AB6815F5E}"/>
              </a:ext>
            </a:extLst>
          </p:cNvPr>
          <p:cNvSpPr txBox="1"/>
          <p:nvPr/>
        </p:nvSpPr>
        <p:spPr>
          <a:xfrm>
            <a:off x="8463847" y="359808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405C1E-3473-13E3-B59E-3BCAEC944B76}"/>
              </a:ext>
            </a:extLst>
          </p:cNvPr>
          <p:cNvSpPr/>
          <p:nvPr/>
        </p:nvSpPr>
        <p:spPr>
          <a:xfrm>
            <a:off x="8962741" y="3772146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C2C4EF-3658-7583-3E8C-5DDEA9578411}"/>
              </a:ext>
            </a:extLst>
          </p:cNvPr>
          <p:cNvSpPr/>
          <p:nvPr/>
        </p:nvSpPr>
        <p:spPr>
          <a:xfrm>
            <a:off x="8989257" y="6725497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89E0406-D89D-49E5-06F0-9271C65640F3}"/>
              </a:ext>
            </a:extLst>
          </p:cNvPr>
          <p:cNvSpPr/>
          <p:nvPr/>
        </p:nvSpPr>
        <p:spPr>
          <a:xfrm>
            <a:off x="8989257" y="778067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64BB26-3470-2985-C6FF-D2C1B3E234F0}"/>
              </a:ext>
            </a:extLst>
          </p:cNvPr>
          <p:cNvSpPr/>
          <p:nvPr/>
        </p:nvSpPr>
        <p:spPr>
          <a:xfrm>
            <a:off x="8989257" y="1538341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2863C12-29C2-ECCC-70C5-D1CBDB2E28DE}"/>
              </a:ext>
            </a:extLst>
          </p:cNvPr>
          <p:cNvSpPr/>
          <p:nvPr/>
        </p:nvSpPr>
        <p:spPr>
          <a:xfrm>
            <a:off x="8989257" y="2287175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CE7B70A-553F-A2F3-99CD-A31113C16C27}"/>
              </a:ext>
            </a:extLst>
          </p:cNvPr>
          <p:cNvSpPr/>
          <p:nvPr/>
        </p:nvSpPr>
        <p:spPr>
          <a:xfrm>
            <a:off x="8989257" y="3036009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グラフィックスパイプラインステート</a:t>
            </a:r>
            <a:br>
              <a:rPr kumimoji="1" lang="en-US" altLang="ja-JP" dirty="0"/>
            </a:br>
            <a:r>
              <a:rPr kumimoji="1" lang="ja-JP" altLang="en-US" dirty="0"/>
              <a:t>オブジェクト（</a:t>
            </a:r>
            <a:r>
              <a:rPr kumimoji="1" lang="en-US" altLang="ja-JP" dirty="0"/>
              <a:t>PSO</a:t>
            </a:r>
            <a:r>
              <a:rPr kumimoji="1" lang="ja-JP" altLang="en-US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553A77-B4F6-283D-99D7-150E91DAEFC9}"/>
              </a:ext>
            </a:extLst>
          </p:cNvPr>
          <p:cNvSpPr/>
          <p:nvPr/>
        </p:nvSpPr>
        <p:spPr>
          <a:xfrm>
            <a:off x="8976557" y="4511581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498B7FC-5C60-36AE-BC54-B2064B49241E}"/>
              </a:ext>
            </a:extLst>
          </p:cNvPr>
          <p:cNvSpPr/>
          <p:nvPr/>
        </p:nvSpPr>
        <p:spPr>
          <a:xfrm>
            <a:off x="8988099" y="5265308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頂点バッファビューの初期化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567B31-4B06-32D5-EE6F-521BD5237696}"/>
              </a:ext>
            </a:extLst>
          </p:cNvPr>
          <p:cNvCxnSpPr>
            <a:cxnSpLocks/>
          </p:cNvCxnSpPr>
          <p:nvPr/>
        </p:nvCxnSpPr>
        <p:spPr>
          <a:xfrm flipV="1">
            <a:off x="5968934" y="449131"/>
            <a:ext cx="2358301" cy="29938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2EB9F7C-682F-5C26-9F81-DBB76359155F}"/>
              </a:ext>
            </a:extLst>
          </p:cNvPr>
          <p:cNvCxnSpPr>
            <a:cxnSpLocks/>
          </p:cNvCxnSpPr>
          <p:nvPr/>
        </p:nvCxnSpPr>
        <p:spPr>
          <a:xfrm>
            <a:off x="5968934" y="3978693"/>
            <a:ext cx="2358301" cy="32949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D1601-CF9A-2817-4D94-623A1487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48692C-B686-3A24-17AC-6D02F86E7B9B}"/>
              </a:ext>
            </a:extLst>
          </p:cNvPr>
          <p:cNvSpPr/>
          <p:nvPr/>
        </p:nvSpPr>
        <p:spPr>
          <a:xfrm>
            <a:off x="200981" y="516710"/>
            <a:ext cx="908050" cy="547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7BC227-6C69-A7EF-1D1E-7865DFE9ACB4}"/>
              </a:ext>
            </a:extLst>
          </p:cNvPr>
          <p:cNvSpPr txBox="1"/>
          <p:nvPr/>
        </p:nvSpPr>
        <p:spPr>
          <a:xfrm>
            <a:off x="0" y="27801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ディスクリプタ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37E3FD1C-F41B-F4A2-C7CC-DDB15AA2D9B1}"/>
              </a:ext>
            </a:extLst>
          </p:cNvPr>
          <p:cNvSpPr/>
          <p:nvPr/>
        </p:nvSpPr>
        <p:spPr>
          <a:xfrm>
            <a:off x="318456" y="630297"/>
            <a:ext cx="685800" cy="3693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SRV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562E33-35C4-B33C-84D9-4CF33ECF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80" y="325499"/>
            <a:ext cx="1065607" cy="102444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94289A-D88F-A5EB-C692-62E350E51310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1004256" y="814963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84045C-0226-7449-8EF0-4DAB173BE5B1}"/>
              </a:ext>
            </a:extLst>
          </p:cNvPr>
          <p:cNvSpPr txBox="1"/>
          <p:nvPr/>
        </p:nvSpPr>
        <p:spPr>
          <a:xfrm>
            <a:off x="1515592" y="0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7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BFFC-181F-7A9C-194D-CA1F5505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69046E-6AF8-8D47-0681-851A890B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5157"/>
              </p:ext>
            </p:extLst>
          </p:nvPr>
        </p:nvGraphicFramePr>
        <p:xfrm>
          <a:off x="107534" y="325973"/>
          <a:ext cx="4016519" cy="11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(1)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35BC30-7D9F-C3FB-EFB2-5FBD54C67D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65713" y="531616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58865F-8534-CDD5-9DFD-221C52A961DF}"/>
              </a:ext>
            </a:extLst>
          </p:cNvPr>
          <p:cNvSpPr/>
          <p:nvPr/>
        </p:nvSpPr>
        <p:spPr>
          <a:xfrm>
            <a:off x="7319690" y="305736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SRV: t0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72ADB3-0E69-4AC8-4F66-B5B9A7E8FE81}"/>
              </a:ext>
            </a:extLst>
          </p:cNvPr>
          <p:cNvSpPr txBox="1"/>
          <p:nvPr/>
        </p:nvSpPr>
        <p:spPr>
          <a:xfrm>
            <a:off x="269603" y="38675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A4A9-8348-421B-8409-06A2B1B2A871}"/>
              </a:ext>
            </a:extLst>
          </p:cNvPr>
          <p:cNvSpPr txBox="1"/>
          <p:nvPr/>
        </p:nvSpPr>
        <p:spPr>
          <a:xfrm>
            <a:off x="7209756" y="0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01BCB1-26AF-CDD7-A92A-49254F4316BF}"/>
              </a:ext>
            </a:extLst>
          </p:cNvPr>
          <p:cNvSpPr/>
          <p:nvPr/>
        </p:nvSpPr>
        <p:spPr>
          <a:xfrm>
            <a:off x="4616972" y="315716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ピクセルシェーダで見れる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1EAC14-B01A-DF57-1F63-844B302511CF}"/>
              </a:ext>
            </a:extLst>
          </p:cNvPr>
          <p:cNvSpPr txBox="1"/>
          <p:nvPr/>
        </p:nvSpPr>
        <p:spPr>
          <a:xfrm>
            <a:off x="4546327" y="1671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E18E7D-3D74-D695-CDA9-23238E86773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99822" y="521636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BA2055-6DBB-070A-5BF9-E1798DBDE183}"/>
              </a:ext>
            </a:extLst>
          </p:cNvPr>
          <p:cNvSpPr/>
          <p:nvPr/>
        </p:nvSpPr>
        <p:spPr>
          <a:xfrm>
            <a:off x="4650307" y="1086678"/>
            <a:ext cx="2449515" cy="3619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ポイントサンプリング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CEF29D-0CE1-E7E9-0761-311AE4BD3430}"/>
              </a:ext>
            </a:extLst>
          </p:cNvPr>
          <p:cNvSpPr txBox="1"/>
          <p:nvPr/>
        </p:nvSpPr>
        <p:spPr>
          <a:xfrm>
            <a:off x="4539182" y="781043"/>
            <a:ext cx="354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D3D12_STATIC_SAMPLER_DESC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7F19692-4D66-5FDA-D7B4-167BA51D02F2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124053" y="916205"/>
            <a:ext cx="526254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DD68788-EDD4-7786-D007-421C3436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81373"/>
              </p:ext>
            </p:extLst>
          </p:nvPr>
        </p:nvGraphicFramePr>
        <p:xfrm>
          <a:off x="134038" y="613756"/>
          <a:ext cx="4016519" cy="11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(1)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628CBC-D2C1-9710-84D8-49968CC930D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92217" y="819399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6EB74-256A-3071-9DAE-8222D1AF86B4}"/>
              </a:ext>
            </a:extLst>
          </p:cNvPr>
          <p:cNvSpPr/>
          <p:nvPr/>
        </p:nvSpPr>
        <p:spPr>
          <a:xfrm>
            <a:off x="7346194" y="593519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SRV: t0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268DE-A6EF-26BB-F16B-9610D76280B8}"/>
              </a:ext>
            </a:extLst>
          </p:cNvPr>
          <p:cNvSpPr txBox="1"/>
          <p:nvPr/>
        </p:nvSpPr>
        <p:spPr>
          <a:xfrm>
            <a:off x="296107" y="326458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637748-9F15-99F2-22FF-DFB84A491BA1}"/>
              </a:ext>
            </a:extLst>
          </p:cNvPr>
          <p:cNvSpPr txBox="1"/>
          <p:nvPr/>
        </p:nvSpPr>
        <p:spPr>
          <a:xfrm>
            <a:off x="7236260" y="287783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37F053-4F02-A50C-A406-C505D2EE2D88}"/>
              </a:ext>
            </a:extLst>
          </p:cNvPr>
          <p:cNvSpPr/>
          <p:nvPr/>
        </p:nvSpPr>
        <p:spPr>
          <a:xfrm>
            <a:off x="4643476" y="603499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ピクセルシェーダで見れる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102277-9C23-0546-5AB5-3AFEB45D1363}"/>
              </a:ext>
            </a:extLst>
          </p:cNvPr>
          <p:cNvSpPr txBox="1"/>
          <p:nvPr/>
        </p:nvSpPr>
        <p:spPr>
          <a:xfrm>
            <a:off x="4572831" y="289454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2F3A729-8228-E815-D8DD-798E88821E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26326" y="809419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C22ED8-62C9-AF20-5C89-A465F932DB98}"/>
              </a:ext>
            </a:extLst>
          </p:cNvPr>
          <p:cNvSpPr/>
          <p:nvPr/>
        </p:nvSpPr>
        <p:spPr>
          <a:xfrm>
            <a:off x="9563931" y="516710"/>
            <a:ext cx="908050" cy="547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CB3D74-E4C5-554A-E460-43677620131E}"/>
              </a:ext>
            </a:extLst>
          </p:cNvPr>
          <p:cNvSpPr txBox="1"/>
          <p:nvPr/>
        </p:nvSpPr>
        <p:spPr>
          <a:xfrm>
            <a:off x="9362950" y="27801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ディスクリプタ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BED0CF93-D802-B35C-53D5-C686649232A2}"/>
              </a:ext>
            </a:extLst>
          </p:cNvPr>
          <p:cNvSpPr/>
          <p:nvPr/>
        </p:nvSpPr>
        <p:spPr>
          <a:xfrm>
            <a:off x="9681406" y="630297"/>
            <a:ext cx="685800" cy="3693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SRV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E53B899-37A2-B438-981E-A16BC3F9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730" y="325499"/>
            <a:ext cx="1065607" cy="102444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7355-A3AF-0A8C-2DDC-C3BD6B7923EC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10367206" y="814963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FA2121-40CA-452F-96D4-719151745172}"/>
              </a:ext>
            </a:extLst>
          </p:cNvPr>
          <p:cNvSpPr txBox="1"/>
          <p:nvPr/>
        </p:nvSpPr>
        <p:spPr>
          <a:xfrm>
            <a:off x="10933510" y="26504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F35E78-2A82-E777-58AE-AFF0AB94E71E}"/>
              </a:ext>
            </a:extLst>
          </p:cNvPr>
          <p:cNvSpPr/>
          <p:nvPr/>
        </p:nvSpPr>
        <p:spPr>
          <a:xfrm>
            <a:off x="4676811" y="1374461"/>
            <a:ext cx="2449515" cy="3619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ポイントサンプリング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B1FF86-F6F5-7A7C-863B-1884E8A7AA6E}"/>
              </a:ext>
            </a:extLst>
          </p:cNvPr>
          <p:cNvSpPr txBox="1"/>
          <p:nvPr/>
        </p:nvSpPr>
        <p:spPr>
          <a:xfrm>
            <a:off x="4565686" y="1068826"/>
            <a:ext cx="354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D3D12_STATIC_SAMPLER_DESC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8EF99A-EF0D-51D7-17C0-6CFE4A80A1B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150557" y="1203988"/>
            <a:ext cx="526254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DD8B9F3-816D-D7DF-94B1-56C5E9CA2EAC}"/>
              </a:ext>
            </a:extLst>
          </p:cNvPr>
          <p:cNvSpPr/>
          <p:nvPr/>
        </p:nvSpPr>
        <p:spPr>
          <a:xfrm>
            <a:off x="7153915" y="648914"/>
            <a:ext cx="2527491" cy="547110"/>
          </a:xfrm>
          <a:custGeom>
            <a:avLst/>
            <a:gdLst>
              <a:gd name="connsiteX0" fmla="*/ 3035300 w 3035300"/>
              <a:gd name="connsiteY0" fmla="*/ 127000 h 245245"/>
              <a:gd name="connsiteX1" fmla="*/ 736600 w 3035300"/>
              <a:gd name="connsiteY1" fmla="*/ 241300 h 245245"/>
              <a:gd name="connsiteX2" fmla="*/ 0 w 3035300"/>
              <a:gd name="connsiteY2" fmla="*/ 0 h 245245"/>
              <a:gd name="connsiteX0" fmla="*/ 2623409 w 2623409"/>
              <a:gd name="connsiteY0" fmla="*/ 0 h 337822"/>
              <a:gd name="connsiteX1" fmla="*/ 736600 w 2623409"/>
              <a:gd name="connsiteY1" fmla="*/ 336721 h 337822"/>
              <a:gd name="connsiteX2" fmla="*/ 0 w 2623409"/>
              <a:gd name="connsiteY2" fmla="*/ 95421 h 337822"/>
              <a:gd name="connsiteX0" fmla="*/ 2623409 w 2623409"/>
              <a:gd name="connsiteY0" fmla="*/ 0 h 341691"/>
              <a:gd name="connsiteX1" fmla="*/ 736600 w 2623409"/>
              <a:gd name="connsiteY1" fmla="*/ 336721 h 341691"/>
              <a:gd name="connsiteX2" fmla="*/ 0 w 2623409"/>
              <a:gd name="connsiteY2" fmla="*/ 95421 h 341691"/>
              <a:gd name="connsiteX0" fmla="*/ 2595082 w 2595082"/>
              <a:gd name="connsiteY0" fmla="*/ 0 h 426171"/>
              <a:gd name="connsiteX1" fmla="*/ 708273 w 2595082"/>
              <a:gd name="connsiteY1" fmla="*/ 336721 h 426171"/>
              <a:gd name="connsiteX2" fmla="*/ 0 w 2595082"/>
              <a:gd name="connsiteY2" fmla="*/ 391025 h 426171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33790"/>
              <a:gd name="connsiteX1" fmla="*/ 1444788 w 2595082"/>
              <a:gd name="connsiteY1" fmla="*/ 533790 h 533790"/>
              <a:gd name="connsiteX2" fmla="*/ 0 w 2595082"/>
              <a:gd name="connsiteY2" fmla="*/ 391025 h 533790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47110"/>
              <a:gd name="connsiteX1" fmla="*/ 1444788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082" h="547110">
                <a:moveTo>
                  <a:pt x="2595082" y="0"/>
                </a:moveTo>
                <a:cubicBezTo>
                  <a:pt x="2249599" y="421640"/>
                  <a:pt x="2266319" y="487954"/>
                  <a:pt x="1626893" y="533790"/>
                </a:cubicBezTo>
                <a:cubicBezTo>
                  <a:pt x="987467" y="579626"/>
                  <a:pt x="115358" y="501091"/>
                  <a:pt x="0" y="3910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39BE39-94C1-00AB-C3EE-3E35A1E7EE9D}"/>
              </a:ext>
            </a:extLst>
          </p:cNvPr>
          <p:cNvSpPr txBox="1"/>
          <p:nvPr/>
        </p:nvSpPr>
        <p:spPr>
          <a:xfrm>
            <a:off x="7723968" y="1203988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ハンドルでつなぐ</a:t>
            </a:r>
          </a:p>
        </p:txBody>
      </p:sp>
    </p:spTree>
    <p:extLst>
      <p:ext uri="{BB962C8B-B14F-4D97-AF65-F5344CB8AC3E}">
        <p14:creationId xmlns:p14="http://schemas.microsoft.com/office/powerpoint/2010/main" val="21426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8BEC0A-9478-1995-56EB-D7C00214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22" y="4135468"/>
            <a:ext cx="3921065" cy="3921065"/>
          </a:xfrm>
          <a:prstGeom prst="rect">
            <a:avLst/>
          </a:prstGeom>
        </p:spPr>
      </p:pic>
      <p:pic>
        <p:nvPicPr>
          <p:cNvPr id="7" name="図 6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630904-1D69-5200-33C0-718F20E6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" y="3010456"/>
            <a:ext cx="10589641" cy="62136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E4AD8F-F348-7632-E439-55EED2A95305}"/>
              </a:ext>
            </a:extLst>
          </p:cNvPr>
          <p:cNvCxnSpPr>
            <a:cxnSpLocks/>
          </p:cNvCxnSpPr>
          <p:nvPr/>
        </p:nvCxnSpPr>
        <p:spPr>
          <a:xfrm>
            <a:off x="89859" y="6460182"/>
            <a:ext cx="105896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1DC5AD-780C-C08D-7910-94F47E0ED9A8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384679" y="3479417"/>
            <a:ext cx="0" cy="574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677F2-DA64-F519-5463-BE455D09A5AB}"/>
              </a:ext>
            </a:extLst>
          </p:cNvPr>
          <p:cNvSpPr txBox="1"/>
          <p:nvPr/>
        </p:nvSpPr>
        <p:spPr>
          <a:xfrm>
            <a:off x="4892107" y="347941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EA0D47-14BE-644E-2D49-EE63E143CD62}"/>
              </a:ext>
            </a:extLst>
          </p:cNvPr>
          <p:cNvSpPr txBox="1"/>
          <p:nvPr/>
        </p:nvSpPr>
        <p:spPr>
          <a:xfrm>
            <a:off x="175806" y="6556106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6CF7DC-EA0C-F194-A55A-B086F740777A}"/>
              </a:ext>
            </a:extLst>
          </p:cNvPr>
          <p:cNvSpPr txBox="1"/>
          <p:nvPr/>
        </p:nvSpPr>
        <p:spPr>
          <a:xfrm>
            <a:off x="10129524" y="6556106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1903B-6F6E-EA08-7EE6-4E3C6B66D07B}"/>
              </a:ext>
            </a:extLst>
          </p:cNvPr>
          <p:cNvSpPr txBox="1"/>
          <p:nvPr/>
        </p:nvSpPr>
        <p:spPr>
          <a:xfrm>
            <a:off x="4796310" y="8712584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1CE888-ED47-F689-DB4A-A82062406EAD}"/>
              </a:ext>
            </a:extLst>
          </p:cNvPr>
          <p:cNvCxnSpPr>
            <a:cxnSpLocks/>
          </p:cNvCxnSpPr>
          <p:nvPr/>
        </p:nvCxnSpPr>
        <p:spPr>
          <a:xfrm>
            <a:off x="11629222" y="4140758"/>
            <a:ext cx="42109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F76BE1B-3E4F-33F0-3A1C-B3C5472EE95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1613948" y="4140758"/>
            <a:ext cx="17588" cy="4768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DE27C0-5846-1888-FCEC-92BE74536513}"/>
              </a:ext>
            </a:extLst>
          </p:cNvPr>
          <p:cNvSpPr txBox="1"/>
          <p:nvPr/>
        </p:nvSpPr>
        <p:spPr>
          <a:xfrm>
            <a:off x="11131489" y="782716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F86094-616D-EDFE-D5CA-2B3C4093BA3B}"/>
              </a:ext>
            </a:extLst>
          </p:cNvPr>
          <p:cNvSpPr txBox="1"/>
          <p:nvPr/>
        </p:nvSpPr>
        <p:spPr>
          <a:xfrm>
            <a:off x="15202114" y="3609638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8E9540-55B8-1866-9464-AD8DB3FF0487}"/>
              </a:ext>
            </a:extLst>
          </p:cNvPr>
          <p:cNvSpPr txBox="1"/>
          <p:nvPr/>
        </p:nvSpPr>
        <p:spPr>
          <a:xfrm>
            <a:off x="15632236" y="3575202"/>
            <a:ext cx="35618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u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9097A2-2AAA-279D-04D0-98674DD3F012}"/>
              </a:ext>
            </a:extLst>
          </p:cNvPr>
          <p:cNvSpPr txBox="1"/>
          <p:nvPr/>
        </p:nvSpPr>
        <p:spPr>
          <a:xfrm>
            <a:off x="11451884" y="8908928"/>
            <a:ext cx="32412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v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2B92E0-B65E-FCA5-2B6D-C3FEF310BD4F}"/>
              </a:ext>
            </a:extLst>
          </p:cNvPr>
          <p:cNvSpPr txBox="1"/>
          <p:nvPr/>
        </p:nvSpPr>
        <p:spPr>
          <a:xfrm>
            <a:off x="11197463" y="3644875"/>
            <a:ext cx="409086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O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ED451F8-58DF-AFC7-73D3-40EAAA7302C6}"/>
              </a:ext>
            </a:extLst>
          </p:cNvPr>
          <p:cNvSpPr/>
          <p:nvPr/>
        </p:nvSpPr>
        <p:spPr>
          <a:xfrm>
            <a:off x="11651894" y="4185244"/>
            <a:ext cx="3898392" cy="3865996"/>
          </a:xfrm>
          <a:prstGeom prst="triangl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9FDC9E2-A4CC-CA55-E25F-C09FFE0DBA45}"/>
              </a:ext>
            </a:extLst>
          </p:cNvPr>
          <p:cNvSpPr/>
          <p:nvPr/>
        </p:nvSpPr>
        <p:spPr>
          <a:xfrm>
            <a:off x="5434445" y="2958029"/>
            <a:ext cx="8188037" cy="2133516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8037" h="2133516">
                <a:moveTo>
                  <a:pt x="0" y="2133516"/>
                </a:moveTo>
                <a:cubicBezTo>
                  <a:pt x="2481695" y="1158502"/>
                  <a:pt x="4963391" y="183489"/>
                  <a:pt x="6328064" y="24162"/>
                </a:cubicBezTo>
                <a:cubicBezTo>
                  <a:pt x="7692737" y="-135165"/>
                  <a:pt x="7940387" y="521194"/>
                  <a:pt x="8188037" y="117755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FF1B821-8529-6B70-83FC-E87BD803FA1D}"/>
              </a:ext>
            </a:extLst>
          </p:cNvPr>
          <p:cNvSpPr/>
          <p:nvPr/>
        </p:nvSpPr>
        <p:spPr>
          <a:xfrm>
            <a:off x="6721741" y="7565776"/>
            <a:ext cx="8821883" cy="2377021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1883" h="2377021">
                <a:moveTo>
                  <a:pt x="0" y="0"/>
                </a:moveTo>
                <a:cubicBezTo>
                  <a:pt x="1847849" y="1310986"/>
                  <a:pt x="2895600" y="1614055"/>
                  <a:pt x="4374573" y="2140528"/>
                </a:cubicBezTo>
                <a:cubicBezTo>
                  <a:pt x="5853546" y="2667001"/>
                  <a:pt x="7431233" y="2388178"/>
                  <a:pt x="8821883" y="550719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B261467-2023-D7B0-E7DC-BB934160AE2D}"/>
              </a:ext>
            </a:extLst>
          </p:cNvPr>
          <p:cNvSpPr/>
          <p:nvPr/>
        </p:nvSpPr>
        <p:spPr>
          <a:xfrm>
            <a:off x="4047813" y="7591047"/>
            <a:ext cx="7629415" cy="2164054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  <a:gd name="connsiteX0" fmla="*/ 0 w 8894568"/>
              <a:gd name="connsiteY0" fmla="*/ 0 h 2172897"/>
              <a:gd name="connsiteX1" fmla="*/ 4374573 w 8894568"/>
              <a:gd name="connsiteY1" fmla="*/ 2140528 h 2172897"/>
              <a:gd name="connsiteX2" fmla="*/ 8894568 w 8894568"/>
              <a:gd name="connsiteY2" fmla="*/ 467592 h 2172897"/>
              <a:gd name="connsiteX0" fmla="*/ 0 w 8894568"/>
              <a:gd name="connsiteY0" fmla="*/ 0 h 2164054"/>
              <a:gd name="connsiteX1" fmla="*/ 4374573 w 8894568"/>
              <a:gd name="connsiteY1" fmla="*/ 2140528 h 2164054"/>
              <a:gd name="connsiteX2" fmla="*/ 8894568 w 8894568"/>
              <a:gd name="connsiteY2" fmla="*/ 467592 h 216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4568" h="2164054">
                <a:moveTo>
                  <a:pt x="0" y="0"/>
                </a:moveTo>
                <a:cubicBezTo>
                  <a:pt x="1847849" y="1310986"/>
                  <a:pt x="2892145" y="2062596"/>
                  <a:pt x="4374573" y="2140528"/>
                </a:cubicBezTo>
                <a:cubicBezTo>
                  <a:pt x="5857001" y="2218460"/>
                  <a:pt x="7176840" y="2201142"/>
                  <a:pt x="8894568" y="467592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4ABB19-C9FA-C1A4-0437-DAB346649D63}"/>
              </a:ext>
            </a:extLst>
          </p:cNvPr>
          <p:cNvSpPr txBox="1"/>
          <p:nvPr/>
        </p:nvSpPr>
        <p:spPr>
          <a:xfrm>
            <a:off x="13879299" y="4105322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(0.5, 0)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CCB2C8-8CBE-7D7D-19AC-4E6BD2A7F74E}"/>
              </a:ext>
            </a:extLst>
          </p:cNvPr>
          <p:cNvSpPr txBox="1"/>
          <p:nvPr/>
        </p:nvSpPr>
        <p:spPr>
          <a:xfrm>
            <a:off x="11858899" y="7466465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2E3CB-B8D0-1972-855B-4CEAA67F5347}"/>
              </a:ext>
            </a:extLst>
          </p:cNvPr>
          <p:cNvSpPr txBox="1"/>
          <p:nvPr/>
        </p:nvSpPr>
        <p:spPr>
          <a:xfrm>
            <a:off x="14309199" y="7474404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1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234</Words>
  <Application>Microsoft Office PowerPoint</Application>
  <PresentationFormat>ユーザー設定</PresentationFormat>
  <Paragraphs>72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ListYatabePlus</vt:lpstr>
      <vt:lpstr>ＭＳ 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41</cp:revision>
  <dcterms:created xsi:type="dcterms:W3CDTF">2025-02-25T21:11:48Z</dcterms:created>
  <dcterms:modified xsi:type="dcterms:W3CDTF">2025-03-16T11:48:18Z</dcterms:modified>
</cp:coreProperties>
</file>