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155615"/>
            <a:ext cx="77724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759269"/>
            <a:ext cx="7772400" cy="128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527761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527761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333500"/>
            <a:ext cx="39945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333500"/>
            <a:ext cx="39945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527761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527761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895899"/>
            <a:ext cx="82296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527761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527761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5277612"/>
            <a:ext cx="548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759269"/>
            <a:ext cx="7772400" cy="12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MedMD ;)</a:t>
            </a:r>
            <a:endParaRPr/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155615"/>
            <a:ext cx="77724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Tara &amp; Salomon´s data structures adventure!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umblr_lg806oAN1G1qcja8m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910" y="1360998"/>
            <a:ext cx="5440550" cy="40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user enters symptoms</a:t>
            </a:r>
            <a:endParaRPr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MedMD tells what percent of the symptoms associated with each condition the user entered</a:t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do: (overview)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do:</a:t>
            </a:r>
            <a:endParaRPr/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Load a list of Diseases with their symptoms - </a:t>
            </a:r>
            <a:endParaRPr/>
          </a:p>
        </p:txBody>
      </p:sp>
      <p:pic>
        <p:nvPicPr>
          <p:cNvPr descr="Screen Shot 2014-12-04 at 23.19.27.png"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550" y="2224525"/>
            <a:ext cx="7034900" cy="3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do:</a:t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Ask the user to provide their symptoms -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4-12-04 at 23.21.16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50" y="2523999"/>
            <a:ext cx="8016900" cy="26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do: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Output their possible diseases with % of symptoms met -</a:t>
            </a:r>
            <a:endParaRPr/>
          </a:p>
        </p:txBody>
      </p:sp>
      <p:pic>
        <p:nvPicPr>
          <p:cNvPr descr="Screen Shot 2014-12-04 at 23.22.40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25" y="3259601"/>
            <a:ext cx="8335148" cy="13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structures!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Map(string,vector); - To assign symptoms to Diseases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Map(string,int); - To assign quantity of symptoms to Diseases (total and found)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Vector(string); - To quickly traverse and manipulate Disease and symptom without HDD overhead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STD::String; - To have an easy string storage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TON of custom classes. (ok, more like 3)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 code bits: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STOI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(auto&amp; x: dictionary) {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CINIsBuggy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DEMO TIME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 access to hard drive storage (into vector)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 editing of diseases (real time demo)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Easy fool-proof UI.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Removing used symptoms.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CIN bug :(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extensions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the cost of runtime, we could make it so that the symptoms are derived from the Diseases not a separate file.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Thorough testing… no way (that we found) that the user can crash it.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