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5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0" y="349660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627027"/>
            <a:ext cx="77724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x="4274" y="0"/>
            <a:ext cx="9144000" cy="4406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z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meteor.com/" TargetMode="External"/><Relationship Id="rId4" Type="http://schemas.openxmlformats.org/officeDocument/2006/relationships/hyperlink" Target="https://github.com/Amplifon/Sounds-of-Street-View-Framework/" TargetMode="External"/><Relationship Id="rId5" Type="http://schemas.openxmlformats.org/officeDocument/2006/relationships/hyperlink" Target="https://github.com/goldfire/howler.js" TargetMode="External"/><Relationship Id="rId6" Type="http://schemas.openxmlformats.org/officeDocument/2006/relationships/hyperlink" Target="https://getbootstrap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x="1046540" y="2528185"/>
            <a:ext cx="7050900" cy="11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 of Music</a:t>
            </a:r>
            <a:endParaRPr sz="9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1054040" y="3630685"/>
            <a:ext cx="70359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Taking music to a new level ….♫♫♫♪♪♪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6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9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99150" y="1244243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Presented By:</a:t>
            </a:r>
            <a:endParaRPr u="sng">
              <a:solidFill>
                <a:srgbClr val="000000"/>
              </a:solidFill>
            </a:endParaRPr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❏"/>
            </a:pPr>
            <a:r>
              <a:rPr lang="en">
                <a:solidFill>
                  <a:srgbClr val="000000"/>
                </a:solidFill>
              </a:rPr>
              <a:t>Cole Johnson</a:t>
            </a:r>
            <a:endParaRPr>
              <a:solidFill>
                <a:srgbClr val="000000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❏"/>
            </a:pPr>
            <a:r>
              <a:rPr lang="en">
                <a:solidFill>
                  <a:srgbClr val="000000"/>
                </a:solidFill>
              </a:rPr>
              <a:t>Sameer Rizvi</a:t>
            </a:r>
            <a:endParaRPr>
              <a:solidFill>
                <a:srgbClr val="000000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❏"/>
            </a:pPr>
            <a:r>
              <a:rPr lang="en">
                <a:solidFill>
                  <a:srgbClr val="000000"/>
                </a:solidFill>
              </a:rPr>
              <a:t>Tara Raj</a:t>
            </a:r>
            <a:endParaRPr>
              <a:solidFill>
                <a:srgbClr val="000000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❏"/>
            </a:pPr>
            <a:r>
              <a:rPr lang="en">
                <a:solidFill>
                  <a:srgbClr val="000000"/>
                </a:solidFill>
              </a:rPr>
              <a:t>Maxwell Palmer</a:t>
            </a:r>
            <a:endParaRPr>
              <a:solidFill>
                <a:srgbClr val="000000"/>
              </a:solidFill>
            </a:endParaRPr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❏"/>
            </a:pPr>
            <a:r>
              <a:rPr lang="en">
                <a:solidFill>
                  <a:srgbClr val="000000"/>
                </a:solidFill>
              </a:rPr>
              <a:t>Julius Almeida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306275" y="99103"/>
            <a:ext cx="8229600" cy="99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 of Music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Abstract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utilized the </a:t>
            </a:r>
            <a:r>
              <a:rPr b="1" i="1" lang="en" sz="1800">
                <a:latin typeface="Times New Roman"/>
                <a:ea typeface="Times New Roman"/>
                <a:cs typeface="Times New Roman"/>
                <a:sym typeface="Times New Roman"/>
              </a:rPr>
              <a:t>Sounds of Street View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framework to create a “3D sound experience in a street view environment”.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100"/>
              <a:t>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Users can register and manage their own profile and project.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100"/>
              <a:t>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Users can upload their own music.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Users can input a latitude/longitude for a Google Street View location where their audience can navigate along to their music.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Build a new interactive digital musical platform for sound artists to present their work to their audience.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Give users a lifelike 3D musical experience allowing them to experience songs while walking around different locations in the world.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375925" y="250053"/>
            <a:ext cx="822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005325"/>
            <a:ext cx="8686800" cy="4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Home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General information about World of Music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Links: Gallery, Start Project, Contact us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Users: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List of user accounts that have been created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Projects: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Gallery of projects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Profile: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Where user can create a project by with a predefined latitude, longitude, and song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Must be signed in to see form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Sign in/up: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Drop-down box to sign in, create an account, sign out, or switch users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Contact us: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Form to contact us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Navigation bar: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Links to Home, Users, Projects, and Profile pages and sign in box.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Coordinating and assigning individual tasks.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Completing task within the available timeline.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Integrating with Sounds of Street view.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Developing the back end.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Using Meteor.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Uploading music.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Figuring out how to implement certain planned ideas.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-394749"/>
            <a:ext cx="8229600" cy="17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Languages &amp; Frameworks</a:t>
            </a:r>
            <a:endParaRPr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Meteor: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https://www.meteor.com/</a:t>
            </a:r>
            <a:endParaRPr sz="18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MongoDB, Node.js, Blaze.js, Spacebars, etc.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Sounds of Street View: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https://github.com/Amplifon/Sounds-of-Street-View-Framework/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Howler.js: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https://github.com/goldfire/howler.js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Twitter Bootstrap: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https://getbootstrap.com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Nitrous.io: for collaboration in the cloud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517400" y="1240275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Geolocation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Fantasy locations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Create your own locations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Recording capability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Multiple sound tracks simultaneously as you walk through the map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Make site more responsive so it can be used with mobile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Add more content - make street view full-screen</a:t>
            </a:r>
            <a:endParaRPr sz="1800"/>
          </a:p>
          <a:p>
            <a:pPr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16353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63875" y="1189775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DEMO TIME!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