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2"/>
  </p:normalViewPr>
  <p:slideViewPr>
    <p:cSldViewPr snapToGrid="0" snapToObjects="1">
      <p:cViewPr>
        <p:scale>
          <a:sx n="75" d="100"/>
          <a:sy n="75" d="100"/>
        </p:scale>
        <p:origin x="936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38EE-BC22-6E42-B056-D11B18E366B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8C456-9789-0B47-A34C-92557BA5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our thought process here and then we will go through the evolution of it…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8C456-9789-0B47-A34C-92557BA507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10/16/15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ree-cartfisk.proto.io/player/?id=6ff58c22-57d2-4c03-b9da-e6d2f2bb9c74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ndercover99/bowlful/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wlful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1" y="1805671"/>
            <a:ext cx="6683012" cy="2987306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564922" y="2412421"/>
            <a:ext cx="1981200" cy="177380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Dave Becker</a:t>
            </a:r>
          </a:p>
          <a:p>
            <a:pPr algn="l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Matt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Baumann</a:t>
            </a: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Carter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Konz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Tara Raj</a:t>
            </a:r>
          </a:p>
          <a:p>
            <a:pPr algn="l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Carl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Reider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What does it do?</a:t>
            </a:r>
            <a:endParaRPr lang="en-US" sz="3500" dirty="0">
              <a:solidFill>
                <a:schemeClr val="accent3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households where pet care responsibilities are shared between multiple people it can be hard to keep track of your pets’ needs.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Bowlful tracks and stores information about your pets, such as when they were last fed.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 more forgetting to feed (or double feeding) your furry friends.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Provides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 simple interface that lists all your pets in one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place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and provides at a glance information about their immediate individual needs.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Synchronizes information between multiple users and devices within a household.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Features</a:t>
            </a:r>
            <a:endParaRPr lang="en-US" sz="3500" dirty="0">
              <a:solidFill>
                <a:schemeClr val="accent3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Sign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up &amp; Login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multiple pets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Simple overview screen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Quick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eed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button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Detailed information about individual pets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Such as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time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last fed,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time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last walked,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important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edications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Customizable actions with timetables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Walking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Meds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Vet appointments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79570"/>
            <a:ext cx="7886700" cy="907932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First </a:t>
            </a:r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Mockup</a:t>
            </a:r>
            <a:endParaRPr lang="en-US" sz="3500" dirty="0">
              <a:solidFill>
                <a:schemeClr val="accent3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1" y="1355356"/>
            <a:ext cx="4437118" cy="5008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38" y="1324836"/>
            <a:ext cx="3542746" cy="5146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969" y="1209907"/>
            <a:ext cx="147885" cy="544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6239"/>
            <a:ext cx="7886700" cy="905377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Second</a:t>
            </a:r>
            <a:r>
              <a:rPr lang="en-US" sz="39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Mockup</a:t>
            </a:r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Proto.io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16" y="689316"/>
            <a:ext cx="2704284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Current Prototype</a:t>
            </a:r>
            <a:endParaRPr lang="en-US" sz="3500" dirty="0">
              <a:solidFill>
                <a:schemeClr val="accent3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" b="-28"/>
          <a:stretch/>
        </p:blipFill>
        <p:spPr>
          <a:xfrm>
            <a:off x="5881878" y="1027907"/>
            <a:ext cx="2633472" cy="4352544"/>
          </a:xfrm>
          <a:ln w="22225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25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Code Walkthrough</a:t>
            </a:r>
            <a:endParaRPr lang="en-US" sz="3500" dirty="0">
              <a:solidFill>
                <a:schemeClr val="accent3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33686"/>
            <a:ext cx="7886700" cy="4926387"/>
          </a:xfrm>
        </p:spPr>
      </p:pic>
    </p:spTree>
    <p:extLst>
      <p:ext uri="{BB962C8B-B14F-4D97-AF65-F5344CB8AC3E}">
        <p14:creationId xmlns:p14="http://schemas.microsoft.com/office/powerpoint/2010/main" val="21884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Pages</a:t>
            </a:r>
            <a:endParaRPr lang="en-US" sz="3500" dirty="0">
              <a:solidFill>
                <a:schemeClr val="accent3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Login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Screen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Sign up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with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 new account or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log in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with an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existing one.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Home Screen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List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of all pets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with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names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at-a-glance status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Quick feed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button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Tapping a pet’s list element will take you to their “profile” where users are able to log additional actions for that pet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Pet Profile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Detailed information about each pet and their associated actions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Settings button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Pet Settings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Create and edit custom actions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3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Goals</a:t>
            </a:r>
            <a:endParaRPr lang="en-US" sz="3500" dirty="0">
              <a:solidFill>
                <a:schemeClr val="accent3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Gain more familiarity with JavaScript and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jQueryMobile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Primary setback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Dynamic Page Generation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Local Data Storage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Cloud Synchronization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Further GUI customization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Secure User Authentication Database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268</Words>
  <Application>Microsoft Macintosh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Helvetica Neue</vt:lpstr>
      <vt:lpstr>Helvetica Neue Light</vt:lpstr>
      <vt:lpstr>Arial</vt:lpstr>
      <vt:lpstr>Office Theme</vt:lpstr>
      <vt:lpstr>PowerPoint Presentation</vt:lpstr>
      <vt:lpstr>What does it do?</vt:lpstr>
      <vt:lpstr>Features</vt:lpstr>
      <vt:lpstr>First Mockup</vt:lpstr>
      <vt:lpstr>Second Mockup Proto.io</vt:lpstr>
      <vt:lpstr>Current Prototype</vt:lpstr>
      <vt:lpstr>Code Walkthrough</vt:lpstr>
      <vt:lpstr>Pages</vt:lpstr>
      <vt:lpstr>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BowlFul</dc:title>
  <dc:creator>Carl Reider</dc:creator>
  <cp:lastModifiedBy>Konz, Carter</cp:lastModifiedBy>
  <cp:revision>17</cp:revision>
  <dcterms:created xsi:type="dcterms:W3CDTF">2015-10-15T13:31:59Z</dcterms:created>
  <dcterms:modified xsi:type="dcterms:W3CDTF">2015-10-16T19:40:11Z</dcterms:modified>
</cp:coreProperties>
</file>