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penSans-regular.fntdata"/><Relationship Id="rId10" Type="http://schemas.openxmlformats.org/officeDocument/2006/relationships/slide" Target="slides/slide6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9.xml"/><Relationship Id="rId35" Type="http://schemas.openxmlformats.org/officeDocument/2006/relationships/font" Target="fonts/OpenSans-italic.fntdata"/><Relationship Id="rId12" Type="http://schemas.openxmlformats.org/officeDocument/2006/relationships/slide" Target="slides/slide8.xml"/><Relationship Id="rId34" Type="http://schemas.openxmlformats.org/officeDocument/2006/relationships/font" Target="fonts/Open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of using vagrant create, use the app, and destroy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Maintenance App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Renters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</a:t>
            </a:r>
            <a:endParaRPr/>
          </a:p>
        </p:txBody>
      </p:sp>
      <p:pic>
        <p:nvPicPr>
          <p:cNvPr descr="Edit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692" y="1552480"/>
            <a:ext cx="6612613" cy="21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endParaRPr/>
          </a:p>
        </p:txBody>
      </p:sp>
      <p:pic>
        <p:nvPicPr>
          <p:cNvPr descr="save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275" y="336763"/>
            <a:ext cx="45243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ved.png"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25" y="1384524"/>
            <a:ext cx="3518500" cy="32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Infrastructure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</a:t>
            </a:r>
            <a:r>
              <a:rPr lang="en"/>
              <a:t>: </a:t>
            </a:r>
            <a:r>
              <a:rPr lang="en"/>
              <a:t>S3 bucket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user app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Infrequent use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stored in text files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Since most users only have a few components, ctrl + f is more efficient than SQL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Security: private subnet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 doesn’t need access to the WAN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0650" y="-96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VPC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1003"/>
            <a:ext cx="9144000" cy="4443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0650" y="-96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Subnet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1009"/>
            <a:ext cx="9144000" cy="447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3400" y="-43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EC2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0" y="616170"/>
            <a:ext cx="9100602" cy="4408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151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User, Group, Config Profile</a:t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37" y="800812"/>
            <a:ext cx="7706114" cy="42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0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VPC and Private Subnet</a:t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50" y="744986"/>
            <a:ext cx="7801399" cy="434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Route Table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329"/>
            <a:ext cx="9144000" cy="243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264425" y="133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Elastic ID</a:t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300" y="714625"/>
            <a:ext cx="7194174" cy="430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125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832875"/>
            <a:ext cx="8520600" cy="4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 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it comes to home </a:t>
            </a:r>
            <a:r>
              <a:rPr lang="en"/>
              <a:t>maintenance</a:t>
            </a:r>
            <a:r>
              <a:rPr lang="en"/>
              <a:t>, it is difficult to know all the information about items in your home. Every time something breaks, for example, and you need to call a repair company, you have to keep checking the model of the object, and the date you last serviced it. It's impossible to remember all of this information!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Solved: 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prototype of an application that helps homeowners and renters keep track of routine </a:t>
            </a:r>
            <a:r>
              <a:rPr lang="en"/>
              <a:t>maintenance</a:t>
            </a:r>
            <a:r>
              <a:rPr lang="en"/>
              <a:t> information. The goal is to allow easy access for homeowners/renters when contacting professional repair companies about the windows, </a:t>
            </a:r>
            <a:r>
              <a:rPr lang="en"/>
              <a:t>light bulbs</a:t>
            </a:r>
            <a:r>
              <a:rPr lang="en"/>
              <a:t>, and heaters in their home.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NAT Gateway and Security Group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327"/>
            <a:ext cx="9144001" cy="3011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101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Instance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8671"/>
            <a:ext cx="9143999" cy="399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197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 Machine and SSH in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50" y="905213"/>
            <a:ext cx="8576699" cy="41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Destroy!</a:t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8553"/>
            <a:ext cx="9144000" cy="357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Vagrant up --provision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5085"/>
            <a:ext cx="9144001" cy="3045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Vagrant ssh</a:t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376363"/>
            <a:ext cx="653415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56688" y="51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Destroy!</a:t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813" y="759225"/>
            <a:ext cx="6416375" cy="43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128350" y="1659775"/>
            <a:ext cx="1811400" cy="15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UML</a:t>
            </a:r>
            <a:endParaRPr sz="7200"/>
          </a:p>
        </p:txBody>
      </p:sp>
      <p:pic>
        <p:nvPicPr>
          <p:cNvPr descr="UML_Diagram.png" id="79" name="Shape 79"/>
          <p:cNvPicPr preferRelativeResize="0"/>
          <p:nvPr/>
        </p:nvPicPr>
        <p:blipFill rotWithShape="1">
          <a:blip r:embed="rId3">
            <a:alphaModFix/>
          </a:blip>
          <a:srcRect b="20509" l="13663" r="14197" t="7877"/>
          <a:stretch/>
        </p:blipFill>
        <p:spPr>
          <a:xfrm>
            <a:off x="5198250" y="0"/>
            <a:ext cx="3945749" cy="506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and Design Patterns Implemented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hashmap is used to store all components a user adds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Dynamically allocated: can add unlimited components, allocating memory as needed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factory is used to create components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 in the Menu class create objects of a different class and its subclasses based on user input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doesn’t know subclasses exist: works as a facade as well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pic>
        <p:nvPicPr>
          <p:cNvPr descr="Menu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38" y="1152425"/>
            <a:ext cx="7575325" cy="31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</a:t>
            </a:r>
            <a:endParaRPr/>
          </a:p>
        </p:txBody>
      </p:sp>
      <p:pic>
        <p:nvPicPr>
          <p:cNvPr descr="setup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513" y="542925"/>
            <a:ext cx="528097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pic>
        <p:nvPicPr>
          <p:cNvPr descr="list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163" y="1628775"/>
            <a:ext cx="62616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endParaRPr/>
          </a:p>
        </p:txBody>
      </p:sp>
      <p:pic>
        <p:nvPicPr>
          <p:cNvPr descr="add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317" y="1152428"/>
            <a:ext cx="5961357" cy="23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pic>
        <p:nvPicPr>
          <p:cNvPr descr="details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75" y="800113"/>
            <a:ext cx="47625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tails2.png"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25" y="2838438"/>
            <a:ext cx="8839200" cy="1211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