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saedsayad.com/unsupervised_binning.htm" TargetMode="External"/><Relationship Id="rId4" Type="http://schemas.openxmlformats.org/officeDocument/2006/relationships/hyperlink" Target="https://archive.ics.uci.edu/ml/dataset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488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Final Project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Violent Crime Predictors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100" y="3633250"/>
            <a:ext cx="3588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Katharine, Tara, Gabi, Yubing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Regressor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Adequate for boosting weak learners, especially when training data set is small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1000~ observations for training and testing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Parameter: max_depth = 3, n_estimator = 100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RMS: 0.137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Several kernel functions were applied: linear, RBF, and polynomial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kernel function performs the best among them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classifying communities based on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RMS: 0.144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Conclusion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Boosting has the best performance among all models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/>
              <a:t>Decision Trees are weak learners but can be improved by bagging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 more detailed crime data from census or other survey researches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Differentiate different crimes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 more features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and Days of crime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 of crime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Classifying Offenders and Victims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model is good as a starting point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Future model should be based on more detailed demographic model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Training data will be based on demographic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Validation will be based on actual crime rate data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Binning: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http://www.saedsayad.com/unsupervised_binning.htm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Source: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https://archive.ics.uci.edu/ml/datasets.html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Motivations and Goals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the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analysis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and Conclusion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violent crime rate today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According to census data, violent crime rate was 367.9 per 100,000 inhabitants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 police resources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Allocate more police forces to high crime rate areas and reduce them in low crime communities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reliable predictors for violent crime rate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communities that are at risk of experiencing high violent crime rate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Develop a model that can predict crime rate based on the socio-economic and demographic information of a community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 Database Archive from UC-Irvine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128 features, which covers crime rate, demographic information, socio-economic information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1994 observations: each observation represents a community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Violent Crimes: murder, rape, robbery, and aggravated assault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Limited observations for training and testing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Large pool of features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Stages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cleanup and normalization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Features that have missing data are ignored (very few data for interpolation)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were normalized as they came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Strategy: Supervised learning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survey and census data are labeled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 Applied: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Decision Tree Regressor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 Regressor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Gradient Boosting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 Vector Machine (with multiple kernel functions)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Heat Map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Produces correlation among features from raw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Implies potential features for model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Selected Features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Ethnicity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Income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Education Level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Family/Marital Status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using PCA/ICA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Features are not orthogonal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lot of missing data in many features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Regressor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Parameter: min_samples_split = 100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variance and low accuracy-Not a good model for this problem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it’s a good benchmark for measuring performances of others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RMS: 0.163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Regressor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the variance from Decision Tree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Combines multiple decision trees by bagging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Improves the overall accuracy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Parameter: n_estimator: 400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RMS: 0.141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