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EF604-7320-4AE8-BA07-DEA16EA059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9F057F-1A5A-42E2-A32B-A450B5EB7428}">
      <dgm:prSet phldrT="[テキスト]"/>
      <dgm:spPr/>
      <dgm:t>
        <a:bodyPr/>
        <a:lstStyle/>
        <a:p>
          <a:r>
            <a:rPr kumimoji="1" lang="ja-JP" altLang="en-US" dirty="0"/>
            <a:t>佐藤</a:t>
          </a:r>
          <a:endParaRPr kumimoji="1" lang="en-US" altLang="ja-JP" dirty="0"/>
        </a:p>
        <a:p>
          <a:r>
            <a:rPr kumimoji="1" lang="en-US" altLang="ja-JP" dirty="0"/>
            <a:t>Controller</a:t>
          </a:r>
          <a:endParaRPr kumimoji="1" lang="ja-JP" altLang="en-US" dirty="0"/>
        </a:p>
      </dgm:t>
    </dgm:pt>
    <dgm:pt modelId="{5EE78260-EFFE-432E-B433-53CE37F0345E}" type="parTrans" cxnId="{34B08D54-0E63-415A-887B-61E0B331D189}">
      <dgm:prSet/>
      <dgm:spPr/>
      <dgm:t>
        <a:bodyPr/>
        <a:lstStyle/>
        <a:p>
          <a:endParaRPr kumimoji="1" lang="ja-JP" altLang="en-US"/>
        </a:p>
      </dgm:t>
    </dgm:pt>
    <dgm:pt modelId="{E2D0B616-5333-4888-BD4A-94195DC8E0FB}" type="sibTrans" cxnId="{34B08D54-0E63-415A-887B-61E0B331D189}">
      <dgm:prSet/>
      <dgm:spPr/>
      <dgm:t>
        <a:bodyPr/>
        <a:lstStyle/>
        <a:p>
          <a:endParaRPr kumimoji="1" lang="ja-JP" altLang="en-US"/>
        </a:p>
      </dgm:t>
    </dgm:pt>
    <dgm:pt modelId="{7CC35373-1D7B-43FC-99AB-826821FF3906}">
      <dgm:prSet phldrT="[テキスト]"/>
      <dgm:spPr/>
      <dgm:t>
        <a:bodyPr/>
        <a:lstStyle/>
        <a:p>
          <a:r>
            <a:rPr kumimoji="1" lang="ja-JP" altLang="en-US" dirty="0"/>
            <a:t>プレイヤーの移動・ボムを置く機能の実装</a:t>
          </a:r>
        </a:p>
      </dgm:t>
    </dgm:pt>
    <dgm:pt modelId="{42D7B195-CCC0-4B1A-8C5A-E7B70303B7D0}" type="parTrans" cxnId="{C1646778-446F-4714-B5FA-958A2C96EC8B}">
      <dgm:prSet/>
      <dgm:spPr/>
      <dgm:t>
        <a:bodyPr/>
        <a:lstStyle/>
        <a:p>
          <a:endParaRPr kumimoji="1" lang="ja-JP" altLang="en-US"/>
        </a:p>
      </dgm:t>
    </dgm:pt>
    <dgm:pt modelId="{79CAF5CB-0D6F-4134-8BD1-97D4D202D695}" type="sibTrans" cxnId="{C1646778-446F-4714-B5FA-958A2C96EC8B}">
      <dgm:prSet/>
      <dgm:spPr/>
      <dgm:t>
        <a:bodyPr/>
        <a:lstStyle/>
        <a:p>
          <a:endParaRPr kumimoji="1" lang="ja-JP" altLang="en-US"/>
        </a:p>
      </dgm:t>
    </dgm:pt>
    <dgm:pt modelId="{0CACCE5E-4FDB-4E0A-8147-58CC01AE7FDB}">
      <dgm:prSet phldrT="[テキスト]"/>
      <dgm:spPr/>
      <dgm:t>
        <a:bodyPr/>
        <a:lstStyle/>
        <a:p>
          <a:r>
            <a:rPr kumimoji="1" lang="ja-JP" altLang="en-US" dirty="0"/>
            <a:t>プレゼンテーションの作成</a:t>
          </a:r>
        </a:p>
      </dgm:t>
    </dgm:pt>
    <dgm:pt modelId="{4070A7E6-6D35-44F0-B41C-A3D74946F5AB}" type="parTrans" cxnId="{5445E923-D5AF-47CC-8326-90E3A190DACB}">
      <dgm:prSet/>
      <dgm:spPr/>
      <dgm:t>
        <a:bodyPr/>
        <a:lstStyle/>
        <a:p>
          <a:endParaRPr kumimoji="1" lang="ja-JP" altLang="en-US"/>
        </a:p>
      </dgm:t>
    </dgm:pt>
    <dgm:pt modelId="{8B8BBF93-C2D4-4D3C-B731-94A5308F09DA}" type="sibTrans" cxnId="{5445E923-D5AF-47CC-8326-90E3A190DACB}">
      <dgm:prSet/>
      <dgm:spPr/>
      <dgm:t>
        <a:bodyPr/>
        <a:lstStyle/>
        <a:p>
          <a:endParaRPr kumimoji="1" lang="ja-JP" altLang="en-US"/>
        </a:p>
      </dgm:t>
    </dgm:pt>
    <dgm:pt modelId="{592AF91A-55F8-419F-8C01-6D7DB4168E83}">
      <dgm:prSet phldrT="[テキスト]"/>
      <dgm:spPr/>
      <dgm:t>
        <a:bodyPr/>
        <a:lstStyle/>
        <a:p>
          <a:r>
            <a:rPr kumimoji="1" lang="ja-JP" altLang="en-US" dirty="0"/>
            <a:t>武崎</a:t>
          </a:r>
          <a:endParaRPr kumimoji="1" lang="en-US" altLang="ja-JP" dirty="0"/>
        </a:p>
        <a:p>
          <a:r>
            <a:rPr kumimoji="1" lang="en-US" altLang="ja-JP" dirty="0"/>
            <a:t>View </a:t>
          </a:r>
          <a:endParaRPr kumimoji="1" lang="ja-JP" altLang="en-US" dirty="0"/>
        </a:p>
      </dgm:t>
    </dgm:pt>
    <dgm:pt modelId="{351D86B0-C87D-4DDF-A653-F0A9B4A0BEA4}" type="parTrans" cxnId="{8BEDA635-FF17-4917-98C6-5BC96B34CDF8}">
      <dgm:prSet/>
      <dgm:spPr/>
      <dgm:t>
        <a:bodyPr/>
        <a:lstStyle/>
        <a:p>
          <a:endParaRPr kumimoji="1" lang="ja-JP" altLang="en-US"/>
        </a:p>
      </dgm:t>
    </dgm:pt>
    <dgm:pt modelId="{3AA2C45A-1D07-40D9-9815-E30815AFCB46}" type="sibTrans" cxnId="{8BEDA635-FF17-4917-98C6-5BC96B34CDF8}">
      <dgm:prSet/>
      <dgm:spPr/>
      <dgm:t>
        <a:bodyPr/>
        <a:lstStyle/>
        <a:p>
          <a:endParaRPr kumimoji="1" lang="ja-JP" altLang="en-US"/>
        </a:p>
      </dgm:t>
    </dgm:pt>
    <dgm:pt modelId="{2FEB22C8-C0E6-4881-80F4-6E134F61E438}">
      <dgm:prSet phldrT="[テキスト]" phldr="1"/>
      <dgm:spPr/>
      <dgm:t>
        <a:bodyPr/>
        <a:lstStyle/>
        <a:p>
          <a:endParaRPr kumimoji="1" lang="ja-JP" altLang="en-US"/>
        </a:p>
      </dgm:t>
    </dgm:pt>
    <dgm:pt modelId="{D327D31E-6773-4CEA-8390-2A06D2EFEA1A}" type="parTrans" cxnId="{C9FB80DF-D43B-4E23-BA54-D253E34E0661}">
      <dgm:prSet/>
      <dgm:spPr/>
      <dgm:t>
        <a:bodyPr/>
        <a:lstStyle/>
        <a:p>
          <a:endParaRPr kumimoji="1" lang="ja-JP" altLang="en-US"/>
        </a:p>
      </dgm:t>
    </dgm:pt>
    <dgm:pt modelId="{84C40B2E-DEA6-4209-9EA2-0F8C1FBDA89C}" type="sibTrans" cxnId="{C9FB80DF-D43B-4E23-BA54-D253E34E0661}">
      <dgm:prSet/>
      <dgm:spPr/>
      <dgm:t>
        <a:bodyPr/>
        <a:lstStyle/>
        <a:p>
          <a:endParaRPr kumimoji="1" lang="ja-JP" altLang="en-US"/>
        </a:p>
      </dgm:t>
    </dgm:pt>
    <dgm:pt modelId="{8638C607-7997-43A4-8BD7-C4FD4929B240}">
      <dgm:prSet phldrT="[テキスト]" phldr="1"/>
      <dgm:spPr/>
      <dgm:t>
        <a:bodyPr/>
        <a:lstStyle/>
        <a:p>
          <a:endParaRPr kumimoji="1" lang="ja-JP" altLang="en-US"/>
        </a:p>
      </dgm:t>
    </dgm:pt>
    <dgm:pt modelId="{576A112E-C806-4BD6-B23B-BB990D7C54C2}" type="parTrans" cxnId="{D228540C-45E5-41BE-9F99-9ECAA5C7DE56}">
      <dgm:prSet/>
      <dgm:spPr/>
      <dgm:t>
        <a:bodyPr/>
        <a:lstStyle/>
        <a:p>
          <a:endParaRPr kumimoji="1" lang="ja-JP" altLang="en-US"/>
        </a:p>
      </dgm:t>
    </dgm:pt>
    <dgm:pt modelId="{18A2587F-302D-4DD5-9C2A-87EA55945757}" type="sibTrans" cxnId="{D228540C-45E5-41BE-9F99-9ECAA5C7DE56}">
      <dgm:prSet/>
      <dgm:spPr/>
      <dgm:t>
        <a:bodyPr/>
        <a:lstStyle/>
        <a:p>
          <a:endParaRPr kumimoji="1" lang="ja-JP" altLang="en-US"/>
        </a:p>
      </dgm:t>
    </dgm:pt>
    <dgm:pt modelId="{3E459D2D-08F3-499F-8DD3-944C85F6F967}">
      <dgm:prSet phldrT="[テキスト]"/>
      <dgm:spPr/>
      <dgm:t>
        <a:bodyPr/>
        <a:lstStyle/>
        <a:p>
          <a:r>
            <a:rPr kumimoji="1" lang="en-US" altLang="ja-JP" dirty="0"/>
            <a:t>Yang</a:t>
          </a:r>
        </a:p>
        <a:p>
          <a:r>
            <a:rPr kumimoji="1" lang="en-US" altLang="ja-JP" dirty="0"/>
            <a:t>Model </a:t>
          </a:r>
          <a:endParaRPr kumimoji="1" lang="ja-JP" altLang="en-US" dirty="0"/>
        </a:p>
      </dgm:t>
    </dgm:pt>
    <dgm:pt modelId="{1FEBE69C-6D2A-45D3-A673-AA4E326E7CBF}" type="parTrans" cxnId="{70052B9D-DE46-404C-8909-89C1D5097D44}">
      <dgm:prSet/>
      <dgm:spPr/>
      <dgm:t>
        <a:bodyPr/>
        <a:lstStyle/>
        <a:p>
          <a:endParaRPr kumimoji="1" lang="ja-JP" altLang="en-US"/>
        </a:p>
      </dgm:t>
    </dgm:pt>
    <dgm:pt modelId="{E3CB91AC-EC6B-41FD-8AAE-5ABC74194851}" type="sibTrans" cxnId="{70052B9D-DE46-404C-8909-89C1D5097D44}">
      <dgm:prSet/>
      <dgm:spPr/>
      <dgm:t>
        <a:bodyPr/>
        <a:lstStyle/>
        <a:p>
          <a:endParaRPr kumimoji="1" lang="ja-JP" altLang="en-US"/>
        </a:p>
      </dgm:t>
    </dgm:pt>
    <dgm:pt modelId="{C2E73313-0782-4FB9-BFE2-683D42ADE3B6}">
      <dgm:prSet phldrT="[テキスト]" phldr="1"/>
      <dgm:spPr/>
      <dgm:t>
        <a:bodyPr/>
        <a:lstStyle/>
        <a:p>
          <a:endParaRPr kumimoji="1" lang="ja-JP" altLang="en-US"/>
        </a:p>
      </dgm:t>
    </dgm:pt>
    <dgm:pt modelId="{57EEC4FF-53F1-45F8-9963-7F35317A8A11}" type="parTrans" cxnId="{B45DB4EC-F5EA-4D7A-B23F-596482C94359}">
      <dgm:prSet/>
      <dgm:spPr/>
      <dgm:t>
        <a:bodyPr/>
        <a:lstStyle/>
        <a:p>
          <a:endParaRPr kumimoji="1" lang="ja-JP" altLang="en-US"/>
        </a:p>
      </dgm:t>
    </dgm:pt>
    <dgm:pt modelId="{E50B843B-01E9-46D0-83C9-736A87FF6F3A}" type="sibTrans" cxnId="{B45DB4EC-F5EA-4D7A-B23F-596482C94359}">
      <dgm:prSet/>
      <dgm:spPr/>
      <dgm:t>
        <a:bodyPr/>
        <a:lstStyle/>
        <a:p>
          <a:endParaRPr kumimoji="1" lang="ja-JP" altLang="en-US"/>
        </a:p>
      </dgm:t>
    </dgm:pt>
    <dgm:pt modelId="{B86A1F65-D1A9-4F02-9160-DCAECE51A2D2}">
      <dgm:prSet phldrT="[テキスト]" phldr="1"/>
      <dgm:spPr/>
      <dgm:t>
        <a:bodyPr/>
        <a:lstStyle/>
        <a:p>
          <a:endParaRPr kumimoji="1" lang="ja-JP" altLang="en-US"/>
        </a:p>
      </dgm:t>
    </dgm:pt>
    <dgm:pt modelId="{5DF13FA1-FC3C-4237-A964-39FE79F0F0CF}" type="parTrans" cxnId="{D2CAA05C-6A75-4363-AB0B-75FE3CC00BC2}">
      <dgm:prSet/>
      <dgm:spPr/>
      <dgm:t>
        <a:bodyPr/>
        <a:lstStyle/>
        <a:p>
          <a:endParaRPr kumimoji="1" lang="ja-JP" altLang="en-US"/>
        </a:p>
      </dgm:t>
    </dgm:pt>
    <dgm:pt modelId="{7B85A6E4-7DF7-4FE1-9776-B29DF6DEEBEC}" type="sibTrans" cxnId="{D2CAA05C-6A75-4363-AB0B-75FE3CC00BC2}">
      <dgm:prSet/>
      <dgm:spPr/>
      <dgm:t>
        <a:bodyPr/>
        <a:lstStyle/>
        <a:p>
          <a:endParaRPr kumimoji="1" lang="ja-JP" altLang="en-US"/>
        </a:p>
      </dgm:t>
    </dgm:pt>
    <dgm:pt modelId="{B4F5A588-1CC7-449D-9386-7436B12335C6}" type="pres">
      <dgm:prSet presAssocID="{4B2EF604-7320-4AE8-BA07-DEA16EA059B1}" presName="Name0" presStyleCnt="0">
        <dgm:presLayoutVars>
          <dgm:dir/>
          <dgm:animLvl val="lvl"/>
          <dgm:resizeHandles val="exact"/>
        </dgm:presLayoutVars>
      </dgm:prSet>
      <dgm:spPr/>
    </dgm:pt>
    <dgm:pt modelId="{6202AD0D-7A65-4CDE-B5D9-2569CCC2B2BD}" type="pres">
      <dgm:prSet presAssocID="{C59F057F-1A5A-42E2-A32B-A450B5EB7428}" presName="linNode" presStyleCnt="0"/>
      <dgm:spPr/>
    </dgm:pt>
    <dgm:pt modelId="{6D29FAE8-7A86-4328-B539-B599405CFC86}" type="pres">
      <dgm:prSet presAssocID="{C59F057F-1A5A-42E2-A32B-A450B5EB7428}" presName="parentText" presStyleLbl="node1" presStyleIdx="0" presStyleCnt="3" custLinFactNeighborX="-314">
        <dgm:presLayoutVars>
          <dgm:chMax val="1"/>
          <dgm:bulletEnabled val="1"/>
        </dgm:presLayoutVars>
      </dgm:prSet>
      <dgm:spPr/>
    </dgm:pt>
    <dgm:pt modelId="{AF90A1FE-0A05-47C4-BF21-15648CC565B4}" type="pres">
      <dgm:prSet presAssocID="{C59F057F-1A5A-42E2-A32B-A450B5EB7428}" presName="descendantText" presStyleLbl="alignAccFollowNode1" presStyleIdx="0" presStyleCnt="3">
        <dgm:presLayoutVars>
          <dgm:bulletEnabled val="1"/>
        </dgm:presLayoutVars>
      </dgm:prSet>
      <dgm:spPr/>
    </dgm:pt>
    <dgm:pt modelId="{7FE42854-04DF-4712-832A-E4A96E09A67F}" type="pres">
      <dgm:prSet presAssocID="{E2D0B616-5333-4888-BD4A-94195DC8E0FB}" presName="sp" presStyleCnt="0"/>
      <dgm:spPr/>
    </dgm:pt>
    <dgm:pt modelId="{AB509247-92E9-448D-98DC-51C2A3BC1A45}" type="pres">
      <dgm:prSet presAssocID="{592AF91A-55F8-419F-8C01-6D7DB4168E83}" presName="linNode" presStyleCnt="0"/>
      <dgm:spPr/>
    </dgm:pt>
    <dgm:pt modelId="{2F6F5A8B-D294-449F-ACC7-BC45EDD74699}" type="pres">
      <dgm:prSet presAssocID="{592AF91A-55F8-419F-8C01-6D7DB4168E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B47B03C-3954-4A7A-91A4-13E9AB7C26E7}" type="pres">
      <dgm:prSet presAssocID="{592AF91A-55F8-419F-8C01-6D7DB4168E83}" presName="descendantText" presStyleLbl="alignAccFollowNode1" presStyleIdx="1" presStyleCnt="3">
        <dgm:presLayoutVars>
          <dgm:bulletEnabled val="1"/>
        </dgm:presLayoutVars>
      </dgm:prSet>
      <dgm:spPr/>
    </dgm:pt>
    <dgm:pt modelId="{E8EEDC55-27C1-4B85-853A-1F76A35721F6}" type="pres">
      <dgm:prSet presAssocID="{3AA2C45A-1D07-40D9-9815-E30815AFCB46}" presName="sp" presStyleCnt="0"/>
      <dgm:spPr/>
    </dgm:pt>
    <dgm:pt modelId="{B6E51864-37CC-4E34-A7BA-920849CBFCC0}" type="pres">
      <dgm:prSet presAssocID="{3E459D2D-08F3-499F-8DD3-944C85F6F967}" presName="linNode" presStyleCnt="0"/>
      <dgm:spPr/>
    </dgm:pt>
    <dgm:pt modelId="{DC9A0F42-6E54-402B-AA57-8F1E08CB40A7}" type="pres">
      <dgm:prSet presAssocID="{3E459D2D-08F3-499F-8DD3-944C85F6F96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A6B7E3A-4E24-4989-A6F9-D90EB0F4C1EC}" type="pres">
      <dgm:prSet presAssocID="{3E459D2D-08F3-499F-8DD3-944C85F6F96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228540C-45E5-41BE-9F99-9ECAA5C7DE56}" srcId="{592AF91A-55F8-419F-8C01-6D7DB4168E83}" destId="{8638C607-7997-43A4-8BD7-C4FD4929B240}" srcOrd="1" destOrd="0" parTransId="{576A112E-C806-4BD6-B23B-BB990D7C54C2}" sibTransId="{18A2587F-302D-4DD5-9C2A-87EA55945757}"/>
    <dgm:cxn modelId="{4C271E14-DEF6-4438-85E7-6F25814FD687}" type="presOf" srcId="{8638C607-7997-43A4-8BD7-C4FD4929B240}" destId="{DB47B03C-3954-4A7A-91A4-13E9AB7C26E7}" srcOrd="0" destOrd="1" presId="urn:microsoft.com/office/officeart/2005/8/layout/vList5"/>
    <dgm:cxn modelId="{A4792915-06C9-4A32-8338-0021C7C9F4F7}" type="presOf" srcId="{4B2EF604-7320-4AE8-BA07-DEA16EA059B1}" destId="{B4F5A588-1CC7-449D-9386-7436B12335C6}" srcOrd="0" destOrd="0" presId="urn:microsoft.com/office/officeart/2005/8/layout/vList5"/>
    <dgm:cxn modelId="{76BE391A-7EBA-4275-9C09-2119F3969286}" type="presOf" srcId="{C59F057F-1A5A-42E2-A32B-A450B5EB7428}" destId="{6D29FAE8-7A86-4328-B539-B599405CFC86}" srcOrd="0" destOrd="0" presId="urn:microsoft.com/office/officeart/2005/8/layout/vList5"/>
    <dgm:cxn modelId="{E2293622-427E-4422-B8A4-12C896FB1674}" type="presOf" srcId="{2FEB22C8-C0E6-4881-80F4-6E134F61E438}" destId="{DB47B03C-3954-4A7A-91A4-13E9AB7C26E7}" srcOrd="0" destOrd="0" presId="urn:microsoft.com/office/officeart/2005/8/layout/vList5"/>
    <dgm:cxn modelId="{5445E923-D5AF-47CC-8326-90E3A190DACB}" srcId="{C59F057F-1A5A-42E2-A32B-A450B5EB7428}" destId="{0CACCE5E-4FDB-4E0A-8147-58CC01AE7FDB}" srcOrd="1" destOrd="0" parTransId="{4070A7E6-6D35-44F0-B41C-A3D74946F5AB}" sibTransId="{8B8BBF93-C2D4-4D3C-B731-94A5308F09DA}"/>
    <dgm:cxn modelId="{8BEDA635-FF17-4917-98C6-5BC96B34CDF8}" srcId="{4B2EF604-7320-4AE8-BA07-DEA16EA059B1}" destId="{592AF91A-55F8-419F-8C01-6D7DB4168E83}" srcOrd="1" destOrd="0" parTransId="{351D86B0-C87D-4DDF-A653-F0A9B4A0BEA4}" sibTransId="{3AA2C45A-1D07-40D9-9815-E30815AFCB46}"/>
    <dgm:cxn modelId="{D2CAA05C-6A75-4363-AB0B-75FE3CC00BC2}" srcId="{3E459D2D-08F3-499F-8DD3-944C85F6F967}" destId="{B86A1F65-D1A9-4F02-9160-DCAECE51A2D2}" srcOrd="1" destOrd="0" parTransId="{5DF13FA1-FC3C-4237-A964-39FE79F0F0CF}" sibTransId="{7B85A6E4-7DF7-4FE1-9776-B29DF6DEEBEC}"/>
    <dgm:cxn modelId="{EADC1C61-2136-4973-AC00-468750E5C38A}" type="presOf" srcId="{C2E73313-0782-4FB9-BFE2-683D42ADE3B6}" destId="{AA6B7E3A-4E24-4989-A6F9-D90EB0F4C1EC}" srcOrd="0" destOrd="0" presId="urn:microsoft.com/office/officeart/2005/8/layout/vList5"/>
    <dgm:cxn modelId="{DAC0446B-92F5-4F1B-B5ED-17D352F1AECB}" type="presOf" srcId="{592AF91A-55F8-419F-8C01-6D7DB4168E83}" destId="{2F6F5A8B-D294-449F-ACC7-BC45EDD74699}" srcOrd="0" destOrd="0" presId="urn:microsoft.com/office/officeart/2005/8/layout/vList5"/>
    <dgm:cxn modelId="{34B08D54-0E63-415A-887B-61E0B331D189}" srcId="{4B2EF604-7320-4AE8-BA07-DEA16EA059B1}" destId="{C59F057F-1A5A-42E2-A32B-A450B5EB7428}" srcOrd="0" destOrd="0" parTransId="{5EE78260-EFFE-432E-B433-53CE37F0345E}" sibTransId="{E2D0B616-5333-4888-BD4A-94195DC8E0FB}"/>
    <dgm:cxn modelId="{1AED9875-E26B-40C8-B4F1-E86F88C893C0}" type="presOf" srcId="{3E459D2D-08F3-499F-8DD3-944C85F6F967}" destId="{DC9A0F42-6E54-402B-AA57-8F1E08CB40A7}" srcOrd="0" destOrd="0" presId="urn:microsoft.com/office/officeart/2005/8/layout/vList5"/>
    <dgm:cxn modelId="{C1646778-446F-4714-B5FA-958A2C96EC8B}" srcId="{C59F057F-1A5A-42E2-A32B-A450B5EB7428}" destId="{7CC35373-1D7B-43FC-99AB-826821FF3906}" srcOrd="0" destOrd="0" parTransId="{42D7B195-CCC0-4B1A-8C5A-E7B70303B7D0}" sibTransId="{79CAF5CB-0D6F-4134-8BD1-97D4D202D695}"/>
    <dgm:cxn modelId="{0F89707E-68ED-48A3-B0C5-87B121EFCCC3}" type="presOf" srcId="{B86A1F65-D1A9-4F02-9160-DCAECE51A2D2}" destId="{AA6B7E3A-4E24-4989-A6F9-D90EB0F4C1EC}" srcOrd="0" destOrd="1" presId="urn:microsoft.com/office/officeart/2005/8/layout/vList5"/>
    <dgm:cxn modelId="{9D0E0D95-51A9-4BAC-9C80-B031B63D5924}" type="presOf" srcId="{7CC35373-1D7B-43FC-99AB-826821FF3906}" destId="{AF90A1FE-0A05-47C4-BF21-15648CC565B4}" srcOrd="0" destOrd="0" presId="urn:microsoft.com/office/officeart/2005/8/layout/vList5"/>
    <dgm:cxn modelId="{70052B9D-DE46-404C-8909-89C1D5097D44}" srcId="{4B2EF604-7320-4AE8-BA07-DEA16EA059B1}" destId="{3E459D2D-08F3-499F-8DD3-944C85F6F967}" srcOrd="2" destOrd="0" parTransId="{1FEBE69C-6D2A-45D3-A673-AA4E326E7CBF}" sibTransId="{E3CB91AC-EC6B-41FD-8AAE-5ABC74194851}"/>
    <dgm:cxn modelId="{4AE4AADA-184E-45E5-94C7-FACC477C4496}" type="presOf" srcId="{0CACCE5E-4FDB-4E0A-8147-58CC01AE7FDB}" destId="{AF90A1FE-0A05-47C4-BF21-15648CC565B4}" srcOrd="0" destOrd="1" presId="urn:microsoft.com/office/officeart/2005/8/layout/vList5"/>
    <dgm:cxn modelId="{C9FB80DF-D43B-4E23-BA54-D253E34E0661}" srcId="{592AF91A-55F8-419F-8C01-6D7DB4168E83}" destId="{2FEB22C8-C0E6-4881-80F4-6E134F61E438}" srcOrd="0" destOrd="0" parTransId="{D327D31E-6773-4CEA-8390-2A06D2EFEA1A}" sibTransId="{84C40B2E-DEA6-4209-9EA2-0F8C1FBDA89C}"/>
    <dgm:cxn modelId="{B45DB4EC-F5EA-4D7A-B23F-596482C94359}" srcId="{3E459D2D-08F3-499F-8DD3-944C85F6F967}" destId="{C2E73313-0782-4FB9-BFE2-683D42ADE3B6}" srcOrd="0" destOrd="0" parTransId="{57EEC4FF-53F1-45F8-9963-7F35317A8A11}" sibTransId="{E50B843B-01E9-46D0-83C9-736A87FF6F3A}"/>
    <dgm:cxn modelId="{979EFC46-66E7-422E-8CB8-A446E7E5B1DA}" type="presParOf" srcId="{B4F5A588-1CC7-449D-9386-7436B12335C6}" destId="{6202AD0D-7A65-4CDE-B5D9-2569CCC2B2BD}" srcOrd="0" destOrd="0" presId="urn:microsoft.com/office/officeart/2005/8/layout/vList5"/>
    <dgm:cxn modelId="{0C0F6DDC-498D-4AF6-9D59-0CB424BF9BB6}" type="presParOf" srcId="{6202AD0D-7A65-4CDE-B5D9-2569CCC2B2BD}" destId="{6D29FAE8-7A86-4328-B539-B599405CFC86}" srcOrd="0" destOrd="0" presId="urn:microsoft.com/office/officeart/2005/8/layout/vList5"/>
    <dgm:cxn modelId="{E0079152-3EA2-46F6-BB98-F028D94B5700}" type="presParOf" srcId="{6202AD0D-7A65-4CDE-B5D9-2569CCC2B2BD}" destId="{AF90A1FE-0A05-47C4-BF21-15648CC565B4}" srcOrd="1" destOrd="0" presId="urn:microsoft.com/office/officeart/2005/8/layout/vList5"/>
    <dgm:cxn modelId="{CB4C444B-F83D-414C-8422-C370D27F25C7}" type="presParOf" srcId="{B4F5A588-1CC7-449D-9386-7436B12335C6}" destId="{7FE42854-04DF-4712-832A-E4A96E09A67F}" srcOrd="1" destOrd="0" presId="urn:microsoft.com/office/officeart/2005/8/layout/vList5"/>
    <dgm:cxn modelId="{0C7EBF76-9A8B-4E88-984F-56216DB23089}" type="presParOf" srcId="{B4F5A588-1CC7-449D-9386-7436B12335C6}" destId="{AB509247-92E9-448D-98DC-51C2A3BC1A45}" srcOrd="2" destOrd="0" presId="urn:microsoft.com/office/officeart/2005/8/layout/vList5"/>
    <dgm:cxn modelId="{7327CAF8-3CAE-446E-8C52-4BD6EF73E450}" type="presParOf" srcId="{AB509247-92E9-448D-98DC-51C2A3BC1A45}" destId="{2F6F5A8B-D294-449F-ACC7-BC45EDD74699}" srcOrd="0" destOrd="0" presId="urn:microsoft.com/office/officeart/2005/8/layout/vList5"/>
    <dgm:cxn modelId="{B6FE027F-9736-4B13-9565-205B4C5D511F}" type="presParOf" srcId="{AB509247-92E9-448D-98DC-51C2A3BC1A45}" destId="{DB47B03C-3954-4A7A-91A4-13E9AB7C26E7}" srcOrd="1" destOrd="0" presId="urn:microsoft.com/office/officeart/2005/8/layout/vList5"/>
    <dgm:cxn modelId="{C357BE0A-5F60-46FA-9348-188A3060B8BE}" type="presParOf" srcId="{B4F5A588-1CC7-449D-9386-7436B12335C6}" destId="{E8EEDC55-27C1-4B85-853A-1F76A35721F6}" srcOrd="3" destOrd="0" presId="urn:microsoft.com/office/officeart/2005/8/layout/vList5"/>
    <dgm:cxn modelId="{4BCF5A7E-D328-4CE6-B419-421DF69286E8}" type="presParOf" srcId="{B4F5A588-1CC7-449D-9386-7436B12335C6}" destId="{B6E51864-37CC-4E34-A7BA-920849CBFCC0}" srcOrd="4" destOrd="0" presId="urn:microsoft.com/office/officeart/2005/8/layout/vList5"/>
    <dgm:cxn modelId="{6F95BC52-0738-4DF4-9A85-3262F0E9E9FE}" type="presParOf" srcId="{B6E51864-37CC-4E34-A7BA-920849CBFCC0}" destId="{DC9A0F42-6E54-402B-AA57-8F1E08CB40A7}" srcOrd="0" destOrd="0" presId="urn:microsoft.com/office/officeart/2005/8/layout/vList5"/>
    <dgm:cxn modelId="{46C57E4E-AF5D-4031-AD84-06DBDBADBF10}" type="presParOf" srcId="{B6E51864-37CC-4E34-A7BA-920849CBFCC0}" destId="{AA6B7E3A-4E24-4989-A6F9-D90EB0F4C1E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0A1FE-0A05-47C4-BF21-15648CC565B4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プレイヤーの移動・ボムを置く機能の実装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プレゼンテーションの作成</a:t>
          </a:r>
        </a:p>
      </dsp:txBody>
      <dsp:txXfrm rot="-5400000">
        <a:off x="3094672" y="175830"/>
        <a:ext cx="5452790" cy="902984"/>
      </dsp:txXfrm>
    </dsp:sp>
    <dsp:sp modelId="{6D29FAE8-7A86-4328-B539-B599405CFC86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/>
            <a:t>佐藤</a:t>
          </a:r>
          <a:endParaRPr kumimoji="1" lang="en-US" altLang="ja-JP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Controller</a:t>
          </a:r>
          <a:endParaRPr kumimoji="1" lang="ja-JP" altLang="en-US" sz="2300" kern="1200" dirty="0"/>
        </a:p>
      </dsp:txBody>
      <dsp:txXfrm>
        <a:off x="61062" y="62957"/>
        <a:ext cx="2972548" cy="1128729"/>
      </dsp:txXfrm>
    </dsp:sp>
    <dsp:sp modelId="{DB47B03C-3954-4A7A-91A4-13E9AB7C26E7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700" kern="1200"/>
        </a:p>
      </dsp:txBody>
      <dsp:txXfrm rot="-5400000">
        <a:off x="3094672" y="1489226"/>
        <a:ext cx="5452790" cy="902984"/>
      </dsp:txXfrm>
    </dsp:sp>
    <dsp:sp modelId="{2F6F5A8B-D294-449F-ACC7-BC45EDD74699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/>
            <a:t>武崎</a:t>
          </a:r>
          <a:endParaRPr kumimoji="1" lang="en-US" altLang="ja-JP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View </a:t>
          </a:r>
          <a:endParaRPr kumimoji="1" lang="ja-JP" altLang="en-US" sz="2300" kern="1200" dirty="0"/>
        </a:p>
      </dsp:txBody>
      <dsp:txXfrm>
        <a:off x="61062" y="1376353"/>
        <a:ext cx="2972548" cy="1128729"/>
      </dsp:txXfrm>
    </dsp:sp>
    <dsp:sp modelId="{AA6B7E3A-4E24-4989-A6F9-D90EB0F4C1EC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1700" kern="1200"/>
        </a:p>
      </dsp:txBody>
      <dsp:txXfrm rot="-5400000">
        <a:off x="3094672" y="2802623"/>
        <a:ext cx="5452790" cy="902984"/>
      </dsp:txXfrm>
    </dsp:sp>
    <dsp:sp modelId="{DC9A0F42-6E54-402B-AA57-8F1E08CB40A7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Yang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300" kern="1200" dirty="0"/>
            <a:t>Model </a:t>
          </a:r>
          <a:endParaRPr kumimoji="1" lang="ja-JP" altLang="en-US" sz="2300" kern="1200" dirty="0"/>
        </a:p>
      </dsp:txBody>
      <dsp:txXfrm>
        <a:off x="61062" y="2689750"/>
        <a:ext cx="2972548" cy="11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9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3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31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190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61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2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74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49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22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2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99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0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7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4D54-0274-4FFA-A1A9-B0D046D8976A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ABAA85-EA02-4EDE-8830-96A7499430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1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23A8C-A3F2-4C55-AAB3-F6E1AA460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kumimoji="1" lang="ja-JP" altLang="en-US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グループ６</a:t>
            </a:r>
            <a:br>
              <a:rPr kumimoji="1" lang="en-US" altLang="ja-JP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</a:br>
            <a:r>
              <a:rPr kumimoji="1" lang="ja-JP" altLang="en-US" sz="7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ボンバーマン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C1C1F0-BF05-4EF2-9FBF-BC44D20ED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kumimoji="1" lang="en-US" altLang="ja-JP" dirty="0"/>
              <a:t>1810300</a:t>
            </a:r>
            <a:r>
              <a:rPr kumimoji="1" lang="ja-JP" altLang="en-US" dirty="0"/>
              <a:t>　佐藤孝史</a:t>
            </a:r>
            <a:endParaRPr kumimoji="1" lang="en-US" altLang="ja-JP" dirty="0"/>
          </a:p>
          <a:p>
            <a:pPr algn="ctr"/>
            <a:r>
              <a:rPr lang="en-US" altLang="ja-JP" dirty="0"/>
              <a:t>1810397</a:t>
            </a:r>
            <a:r>
              <a:rPr lang="ja-JP" altLang="en-US" dirty="0"/>
              <a:t>　</a:t>
            </a:r>
            <a:endParaRPr lang="en-US" altLang="ja-JP" dirty="0"/>
          </a:p>
          <a:p>
            <a:pPr algn="ctr"/>
            <a:r>
              <a:rPr kumimoji="1" lang="en-US" altLang="ja-JP" dirty="0"/>
              <a:t>1810694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30557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C9F6B-9357-402E-8C21-53BDB24B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69F70-EA79-4E76-9585-6BA1C6CB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爆弾を置いて障害物を壊したり、敵をやっつけるアクションゲーム</a:t>
            </a:r>
            <a:endParaRPr kumimoji="1" lang="en-US" altLang="ja-JP" sz="3200" dirty="0"/>
          </a:p>
          <a:p>
            <a:r>
              <a:rPr kumimoji="1" lang="ja-JP" altLang="en-US" sz="3200" dirty="0"/>
              <a:t>敵を全て倒すとゲームクリア！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9551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DEC23-3BEB-48CD-BA8B-9BE23A52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ゲームの特徴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CABED-8C0B-4610-B21F-7DCFF151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820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8B6DB-6AB5-4CA0-8785-944E3FB8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プログラム構造</a:t>
            </a:r>
            <a:endParaRPr kumimoji="1" lang="ja-JP" altLang="en-US" sz="4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B693F51-5A20-4F01-A2D2-D1D24E86B682}"/>
              </a:ext>
            </a:extLst>
          </p:cNvPr>
          <p:cNvSpPr/>
          <p:nvPr/>
        </p:nvSpPr>
        <p:spPr>
          <a:xfrm>
            <a:off x="956734" y="2842952"/>
            <a:ext cx="1463040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Runnable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フローチャート: 代替処理 25">
            <a:extLst>
              <a:ext uri="{FF2B5EF4-FFF2-40B4-BE49-F238E27FC236}">
                <a16:creationId xmlns:a16="http://schemas.microsoft.com/office/drawing/2014/main" id="{8543118B-F2D8-4F25-8FB3-C867D34FC9C0}"/>
              </a:ext>
            </a:extLst>
          </p:cNvPr>
          <p:cNvSpPr/>
          <p:nvPr/>
        </p:nvSpPr>
        <p:spPr>
          <a:xfrm>
            <a:off x="3923607" y="3046614"/>
            <a:ext cx="1463039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MainPanel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5F004251-AD94-4CCA-9E7C-986190244830}"/>
              </a:ext>
            </a:extLst>
          </p:cNvPr>
          <p:cNvSpPr/>
          <p:nvPr/>
        </p:nvSpPr>
        <p:spPr>
          <a:xfrm>
            <a:off x="947422" y="3829392"/>
            <a:ext cx="1481664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KeyListener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CCCC4222-30BA-41CC-BC55-C9B1C4F75150}"/>
              </a:ext>
            </a:extLst>
          </p:cNvPr>
          <p:cNvSpPr/>
          <p:nvPr/>
        </p:nvSpPr>
        <p:spPr>
          <a:xfrm>
            <a:off x="3923606" y="3835859"/>
            <a:ext cx="1463039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SubPanel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DE687899-DB5E-413B-986C-C41D22D3FB42}"/>
              </a:ext>
            </a:extLst>
          </p:cNvPr>
          <p:cNvSpPr/>
          <p:nvPr/>
        </p:nvSpPr>
        <p:spPr>
          <a:xfrm>
            <a:off x="3923607" y="2221807"/>
            <a:ext cx="1463040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MainFrame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F98DCD81-6CBD-4E0C-98C3-C22DBF90686F}"/>
              </a:ext>
            </a:extLst>
          </p:cNvPr>
          <p:cNvSpPr/>
          <p:nvPr/>
        </p:nvSpPr>
        <p:spPr>
          <a:xfrm>
            <a:off x="497376" y="5029653"/>
            <a:ext cx="1481664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Size_xy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フローチャート: 代替処理 31">
            <a:extLst>
              <a:ext uri="{FF2B5EF4-FFF2-40B4-BE49-F238E27FC236}">
                <a16:creationId xmlns:a16="http://schemas.microsoft.com/office/drawing/2014/main" id="{7EB9724A-F004-4935-9316-16396295AAF0}"/>
              </a:ext>
            </a:extLst>
          </p:cNvPr>
          <p:cNvSpPr/>
          <p:nvPr/>
        </p:nvSpPr>
        <p:spPr>
          <a:xfrm>
            <a:off x="2563090" y="5063125"/>
            <a:ext cx="1360516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Unit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2A0DF165-8EB4-43F0-A633-682078123E7A}"/>
              </a:ext>
            </a:extLst>
          </p:cNvPr>
          <p:cNvSpPr/>
          <p:nvPr/>
        </p:nvSpPr>
        <p:spPr>
          <a:xfrm>
            <a:off x="4617728" y="5057832"/>
            <a:ext cx="1463037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GameCheck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0B63148D-7888-45A2-B1A2-EA15D2FD6315}"/>
              </a:ext>
            </a:extLst>
          </p:cNvPr>
          <p:cNvSpPr/>
          <p:nvPr/>
        </p:nvSpPr>
        <p:spPr>
          <a:xfrm>
            <a:off x="6611389" y="5055985"/>
            <a:ext cx="1298171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Player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E22236A4-0E96-4C02-8871-60215578AD5C}"/>
              </a:ext>
            </a:extLst>
          </p:cNvPr>
          <p:cNvSpPr/>
          <p:nvPr/>
        </p:nvSpPr>
        <p:spPr>
          <a:xfrm>
            <a:off x="8545487" y="5055985"/>
            <a:ext cx="1298171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Boomb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フローチャート: 代替処理 36">
            <a:extLst>
              <a:ext uri="{FF2B5EF4-FFF2-40B4-BE49-F238E27FC236}">
                <a16:creationId xmlns:a16="http://schemas.microsoft.com/office/drawing/2014/main" id="{F8F8DBCC-7A5B-4586-95CE-3DB822C1A4D0}"/>
              </a:ext>
            </a:extLst>
          </p:cNvPr>
          <p:cNvSpPr/>
          <p:nvPr/>
        </p:nvSpPr>
        <p:spPr>
          <a:xfrm>
            <a:off x="6971607" y="3401286"/>
            <a:ext cx="1217430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Jpanel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8" name="フローチャート: 代替処理 37">
            <a:extLst>
              <a:ext uri="{FF2B5EF4-FFF2-40B4-BE49-F238E27FC236}">
                <a16:creationId xmlns:a16="http://schemas.microsoft.com/office/drawing/2014/main" id="{AD77F1C5-4439-4E4D-BAC1-860D49F99DF0}"/>
              </a:ext>
            </a:extLst>
          </p:cNvPr>
          <p:cNvSpPr/>
          <p:nvPr/>
        </p:nvSpPr>
        <p:spPr>
          <a:xfrm>
            <a:off x="6971607" y="2242124"/>
            <a:ext cx="1217430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JFrame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41016637-8CD1-465C-8C95-8CBEA5BB19F6}"/>
              </a:ext>
            </a:extLst>
          </p:cNvPr>
          <p:cNvSpPr/>
          <p:nvPr/>
        </p:nvSpPr>
        <p:spPr>
          <a:xfrm>
            <a:off x="8843356" y="1862973"/>
            <a:ext cx="1406237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StartGame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コンテンツ プレースホルダー 40">
            <a:extLst>
              <a:ext uri="{FF2B5EF4-FFF2-40B4-BE49-F238E27FC236}">
                <a16:creationId xmlns:a16="http://schemas.microsoft.com/office/drawing/2014/main" id="{33F13424-499B-4AB8-92D4-3C8DA5CD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728384"/>
            <a:ext cx="4268739" cy="122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佐藤　</a:t>
            </a:r>
            <a:r>
              <a:rPr lang="ja-JP" altLang="en-US" dirty="0">
                <a:solidFill>
                  <a:srgbClr val="0070C0"/>
                </a:solidFill>
              </a:rPr>
              <a:t>青</a:t>
            </a:r>
            <a:endParaRPr lang="en-US" altLang="ja-JP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武崎　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Yang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FF00"/>
                </a:solidFill>
              </a:rPr>
              <a:t>黄</a:t>
            </a:r>
          </a:p>
        </p:txBody>
      </p:sp>
      <p:sp>
        <p:nvSpPr>
          <p:cNvPr id="42" name="フローチャート: 代替処理 41">
            <a:extLst>
              <a:ext uri="{FF2B5EF4-FFF2-40B4-BE49-F238E27FC236}">
                <a16:creationId xmlns:a16="http://schemas.microsoft.com/office/drawing/2014/main" id="{4C84C716-8DAC-4140-9F28-44FEB8F6C326}"/>
              </a:ext>
            </a:extLst>
          </p:cNvPr>
          <p:cNvSpPr/>
          <p:nvPr/>
        </p:nvSpPr>
        <p:spPr>
          <a:xfrm>
            <a:off x="8911243" y="5879874"/>
            <a:ext cx="1463039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TimerTask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0CFF67F-CA7C-43BC-BE77-9C2FC42E1870}"/>
              </a:ext>
            </a:extLst>
          </p:cNvPr>
          <p:cNvCxnSpPr>
            <a:stCxn id="30" idx="2"/>
            <a:endCxn id="26" idx="0"/>
          </p:cNvCxnSpPr>
          <p:nvPr/>
        </p:nvCxnSpPr>
        <p:spPr>
          <a:xfrm>
            <a:off x="4655127" y="2629131"/>
            <a:ext cx="0" cy="41748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9C953F6-11CB-4446-BD1E-F960D3EDA9CC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 flipH="1">
            <a:off x="4655126" y="3453938"/>
            <a:ext cx="1" cy="3819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BF182C78-8034-4427-9F11-A50F62B35BAA}"/>
              </a:ext>
            </a:extLst>
          </p:cNvPr>
          <p:cNvCxnSpPr>
            <a:stCxn id="30" idx="0"/>
            <a:endCxn id="39" idx="1"/>
          </p:cNvCxnSpPr>
          <p:nvPr/>
        </p:nvCxnSpPr>
        <p:spPr>
          <a:xfrm rot="5400000" flipH="1" flipV="1">
            <a:off x="6671655" y="50107"/>
            <a:ext cx="155172" cy="4188229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7F58479D-0E8E-4F56-BB6F-8DA6AC0ECA06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10800000" flipV="1">
            <a:off x="497377" y="2425469"/>
            <a:ext cx="3426231" cy="2807846"/>
          </a:xfrm>
          <a:prstGeom prst="bentConnector3">
            <a:avLst>
              <a:gd name="adj1" fmla="val 10667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F011F32-C20B-4709-88C4-DBECEAEDE5B5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3923606" y="5261494"/>
            <a:ext cx="694122" cy="52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16C35E7A-7F38-4E59-8979-64BC151DD682}"/>
              </a:ext>
            </a:extLst>
          </p:cNvPr>
          <p:cNvCxnSpPr>
            <a:stCxn id="32" idx="1"/>
            <a:endCxn id="35" idx="2"/>
          </p:cNvCxnSpPr>
          <p:nvPr/>
        </p:nvCxnSpPr>
        <p:spPr>
          <a:xfrm rot="10800000" flipH="1" flipV="1">
            <a:off x="2563089" y="5266787"/>
            <a:ext cx="6631483" cy="196522"/>
          </a:xfrm>
          <a:prstGeom prst="bentConnector4">
            <a:avLst>
              <a:gd name="adj1" fmla="val -3447"/>
              <a:gd name="adj2" fmla="val 21995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0D6399BF-F169-4A12-98C8-6446CE2D65E5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6080765" y="5259647"/>
            <a:ext cx="530624" cy="184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FE16FA67-C7B0-4BAD-82CE-EDCEBA7843CD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909560" y="5259647"/>
            <a:ext cx="63592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247AE153-13A8-4CD4-9777-626162E7EAFB}"/>
              </a:ext>
            </a:extLst>
          </p:cNvPr>
          <p:cNvCxnSpPr>
            <a:stCxn id="35" idx="3"/>
            <a:endCxn id="42" idx="0"/>
          </p:cNvCxnSpPr>
          <p:nvPr/>
        </p:nvCxnSpPr>
        <p:spPr>
          <a:xfrm flipH="1">
            <a:off x="9642763" y="5259647"/>
            <a:ext cx="200895" cy="620227"/>
          </a:xfrm>
          <a:prstGeom prst="bentConnector4">
            <a:avLst>
              <a:gd name="adj1" fmla="val -113791"/>
              <a:gd name="adj2" fmla="val 6641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AC1451F6-3F22-4D93-BB14-1A2DCD60906F}"/>
              </a:ext>
            </a:extLst>
          </p:cNvPr>
          <p:cNvCxnSpPr>
            <a:stCxn id="26" idx="1"/>
            <a:endCxn id="6" idx="3"/>
          </p:cNvCxnSpPr>
          <p:nvPr/>
        </p:nvCxnSpPr>
        <p:spPr>
          <a:xfrm rot="10800000">
            <a:off x="2419775" y="3046614"/>
            <a:ext cx="1503833" cy="203662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228594C-95EA-4C44-AF63-391A89F3EA25}"/>
              </a:ext>
            </a:extLst>
          </p:cNvPr>
          <p:cNvCxnSpPr>
            <a:stCxn id="29" idx="1"/>
            <a:endCxn id="27" idx="3"/>
          </p:cNvCxnSpPr>
          <p:nvPr/>
        </p:nvCxnSpPr>
        <p:spPr>
          <a:xfrm flipH="1" flipV="1">
            <a:off x="2429086" y="4033054"/>
            <a:ext cx="1494520" cy="64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1F872B03-8CC8-4702-A13F-8B2CCD59DF9E}"/>
              </a:ext>
            </a:extLst>
          </p:cNvPr>
          <p:cNvCxnSpPr>
            <a:stCxn id="30" idx="3"/>
            <a:endCxn id="29" idx="3"/>
          </p:cNvCxnSpPr>
          <p:nvPr/>
        </p:nvCxnSpPr>
        <p:spPr>
          <a:xfrm flipH="1">
            <a:off x="5386645" y="2425469"/>
            <a:ext cx="2" cy="1614052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40DEF2DC-1CC5-47B0-9016-762E380C9880}"/>
              </a:ext>
            </a:extLst>
          </p:cNvPr>
          <p:cNvSpPr/>
          <p:nvPr/>
        </p:nvSpPr>
        <p:spPr>
          <a:xfrm>
            <a:off x="3171691" y="6016092"/>
            <a:ext cx="1360516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Monster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フローチャート: 代替処理 39">
            <a:extLst>
              <a:ext uri="{FF2B5EF4-FFF2-40B4-BE49-F238E27FC236}">
                <a16:creationId xmlns:a16="http://schemas.microsoft.com/office/drawing/2014/main" id="{E3ECFB97-5875-4EF8-82B9-110DE4FD6796}"/>
              </a:ext>
            </a:extLst>
          </p:cNvPr>
          <p:cNvSpPr/>
          <p:nvPr/>
        </p:nvSpPr>
        <p:spPr>
          <a:xfrm>
            <a:off x="5145670" y="6016092"/>
            <a:ext cx="1900659" cy="40732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ActionListener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4B5379-8251-49C6-B548-E9D57A4BEB42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4532207" y="6219754"/>
            <a:ext cx="61346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245A5BB-AF1B-45DF-97F7-B4D81FCCCE21}"/>
              </a:ext>
            </a:extLst>
          </p:cNvPr>
          <p:cNvCxnSpPr>
            <a:stCxn id="36" idx="0"/>
            <a:endCxn id="32" idx="2"/>
          </p:cNvCxnSpPr>
          <p:nvPr/>
        </p:nvCxnSpPr>
        <p:spPr>
          <a:xfrm flipH="1" flipV="1">
            <a:off x="3243348" y="5470449"/>
            <a:ext cx="608601" cy="5456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F40F6E-1665-478F-83DC-DAB9CD003C79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3243348" y="4243183"/>
            <a:ext cx="1411778" cy="8199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711170-F866-4AE9-8C68-0468BFBCAB80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>
            <a:off x="4655126" y="4243183"/>
            <a:ext cx="2605349" cy="8128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00A444A-EBBE-4B54-AD34-79BF5148C405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4655126" y="4243183"/>
            <a:ext cx="4539447" cy="8128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B1DD748-31AB-4BD8-8A17-C690BF9EE616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>
            <a:off x="5386646" y="3250276"/>
            <a:ext cx="1584961" cy="3546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3D7FCE3-60F4-4229-B541-CEE6D92170EF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 flipV="1">
            <a:off x="5386645" y="3604948"/>
            <a:ext cx="1584962" cy="4345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6238C5F-6B02-4A2D-99C7-255F8002CB30}"/>
              </a:ext>
            </a:extLst>
          </p:cNvPr>
          <p:cNvCxnSpPr>
            <a:stCxn id="30" idx="3"/>
            <a:endCxn id="38" idx="1"/>
          </p:cNvCxnSpPr>
          <p:nvPr/>
        </p:nvCxnSpPr>
        <p:spPr>
          <a:xfrm>
            <a:off x="5386647" y="2425469"/>
            <a:ext cx="1584960" cy="203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BF628D0-899D-40EF-A019-0498A562E399}"/>
              </a:ext>
            </a:extLst>
          </p:cNvPr>
          <p:cNvCxnSpPr/>
          <p:nvPr/>
        </p:nvCxnSpPr>
        <p:spPr>
          <a:xfrm flipV="1">
            <a:off x="7988531" y="540327"/>
            <a:ext cx="0" cy="299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F03912B-C9EB-4880-BF7B-17189FF88351}"/>
              </a:ext>
            </a:extLst>
          </p:cNvPr>
          <p:cNvCxnSpPr/>
          <p:nvPr/>
        </p:nvCxnSpPr>
        <p:spPr>
          <a:xfrm flipV="1">
            <a:off x="7988531" y="1080655"/>
            <a:ext cx="0" cy="19950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450D8EC-045D-4100-885E-BFB2DF4388DF}"/>
              </a:ext>
            </a:extLst>
          </p:cNvPr>
          <p:cNvCxnSpPr/>
          <p:nvPr/>
        </p:nvCxnSpPr>
        <p:spPr>
          <a:xfrm flipV="1">
            <a:off x="7988531" y="1446415"/>
            <a:ext cx="0" cy="24938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248F52-B7C0-4541-9731-BA63264EB07A}"/>
              </a:ext>
            </a:extLst>
          </p:cNvPr>
          <p:cNvSpPr txBox="1"/>
          <p:nvPr/>
        </p:nvSpPr>
        <p:spPr>
          <a:xfrm>
            <a:off x="8189037" y="546796"/>
            <a:ext cx="12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E5C7A45-4B1D-4D43-B84F-1652A8F216AC}"/>
              </a:ext>
            </a:extLst>
          </p:cNvPr>
          <p:cNvSpPr txBox="1"/>
          <p:nvPr/>
        </p:nvSpPr>
        <p:spPr>
          <a:xfrm>
            <a:off x="8184040" y="1007852"/>
            <a:ext cx="96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関連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DF2FF6-1ACB-46EF-A561-27424D672B2E}"/>
              </a:ext>
            </a:extLst>
          </p:cNvPr>
          <p:cNvSpPr txBox="1"/>
          <p:nvPr/>
        </p:nvSpPr>
        <p:spPr>
          <a:xfrm>
            <a:off x="8184040" y="1396598"/>
            <a:ext cx="183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インタフェース</a:t>
            </a:r>
          </a:p>
        </p:txBody>
      </p:sp>
    </p:spTree>
    <p:extLst>
      <p:ext uri="{BB962C8B-B14F-4D97-AF65-F5344CB8AC3E}">
        <p14:creationId xmlns:p14="http://schemas.microsoft.com/office/powerpoint/2010/main" val="38227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B38BD-39F5-4EA2-8CD3-81CBBAA9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役割分担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40411B2B-DF0B-42EA-8E68-B20B4640B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8060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41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3A170-4CFF-4BCB-B262-DBC7D80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佐藤担当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FAB2E-B929-4FEA-AD94-004FEB61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爆弾を置くとき、プレイヤーの座標に爆弾が置かれるように出力</a:t>
            </a:r>
            <a:endParaRPr lang="en-US" altLang="ja-JP" sz="3200" dirty="0"/>
          </a:p>
          <a:p>
            <a:r>
              <a:rPr lang="ja-JP" altLang="en-US" sz="3200" dirty="0"/>
              <a:t>キーを長押しした時にプレイヤーがゆっくりとその方向へ進むように調整をした</a:t>
            </a:r>
            <a:endParaRPr lang="en-US" altLang="ja-JP" sz="3200" dirty="0"/>
          </a:p>
          <a:p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BA52FF-1483-4057-9B56-871873B18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64" y="5136551"/>
            <a:ext cx="5179422" cy="15349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B7BE8E3-6CBF-4692-9700-03E435304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" y="4407571"/>
            <a:ext cx="5338663" cy="15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449E7-7940-47E2-B6BB-16C0D2D0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武崎担当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29B0C-EC68-4E6B-953A-3AFF1542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8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CF914-C4CA-47BA-B76A-E5CDA4B4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Yang</a:t>
            </a:r>
            <a:r>
              <a:rPr kumimoji="1" lang="ja-JP" altLang="en-US" sz="4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担当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F1E8C-F602-4287-BFB5-AF2F01DD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54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631A3-7FAE-4726-8CDC-9B298C69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デモと質疑応答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F808B-A1EE-46D6-8C0D-E43E5B0D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12211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224</TotalTime>
  <Words>127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HGP創英角ﾎﾟｯﾌﾟ体</vt:lpstr>
      <vt:lpstr>HGS創英角ﾎﾟｯﾌﾟ体</vt:lpstr>
      <vt:lpstr>HG創英角ﾎﾟｯﾌﾟ体</vt:lpstr>
      <vt:lpstr>游明朝 Demibold</vt:lpstr>
      <vt:lpstr>Arial</vt:lpstr>
      <vt:lpstr>Trebuchet MS</vt:lpstr>
      <vt:lpstr>Wingdings 3</vt:lpstr>
      <vt:lpstr>ファセット</vt:lpstr>
      <vt:lpstr>グループ６ ボンバーマン</vt:lpstr>
      <vt:lpstr>ゲーム概要</vt:lpstr>
      <vt:lpstr>ゲームの特徴</vt:lpstr>
      <vt:lpstr>プログラム構造</vt:lpstr>
      <vt:lpstr>役割分担</vt:lpstr>
      <vt:lpstr>佐藤担当</vt:lpstr>
      <vt:lpstr>武崎担当</vt:lpstr>
      <vt:lpstr>Yang担当</vt:lpstr>
      <vt:lpstr>デモと質疑応答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グループ６ ボンバーマン</dc:title>
  <dc:creator>孝史 佐藤</dc:creator>
  <cp:lastModifiedBy>孝史 佐藤</cp:lastModifiedBy>
  <cp:revision>27</cp:revision>
  <dcterms:created xsi:type="dcterms:W3CDTF">2020-02-01T11:54:37Z</dcterms:created>
  <dcterms:modified xsi:type="dcterms:W3CDTF">2020-02-06T12:19:13Z</dcterms:modified>
</cp:coreProperties>
</file>