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A594-9469-39C5-6AF0-E1BD81C1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97306C-C493-C569-DF67-A179C16C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2FC5-6B72-EAF9-9F94-8C6B31B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4F6F-4659-2A65-03BD-7AC5197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89095-FFBF-5956-9BD5-7ED5CB2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83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FF25-A355-B450-5F4F-290BBD6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A7DC0-9ACB-A078-3413-BD267A7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E7B26-44A3-F088-611A-1691D4C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1430-7DC8-A896-10B4-924DD84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AA358-CA19-BD27-37E6-D1EE8F8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951DC-F535-3EE8-2CAA-F7DFF1E3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F211A1-1006-CF60-0606-961F1F5B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662D-98AB-E8F0-39E9-61C1152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6F9D7-C2AA-5663-3E3A-8E3F0A6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F6852-18C0-1CFE-5EE6-7D8958C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615-0CDB-158B-3821-0E81B48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D8BE8-80A8-71A8-BD27-CC72A9C9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AB600-46D3-F625-0866-48145FE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585D-3E87-D260-2C1C-9733B5C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6FCF2-E52A-0179-DCFB-7FB2D5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154E-F67F-4969-5C05-C403EA6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F5FE7-01EE-0AF5-4C30-FE31D5C1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99010-E2B8-B7D7-B23A-83673A7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F587-84E1-F4ED-CB5B-B87BDE3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8ED6B-3846-8843-EDA3-60FFFB6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6588E-7584-0DAF-3756-F777014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58912-E80F-3FF7-3646-C55EDEFB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F0CAC-D50E-FD0A-BA04-10D2A69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AA8C7-1431-D492-3325-131304B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65453-04DC-E921-0931-A56011B1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8163-AAD4-9FCE-7A14-06910B2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7760-BD35-D87A-21AD-F8E5546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CB688-50D1-F1FE-9504-7022C9E5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B6D57-94D8-ECF7-F4B3-EF93AE4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E3BF8-B7DF-8021-D683-DA2F341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2B3D3-896F-E529-7DF9-F9ED397C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8E0CA9-176D-6CA1-EB6B-4673046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A2E9E-93D1-83C3-6F22-B7B97F8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D2FE-6F3B-2461-179B-5DBF3C4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C1412-4FFD-519E-A5F3-BB7D494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950171-9573-51DC-36BB-1634D6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A87048-D8CE-C4C1-53EA-D3D9E24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54F31C-11BD-4B4F-AED0-9AE98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FD8B-A527-3A6D-BC17-DC5128E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1BE7B-9C06-9E7A-C8F8-E0FD0D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EDC1E-C402-0B62-8AAC-C9C3500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78DA3-54F0-8E95-367F-BEED21E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1FBB-3376-BCF4-4BC2-D7D79080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74573D-CAAB-316B-4DE5-5326AF98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9C858-AC4D-9008-8B34-86690F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72991-5E9C-A0E7-DF05-EC9B9A7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71E48-F259-540E-58B7-4A1452D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1CA4-E1D3-F814-3406-9CFA18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DC618-5EC5-A741-264A-FB63CE52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B56FC-C1F7-6ACC-A2AD-C30D9F21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0585C-DDF1-56C8-28A9-90AB16E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C1BDD-08B8-4777-59F8-8BA10F0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2CDB9-E51E-75D0-382C-97C8F19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C4697-A8A1-FC2A-BDD5-2AE5B13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73A4FB-5E5C-A92C-6CA9-BB9069D2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59482-9F1A-8E85-5809-2C1F7C7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5AD7-2A8D-42B2-B7CE-33954B61E1D3}" type="datetimeFigureOut">
              <a:rPr kumimoji="1" lang="ja-JP" altLang="en-US" smtClean="0"/>
              <a:t>2022/10/10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FA44-88FE-4C2A-64F3-34DA9C2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445-1F1B-6ED5-198A-2C0FAAFC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DF45B0B2-8373-660F-7522-44C32801A849}"/>
              </a:ext>
            </a:extLst>
          </p:cNvPr>
          <p:cNvSpPr/>
          <p:nvPr/>
        </p:nvSpPr>
        <p:spPr>
          <a:xfrm>
            <a:off x="5026152" y="2359152"/>
            <a:ext cx="2139696" cy="21396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36806DD-7660-4683-AE73-32EA0B25C552}"/>
              </a:ext>
            </a:extLst>
          </p:cNvPr>
          <p:cNvSpPr/>
          <p:nvPr/>
        </p:nvSpPr>
        <p:spPr>
          <a:xfrm>
            <a:off x="4960070" y="2293070"/>
            <a:ext cx="2271860" cy="22718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1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6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DE213B-3C17-490A-95D6-F8D04580BC0E}" vid="{ECDDA9FC-B9B5-4D96-9729-597DAFC3AD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ryoma</dc:creator>
  <cp:lastModifiedBy>takahashi ryoma</cp:lastModifiedBy>
  <cp:revision>1</cp:revision>
  <dcterms:created xsi:type="dcterms:W3CDTF">2022-10-09T17:50:19Z</dcterms:created>
  <dcterms:modified xsi:type="dcterms:W3CDTF">2022-10-09T19:22:07Z</dcterms:modified>
</cp:coreProperties>
</file>