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4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A594-9469-39C5-6AF0-E1BD81C1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97306C-C493-C569-DF67-A179C16CF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F2FC5-6B72-EAF9-9F94-8C6B31B3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4F6F-4659-2A65-03BD-7AC51978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89095-FFBF-5956-9BD5-7ED5CB2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830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BFF25-A355-B450-5F4F-290BBD67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A7DC0-9ACB-A078-3413-BD267A7F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E7B26-44A3-F088-611A-1691D4CE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F31430-7DC8-A896-10B4-924DD84B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3AA358-CA19-BD27-37E6-D1EE8F8C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951DC-F535-3EE8-2CAA-F7DFF1E3D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F211A1-1006-CF60-0606-961F1F5B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662D-98AB-E8F0-39E9-61C11522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6F9D7-C2AA-5663-3E3A-8E3F0A68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F6852-18C0-1CFE-5EE6-7D8958C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2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2E615-0CDB-158B-3821-0E81B48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D8BE8-80A8-71A8-BD27-CC72A9C9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AB600-46D3-F625-0866-48145FE1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A585D-3E87-D260-2C1C-9733B5C5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6FCF2-E52A-0179-DCFB-7FB2D5E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6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1154E-F67F-4969-5C05-C403EA6C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CF5FE7-01EE-0AF5-4C30-FE31D5C1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99010-E2B8-B7D7-B23A-83673A7C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9F587-84E1-F4ED-CB5B-B87BDE36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8ED6B-3846-8843-EDA3-60FFFB6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86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6588E-7584-0DAF-3756-F777014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58912-E80F-3FF7-3646-C55EDEFB9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6F0CAC-D50E-FD0A-BA04-10D2A69E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BAA8C7-1431-D492-3325-131304BD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65453-04DC-E921-0931-A56011B1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48163-AAD4-9FCE-7A14-06910B28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2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67760-BD35-D87A-21AD-F8E55464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CB688-50D1-F1FE-9504-7022C9E5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FB6D57-94D8-ECF7-F4B3-EF93AE49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CE3BF8-B7DF-8021-D683-DA2F341A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2B3D3-896F-E529-7DF9-F9ED397C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8E0CA9-176D-6CA1-EB6B-46730460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A2E9E-93D1-83C3-6F22-B7B97F86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36D2FE-6F3B-2461-179B-5DBF3C4F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4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C1412-4FFD-519E-A5F3-BB7D494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950171-9573-51DC-36BB-1634D674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A87048-D8CE-C4C1-53EA-D3D9E245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54F31C-11BD-4B4F-AED0-9AE98264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0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09FD8B-A527-3A6D-BC17-DC5128E5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1BE7B-9C06-9E7A-C8F8-E0FD0D4B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EEDC1E-C402-0B62-8AAC-C9C35005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5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78DA3-54F0-8E95-367F-BEED21EC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81FBB-3376-BCF4-4BC2-D7D79080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74573D-CAAB-316B-4DE5-5326AF98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D9C858-AC4D-9008-8B34-86690F51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72991-5E9C-A0E7-DF05-EC9B9A7A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371E48-F259-540E-58B7-4A1452D6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5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71CA4-E1D3-F814-3406-9CFA18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5DC618-5EC5-A741-264A-FB63CE52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B56FC-C1F7-6ACC-A2AD-C30D9F21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E0585C-DDF1-56C8-28A9-90AB16E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C1BDD-08B8-4777-59F8-8BA10F09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62CDB9-E51E-75D0-382C-97C8F191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EC4697-A8A1-FC2A-BDD5-2AE5B130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73A4FB-5E5C-A92C-6CA9-BB9069D2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59482-9F1A-8E85-5809-2C1F7C75F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DFA44-88FE-4C2A-64F3-34DA9C2C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5A445-1F1B-6ED5-198A-2C0FAAFC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004C4C-9C3A-4036-2159-E3C0DBBD6AAD}"/>
              </a:ext>
            </a:extLst>
          </p:cNvPr>
          <p:cNvSpPr txBox="1"/>
          <p:nvPr/>
        </p:nvSpPr>
        <p:spPr>
          <a:xfrm>
            <a:off x="4774222" y="2553955"/>
            <a:ext cx="6137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パワーポイントアニメーションのすすめ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F596C4-908E-1840-7E10-0BC038E425C3}"/>
              </a:ext>
            </a:extLst>
          </p:cNvPr>
          <p:cNvSpPr txBox="1"/>
          <p:nvPr/>
        </p:nvSpPr>
        <p:spPr>
          <a:xfrm>
            <a:off x="4774223" y="2959436"/>
            <a:ext cx="613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文字の左に背景と同じ色の四角形を入れると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DEBEBE-CF2B-122C-D64C-99C89515F9A5}"/>
              </a:ext>
            </a:extLst>
          </p:cNvPr>
          <p:cNvSpPr txBox="1"/>
          <p:nvPr/>
        </p:nvSpPr>
        <p:spPr>
          <a:xfrm>
            <a:off x="4774222" y="3364917"/>
            <a:ext cx="613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真ん中からシュッて出てきてかっこいい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7C8F77-B207-5F9A-1D71-5618677449FF}"/>
              </a:ext>
            </a:extLst>
          </p:cNvPr>
          <p:cNvSpPr txBox="1"/>
          <p:nvPr/>
        </p:nvSpPr>
        <p:spPr>
          <a:xfrm>
            <a:off x="4774223" y="3770398"/>
            <a:ext cx="613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この辺からアニメーションの時間を延ばしてるのも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518CF0-D840-4460-6777-80D60061A923}"/>
              </a:ext>
            </a:extLst>
          </p:cNvPr>
          <p:cNvSpPr txBox="1"/>
          <p:nvPr/>
        </p:nvSpPr>
        <p:spPr>
          <a:xfrm>
            <a:off x="4774223" y="4175878"/>
            <a:ext cx="613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細かいけど大事なポイントの一つです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6AC03C4-6705-AE23-A5A8-8733B81482EB}"/>
              </a:ext>
            </a:extLst>
          </p:cNvPr>
          <p:cNvSpPr/>
          <p:nvPr/>
        </p:nvSpPr>
        <p:spPr>
          <a:xfrm>
            <a:off x="0" y="1852686"/>
            <a:ext cx="4774222" cy="3640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1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Futura PT Demi"/>
        <a:ea typeface="FOT-筑紫B丸ゴシック Std R"/>
        <a:cs typeface=""/>
      </a:majorFont>
      <a:minorFont>
        <a:latin typeface="Futura PT Book"/>
        <a:ea typeface="FOT-筑紫B丸ゴシック Std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7DE213B-3C17-490A-95D6-F8D04580BC0E}" vid="{ECDDA9FC-B9B5-4D96-9729-597DAFC3AD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</TotalTime>
  <Words>42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Futura PT Book</vt:lpstr>
      <vt:lpstr>Futura PT Demi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ryoma</dc:creator>
  <cp:lastModifiedBy>takahashi ryoma</cp:lastModifiedBy>
  <cp:revision>1</cp:revision>
  <dcterms:created xsi:type="dcterms:W3CDTF">2022-10-09T17:30:48Z</dcterms:created>
  <dcterms:modified xsi:type="dcterms:W3CDTF">2022-10-09T17:41:21Z</dcterms:modified>
</cp:coreProperties>
</file>