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3234" y="19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27961-3D04-4291-A2E3-E8C3FEBBB125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9262B-84C6-4F3B-9F85-6897489F0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14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1F22E-2EA9-490A-885C-E0B9F93FAA5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55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A594-9469-39C5-6AF0-E1BD81C10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97306C-C493-C569-DF67-A179C16CF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AF2FC5-6B72-EAF9-9F94-8C6B31B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B4F6F-4659-2A65-03BD-7AC51978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789095-FFBF-5956-9BD5-7ED5CB2A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0830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41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0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7BFF25-A355-B450-5F4F-290BBD67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6A7DC0-9ACB-A078-3413-BD267A7F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E7B26-44A3-F088-611A-1691D4CE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F31430-7DC8-A896-10B4-924DD84B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3AA358-CA19-BD27-37E6-D1EE8F8C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3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951DC-F535-3EE8-2CAA-F7DFF1E3D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F211A1-1006-CF60-0606-961F1F5BD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C662D-98AB-E8F0-39E9-61C11522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16F9D7-C2AA-5663-3E3A-8E3F0A68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7F6852-18C0-1CFE-5EE6-7D8958C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24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2E615-0CDB-158B-3821-0E81B487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4D8BE8-80A8-71A8-BD27-CC72A9C91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AB600-46D3-F625-0866-48145FE1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3A585D-3E87-D260-2C1C-9733B5C5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06FCF2-E52A-0179-DCFB-7FB2D5E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1154E-F67F-4969-5C05-C403EA6C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F5FE7-01EE-0AF5-4C30-FE31D5C1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99010-E2B8-B7D7-B23A-83673A7C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9F587-84E1-F4ED-CB5B-B87BDE36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8ED6B-3846-8843-EDA3-60FFFB6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86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6588E-7584-0DAF-3756-F777014B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258912-E80F-3FF7-3646-C55EDEFB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6F0CAC-D50E-FD0A-BA04-10D2A69E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BAA8C7-1431-D492-3325-131304BD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A65453-04DC-E921-0931-A56011B1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548163-AAD4-9FCE-7A14-06910B28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1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67760-BD35-D87A-21AD-F8E55464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CCB688-50D1-F1FE-9504-7022C9E5E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FB6D57-94D8-ECF7-F4B3-EF93AE495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CE3BF8-B7DF-8021-D683-DA2F341A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A2B3D3-896F-E529-7DF9-F9ED397C5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8E0CA9-176D-6CA1-EB6B-46730460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0A2E9E-93D1-83C3-6F22-B7B97F86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6D2FE-6F3B-2461-179B-5DBF3C4F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4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C1412-4FFD-519E-A5F3-BB7D4941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950171-9573-51DC-36BB-1634D674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A87048-D8CE-C4C1-53EA-D3D9E24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54F31C-11BD-4B4F-AED0-9AE98264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0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09FD8B-A527-3A6D-BC17-DC5128E5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1BE7B-9C06-9E7A-C8F8-E0FD0D4B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EEDC1E-C402-0B62-8AAC-C9C35005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95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78DA3-54F0-8E95-367F-BEED21EC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81FBB-3376-BCF4-4BC2-D7D79080B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74573D-CAAB-316B-4DE5-5326AF98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D9C858-AC4D-9008-8B34-86690F51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A72991-5E9C-A0E7-DF05-EC9B9A7A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371E48-F259-540E-58B7-4A1452D6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58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71CA4-E1D3-F814-3406-9CFA18C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25DC618-5EC5-A741-264A-FB63CE520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B56FC-C1F7-6ACC-A2AD-C30D9F21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E0585C-DDF1-56C8-28A9-90AB16ED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FC1BDD-08B8-4777-59F8-8BA10F09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62CDB9-E51E-75D0-382C-97C8F19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44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EC4697-A8A1-FC2A-BDD5-2AE5B130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73A4FB-5E5C-A92C-6CA9-BB9069D2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59482-9F1A-8E85-5809-2C1F7C75F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5AD7-2A8D-42B2-B7CE-33954B61E1D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DFA44-88FE-4C2A-64F3-34DA9C2C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5A445-1F1B-6ED5-198A-2C0FAAFC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7E20-30C5-45C5-86BC-E94662C0F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F5EA47-0740-DC76-3833-FA62D308C8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61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61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2A0D8B7-EAC1-F60A-A539-4791365C8CAA}"/>
              </a:ext>
            </a:extLst>
          </p:cNvPr>
          <p:cNvGrpSpPr/>
          <p:nvPr/>
        </p:nvGrpSpPr>
        <p:grpSpPr>
          <a:xfrm>
            <a:off x="1650569" y="6443501"/>
            <a:ext cx="1649361" cy="1783575"/>
            <a:chOff x="1874889" y="4323371"/>
            <a:chExt cx="1649361" cy="1783575"/>
          </a:xfrm>
          <a:solidFill>
            <a:schemeClr val="bg2">
              <a:alpha val="92000"/>
            </a:schemeClr>
          </a:solidFill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6504D52-4598-BF02-3F86-5814ED3BD3A8}"/>
                </a:ext>
              </a:extLst>
            </p:cNvPr>
            <p:cNvSpPr/>
            <p:nvPr/>
          </p:nvSpPr>
          <p:spPr>
            <a:xfrm>
              <a:off x="2628900" y="5211596"/>
              <a:ext cx="895350" cy="8953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964AC53-914F-EB06-7500-A418DF48DF48}"/>
                </a:ext>
              </a:extLst>
            </p:cNvPr>
            <p:cNvSpPr/>
            <p:nvPr/>
          </p:nvSpPr>
          <p:spPr>
            <a:xfrm>
              <a:off x="1874889" y="4323371"/>
              <a:ext cx="1474839" cy="147483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楕円 12">
            <a:extLst>
              <a:ext uri="{FF2B5EF4-FFF2-40B4-BE49-F238E27FC236}">
                <a16:creationId xmlns:a16="http://schemas.microsoft.com/office/drawing/2014/main" id="{4646A878-6A45-02E1-7655-8DCB497C8FAA}"/>
              </a:ext>
            </a:extLst>
          </p:cNvPr>
          <p:cNvSpPr/>
          <p:nvPr/>
        </p:nvSpPr>
        <p:spPr>
          <a:xfrm>
            <a:off x="3410213" y="9450504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4ED9E15-B56E-6D60-9BE6-5E963C334C86}"/>
              </a:ext>
            </a:extLst>
          </p:cNvPr>
          <p:cNvSpPr/>
          <p:nvPr/>
        </p:nvSpPr>
        <p:spPr>
          <a:xfrm>
            <a:off x="10753568" y="6243486"/>
            <a:ext cx="305777" cy="305777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A153835-69E1-CAF8-2D58-0A42B1B35E18}"/>
              </a:ext>
            </a:extLst>
          </p:cNvPr>
          <p:cNvSpPr/>
          <p:nvPr/>
        </p:nvSpPr>
        <p:spPr>
          <a:xfrm>
            <a:off x="1257504" y="2456178"/>
            <a:ext cx="827141" cy="827141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A4D6FD1A-8EC9-4C06-8EFF-D343F16F56B4}"/>
              </a:ext>
            </a:extLst>
          </p:cNvPr>
          <p:cNvSpPr/>
          <p:nvPr/>
        </p:nvSpPr>
        <p:spPr>
          <a:xfrm>
            <a:off x="2084645" y="4401822"/>
            <a:ext cx="87449" cy="87449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683010B-4141-7887-103E-FCEA9AF27F3C}"/>
              </a:ext>
            </a:extLst>
          </p:cNvPr>
          <p:cNvSpPr/>
          <p:nvPr/>
        </p:nvSpPr>
        <p:spPr>
          <a:xfrm>
            <a:off x="9773449" y="6946901"/>
            <a:ext cx="472580" cy="472580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679398D2-7B30-09E7-1BD9-486BC2BA009D}"/>
              </a:ext>
            </a:extLst>
          </p:cNvPr>
          <p:cNvSpPr/>
          <p:nvPr/>
        </p:nvSpPr>
        <p:spPr>
          <a:xfrm>
            <a:off x="7328731" y="3168187"/>
            <a:ext cx="521624" cy="521624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F01E388-53E8-8AD3-2FBD-DF9C3A40EC1E}"/>
              </a:ext>
            </a:extLst>
          </p:cNvPr>
          <p:cNvSpPr/>
          <p:nvPr/>
        </p:nvSpPr>
        <p:spPr>
          <a:xfrm>
            <a:off x="7954827" y="4672881"/>
            <a:ext cx="236083" cy="236083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646DA6E-F3BE-B22E-BA4C-2F8595B560FC}"/>
              </a:ext>
            </a:extLst>
          </p:cNvPr>
          <p:cNvSpPr/>
          <p:nvPr/>
        </p:nvSpPr>
        <p:spPr>
          <a:xfrm>
            <a:off x="10906457" y="224105"/>
            <a:ext cx="2165559" cy="2165559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E2E9BC1A-940A-5187-A232-0B9622CFDF18}"/>
              </a:ext>
            </a:extLst>
          </p:cNvPr>
          <p:cNvSpPr/>
          <p:nvPr/>
        </p:nvSpPr>
        <p:spPr>
          <a:xfrm>
            <a:off x="7152774" y="7975252"/>
            <a:ext cx="873539" cy="873539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95C1B7E-3871-1F2C-A5AD-0734CBF00E94}"/>
              </a:ext>
            </a:extLst>
          </p:cNvPr>
          <p:cNvSpPr/>
          <p:nvPr/>
        </p:nvSpPr>
        <p:spPr>
          <a:xfrm>
            <a:off x="8128774" y="10913408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B544899-73D3-FCD5-343C-22C61D61F364}"/>
              </a:ext>
            </a:extLst>
          </p:cNvPr>
          <p:cNvSpPr/>
          <p:nvPr/>
        </p:nvSpPr>
        <p:spPr>
          <a:xfrm>
            <a:off x="3278244" y="1153997"/>
            <a:ext cx="873539" cy="873539"/>
          </a:xfrm>
          <a:prstGeom prst="ellipse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074063C3-B7DA-02CA-FC83-F3C44D08327B}"/>
              </a:ext>
            </a:extLst>
          </p:cNvPr>
          <p:cNvSpPr/>
          <p:nvPr/>
        </p:nvSpPr>
        <p:spPr>
          <a:xfrm>
            <a:off x="-631053" y="4783009"/>
            <a:ext cx="827141" cy="827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4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4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45833E-6 1.11111E-6 L -1.45833E-6 -0.25 " pathEditMode="relative" rAng="0" ptsTypes="AA">
                                      <p:cBhvr>
                                        <p:cTn id="45" dur="3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-4.44444E-6 L 2.5E-6 -0.25 " pathEditMode="relative" rAng="0" ptsTypes="AA">
                                      <p:cBhvr>
                                        <p:cTn id="47" dur="3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3.7037E-7 L 3.95833E-6 -0.25 " pathEditMode="fixed" rAng="0" ptsTypes="AA">
                                      <p:cBhvr>
                                        <p:cTn id="49" dur="37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16667E-6 -3.33333E-6 L 0.00052 -0.19051 " pathEditMode="relative" rAng="0" ptsTypes="AA">
                                      <p:cBhvr>
                                        <p:cTn id="51" dur="37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-1.48148E-6 L 0.00221 -0.59884 " pathEditMode="relative" rAng="0" ptsTypes="AA">
                                      <p:cBhvr>
                                        <p:cTn id="53" dur="3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99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5E-6 1.11111E-6 L 0.00716 -0.68658 " pathEditMode="relative" rAng="0" ptsTypes="AA">
                                      <p:cBhvr>
                                        <p:cTn id="55" dur="3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3432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1.85185E-6 L 0.00365 -0.4125 " pathEditMode="relative" rAng="0" ptsTypes="AA">
                                      <p:cBhvr>
                                        <p:cTn id="57" dur="37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062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25E-7 -1.11111E-6 L 0.00338 -0.38866 " pathEditMode="relative" rAng="0" ptsTypes="AA">
                                      <p:cBhvr>
                                        <p:cTn id="59" dur="3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9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333E-6 2.59259E-6 L 0.00286 -0.67408 " pathEditMode="relative" rAng="0" ptsTypes="AA">
                                      <p:cBhvr>
                                        <p:cTn id="61" dur="3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3370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4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79167E-6 -4.44444E-6 L -4.79167E-6 -0.25 " pathEditMode="relative" rAng="0" ptsTypes="AA">
                                      <p:cBhvr>
                                        <p:cTn id="63" dur="3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8.33333E-7 2.96296E-6 L 8.33333E-7 -0.25 " pathEditMode="relative" rAng="0" ptsTypes="AA">
                                      <p:cBhvr>
                                        <p:cTn id="65" dur="3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54167E-6 -3.7037E-6 L -3.54167E-6 -0.25 " pathEditMode="relative" rAng="0" ptsTypes="AA">
                                      <p:cBhvr>
                                        <p:cTn id="67" dur="3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0 L 3.95833E-6 -0.25 " pathEditMode="relative" rAng="0" ptsTypes="AA">
                                      <p:cBhvr>
                                        <p:cTn id="69" dur="3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1" grpId="0" animBg="1"/>
      <p:bldP spid="31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22831"/>
      </a:dk1>
      <a:lt1>
        <a:srgbClr val="EEEEEE"/>
      </a:lt1>
      <a:dk2>
        <a:srgbClr val="393E46"/>
      </a:dk2>
      <a:lt2>
        <a:srgbClr val="EEEEEE"/>
      </a:lt2>
      <a:accent1>
        <a:srgbClr val="08D9D6"/>
      </a:accent1>
      <a:accent2>
        <a:srgbClr val="FF2E6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ADB5"/>
      </a:hlink>
      <a:folHlink>
        <a:srgbClr val="00ADB5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7DE213B-3C17-490A-95D6-F8D04580BC0E}" vid="{ECDDA9FC-B9B5-4D96-9729-597DAFC3AD4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</TotalTime>
  <Words>1</Words>
  <Application>Microsoft Office PowerPoint</Application>
  <PresentationFormat>ワイド画面</PresentationFormat>
  <Paragraphs>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ryoma</dc:creator>
  <cp:lastModifiedBy>takahashi ryoma</cp:lastModifiedBy>
  <cp:revision>2</cp:revision>
  <dcterms:created xsi:type="dcterms:W3CDTF">2022-09-30T09:50:05Z</dcterms:created>
  <dcterms:modified xsi:type="dcterms:W3CDTF">2022-09-30T10:41:20Z</dcterms:modified>
</cp:coreProperties>
</file>