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1" r:id="rId9"/>
    <p:sldId id="262" r:id="rId10"/>
    <p:sldId id="269" r:id="rId11"/>
    <p:sldId id="274" r:id="rId12"/>
    <p:sldId id="270" r:id="rId13"/>
    <p:sldId id="263" r:id="rId14"/>
    <p:sldId id="271" r:id="rId15"/>
    <p:sldId id="264" r:id="rId16"/>
    <p:sldId id="265" r:id="rId17"/>
    <p:sldId id="272" r:id="rId18"/>
    <p:sldId id="273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4A4FC-5E95-4E76-8FA3-72320C8622C1}" v="594" dt="2024-07-09T06:29:54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 Sanjiv" userId="S::sanjiv.t@prodapt.com::ad1bb8a2-8702-4fb2-aace-5536d77551cb" providerId="AD" clId="Web-{3BDC6FCC-1824-4ED1-8E52-8A04CECBE91C}"/>
    <pc:docChg chg="modSld">
      <pc:chgData name="T Sanjiv" userId="S::sanjiv.t@prodapt.com::ad1bb8a2-8702-4fb2-aace-5536d77551cb" providerId="AD" clId="Web-{3BDC6FCC-1824-4ED1-8E52-8A04CECBE91C}" dt="2024-07-03T03:03:34.493" v="71" actId="20577"/>
      <pc:docMkLst>
        <pc:docMk/>
      </pc:docMkLst>
      <pc:sldChg chg="modSp">
        <pc:chgData name="T Sanjiv" userId="S::sanjiv.t@prodapt.com::ad1bb8a2-8702-4fb2-aace-5536d77551cb" providerId="AD" clId="Web-{3BDC6FCC-1824-4ED1-8E52-8A04CECBE91C}" dt="2024-07-03T03:03:34.493" v="71" actId="20577"/>
        <pc:sldMkLst>
          <pc:docMk/>
          <pc:sldMk cId="3136180519" sldId="257"/>
        </pc:sldMkLst>
        <pc:spChg chg="mod">
          <ac:chgData name="T Sanjiv" userId="S::sanjiv.t@prodapt.com::ad1bb8a2-8702-4fb2-aace-5536d77551cb" providerId="AD" clId="Web-{3BDC6FCC-1824-4ED1-8E52-8A04CECBE91C}" dt="2024-07-03T03:03:34.493" v="71" actId="20577"/>
          <ac:spMkLst>
            <pc:docMk/>
            <pc:sldMk cId="3136180519" sldId="257"/>
            <ac:spMk id="3" creationId="{B0D59874-5C55-B78A-9653-3E278EB316FA}"/>
          </ac:spMkLst>
        </pc:spChg>
      </pc:sldChg>
      <pc:sldChg chg="modSp">
        <pc:chgData name="T Sanjiv" userId="S::sanjiv.t@prodapt.com::ad1bb8a2-8702-4fb2-aace-5536d77551cb" providerId="AD" clId="Web-{3BDC6FCC-1824-4ED1-8E52-8A04CECBE91C}" dt="2024-07-03T03:02:00.351" v="7" actId="20577"/>
        <pc:sldMkLst>
          <pc:docMk/>
          <pc:sldMk cId="497160028" sldId="258"/>
        </pc:sldMkLst>
        <pc:spChg chg="mod">
          <ac:chgData name="T Sanjiv" userId="S::sanjiv.t@prodapt.com::ad1bb8a2-8702-4fb2-aace-5536d77551cb" providerId="AD" clId="Web-{3BDC6FCC-1824-4ED1-8E52-8A04CECBE91C}" dt="2024-07-03T03:02:00.351" v="7" actId="20577"/>
          <ac:spMkLst>
            <pc:docMk/>
            <pc:sldMk cId="497160028" sldId="258"/>
            <ac:spMk id="2" creationId="{FC964CDD-21C6-BFA7-DF92-1FB03FEEB37B}"/>
          </ac:spMkLst>
        </pc:spChg>
      </pc:sldChg>
      <pc:sldChg chg="modSp">
        <pc:chgData name="T Sanjiv" userId="S::sanjiv.t@prodapt.com::ad1bb8a2-8702-4fb2-aace-5536d77551cb" providerId="AD" clId="Web-{3BDC6FCC-1824-4ED1-8E52-8A04CECBE91C}" dt="2024-07-03T03:02:14.679" v="12" actId="14100"/>
        <pc:sldMkLst>
          <pc:docMk/>
          <pc:sldMk cId="603744301" sldId="259"/>
        </pc:sldMkLst>
        <pc:spChg chg="mod">
          <ac:chgData name="T Sanjiv" userId="S::sanjiv.t@prodapt.com::ad1bb8a2-8702-4fb2-aace-5536d77551cb" providerId="AD" clId="Web-{3BDC6FCC-1824-4ED1-8E52-8A04CECBE91C}" dt="2024-07-03T03:02:14.679" v="12" actId="14100"/>
          <ac:spMkLst>
            <pc:docMk/>
            <pc:sldMk cId="603744301" sldId="259"/>
            <ac:spMk id="2" creationId="{A2D40AF1-6780-F996-8437-51DD67036C9A}"/>
          </ac:spMkLst>
        </pc:spChg>
      </pc:sldChg>
    </pc:docChg>
  </pc:docChgLst>
  <pc:docChgLst>
    <pc:chgData name="T Sanjiv" userId="S::sanjiv.t@prodapt.com::ad1bb8a2-8702-4fb2-aace-5536d77551cb" providerId="AD" clId="Web-{D77B3249-ADFA-4100-AAE7-327A3D4024C2}"/>
    <pc:docChg chg="addSld delSld modSld">
      <pc:chgData name="T Sanjiv" userId="S::sanjiv.t@prodapt.com::ad1bb8a2-8702-4fb2-aace-5536d77551cb" providerId="AD" clId="Web-{D77B3249-ADFA-4100-AAE7-327A3D4024C2}" dt="2024-07-03T08:31:36.320" v="1187" actId="20577"/>
      <pc:docMkLst>
        <pc:docMk/>
      </pc:docMkLst>
      <pc:sldChg chg="modSp">
        <pc:chgData name="T Sanjiv" userId="S::sanjiv.t@prodapt.com::ad1bb8a2-8702-4fb2-aace-5536d77551cb" providerId="AD" clId="Web-{D77B3249-ADFA-4100-AAE7-327A3D4024C2}" dt="2024-07-03T07:32:42.032" v="817" actId="20577"/>
        <pc:sldMkLst>
          <pc:docMk/>
          <pc:sldMk cId="521040635" sldId="256"/>
        </pc:sldMkLst>
        <pc:spChg chg="mod">
          <ac:chgData name="T Sanjiv" userId="S::sanjiv.t@prodapt.com::ad1bb8a2-8702-4fb2-aace-5536d77551cb" providerId="AD" clId="Web-{D77B3249-ADFA-4100-AAE7-327A3D4024C2}" dt="2024-07-03T07:32:42.032" v="817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T Sanjiv" userId="S::sanjiv.t@prodapt.com::ad1bb8a2-8702-4fb2-aace-5536d77551cb" providerId="AD" clId="Web-{D77B3249-ADFA-4100-AAE7-327A3D4024C2}" dt="2024-07-03T07:24:24.650" v="738" actId="20577"/>
        <pc:sldMkLst>
          <pc:docMk/>
          <pc:sldMk cId="497160028" sldId="258"/>
        </pc:sldMkLst>
        <pc:spChg chg="mod">
          <ac:chgData name="T Sanjiv" userId="S::sanjiv.t@prodapt.com::ad1bb8a2-8702-4fb2-aace-5536d77551cb" providerId="AD" clId="Web-{D77B3249-ADFA-4100-AAE7-327A3D4024C2}" dt="2024-07-03T04:43:36.558" v="5" actId="1076"/>
          <ac:spMkLst>
            <pc:docMk/>
            <pc:sldMk cId="497160028" sldId="258"/>
            <ac:spMk id="2" creationId="{FC964CDD-21C6-BFA7-DF92-1FB03FEEB37B}"/>
          </ac:spMkLst>
        </pc:spChg>
        <pc:spChg chg="mod">
          <ac:chgData name="T Sanjiv" userId="S::sanjiv.t@prodapt.com::ad1bb8a2-8702-4fb2-aace-5536d77551cb" providerId="AD" clId="Web-{D77B3249-ADFA-4100-AAE7-327A3D4024C2}" dt="2024-07-03T07:24:24.650" v="738" actId="20577"/>
          <ac:spMkLst>
            <pc:docMk/>
            <pc:sldMk cId="497160028" sldId="258"/>
            <ac:spMk id="3" creationId="{94C4D1ED-4CD0-21DC-3C18-30720069C4A2}"/>
          </ac:spMkLst>
        </pc:spChg>
      </pc:sldChg>
      <pc:sldChg chg="modSp">
        <pc:chgData name="T Sanjiv" userId="S::sanjiv.t@prodapt.com::ad1bb8a2-8702-4fb2-aace-5536d77551cb" providerId="AD" clId="Web-{D77B3249-ADFA-4100-AAE7-327A3D4024C2}" dt="2024-07-03T07:24:31.807" v="741" actId="20577"/>
        <pc:sldMkLst>
          <pc:docMk/>
          <pc:sldMk cId="603744301" sldId="259"/>
        </pc:sldMkLst>
        <pc:spChg chg="mod">
          <ac:chgData name="T Sanjiv" userId="S::sanjiv.t@prodapt.com::ad1bb8a2-8702-4fb2-aace-5536d77551cb" providerId="AD" clId="Web-{D77B3249-ADFA-4100-AAE7-327A3D4024C2}" dt="2024-07-03T04:43:54.011" v="6" actId="1076"/>
          <ac:spMkLst>
            <pc:docMk/>
            <pc:sldMk cId="603744301" sldId="259"/>
            <ac:spMk id="2" creationId="{A2D40AF1-6780-F996-8437-51DD67036C9A}"/>
          </ac:spMkLst>
        </pc:spChg>
        <pc:spChg chg="mod">
          <ac:chgData name="T Sanjiv" userId="S::sanjiv.t@prodapt.com::ad1bb8a2-8702-4fb2-aace-5536d77551cb" providerId="AD" clId="Web-{D77B3249-ADFA-4100-AAE7-327A3D4024C2}" dt="2024-07-03T07:24:31.807" v="741" actId="20577"/>
          <ac:spMkLst>
            <pc:docMk/>
            <pc:sldMk cId="603744301" sldId="259"/>
            <ac:spMk id="3" creationId="{1EC37AAA-423B-AA6A-BCD2-08B71E4F439D}"/>
          </ac:spMkLst>
        </pc:spChg>
      </pc:sldChg>
      <pc:sldChg chg="modSp">
        <pc:chgData name="T Sanjiv" userId="S::sanjiv.t@prodapt.com::ad1bb8a2-8702-4fb2-aace-5536d77551cb" providerId="AD" clId="Web-{D77B3249-ADFA-4100-AAE7-327A3D4024C2}" dt="2024-07-03T05:00:03.281" v="13" actId="20577"/>
        <pc:sldMkLst>
          <pc:docMk/>
          <pc:sldMk cId="3962515054" sldId="260"/>
        </pc:sldMkLst>
        <pc:spChg chg="mod">
          <ac:chgData name="T Sanjiv" userId="S::sanjiv.t@prodapt.com::ad1bb8a2-8702-4fb2-aace-5536d77551cb" providerId="AD" clId="Web-{D77B3249-ADFA-4100-AAE7-327A3D4024C2}" dt="2024-07-03T05:00:03.281" v="13" actId="20577"/>
          <ac:spMkLst>
            <pc:docMk/>
            <pc:sldMk cId="3962515054" sldId="260"/>
            <ac:spMk id="3" creationId="{ED0EE8D8-2071-1E66-1918-CE89A1EBDBA8}"/>
          </ac:spMkLst>
        </pc:spChg>
      </pc:sldChg>
      <pc:sldChg chg="modSp">
        <pc:chgData name="T Sanjiv" userId="S::sanjiv.t@prodapt.com::ad1bb8a2-8702-4fb2-aace-5536d77551cb" providerId="AD" clId="Web-{D77B3249-ADFA-4100-AAE7-327A3D4024C2}" dt="2024-07-03T05:08:38.210" v="32" actId="20577"/>
        <pc:sldMkLst>
          <pc:docMk/>
          <pc:sldMk cId="876237582" sldId="261"/>
        </pc:sldMkLst>
        <pc:spChg chg="mod">
          <ac:chgData name="T Sanjiv" userId="S::sanjiv.t@prodapt.com::ad1bb8a2-8702-4fb2-aace-5536d77551cb" providerId="AD" clId="Web-{D77B3249-ADFA-4100-AAE7-327A3D4024C2}" dt="2024-07-03T05:08:38.210" v="32" actId="20577"/>
          <ac:spMkLst>
            <pc:docMk/>
            <pc:sldMk cId="876237582" sldId="261"/>
            <ac:spMk id="2" creationId="{D37C1551-A6D1-30ED-D465-97D5AD43C2F6}"/>
          </ac:spMkLst>
        </pc:spChg>
      </pc:sldChg>
      <pc:sldChg chg="modSp">
        <pc:chgData name="T Sanjiv" userId="S::sanjiv.t@prodapt.com::ad1bb8a2-8702-4fb2-aace-5536d77551cb" providerId="AD" clId="Web-{D77B3249-ADFA-4100-AAE7-327A3D4024C2}" dt="2024-07-03T05:08:44.273" v="37" actId="20577"/>
        <pc:sldMkLst>
          <pc:docMk/>
          <pc:sldMk cId="2744564039" sldId="262"/>
        </pc:sldMkLst>
        <pc:spChg chg="mod">
          <ac:chgData name="T Sanjiv" userId="S::sanjiv.t@prodapt.com::ad1bb8a2-8702-4fb2-aace-5536d77551cb" providerId="AD" clId="Web-{D77B3249-ADFA-4100-AAE7-327A3D4024C2}" dt="2024-07-03T05:08:44.273" v="37" actId="20577"/>
          <ac:spMkLst>
            <pc:docMk/>
            <pc:sldMk cId="2744564039" sldId="262"/>
            <ac:spMk id="2" creationId="{067248BE-5B35-9975-0A72-2E20B7FABA87}"/>
          </ac:spMkLst>
        </pc:spChg>
      </pc:sldChg>
      <pc:sldChg chg="addSp delSp modSp">
        <pc:chgData name="T Sanjiv" userId="S::sanjiv.t@prodapt.com::ad1bb8a2-8702-4fb2-aace-5536d77551cb" providerId="AD" clId="Web-{D77B3249-ADFA-4100-AAE7-327A3D4024C2}" dt="2024-07-03T08:22:51.719" v="1047"/>
        <pc:sldMkLst>
          <pc:docMk/>
          <pc:sldMk cId="2772057168" sldId="263"/>
        </pc:sldMkLst>
        <pc:spChg chg="mod">
          <ac:chgData name="T Sanjiv" userId="S::sanjiv.t@prodapt.com::ad1bb8a2-8702-4fb2-aace-5536d77551cb" providerId="AD" clId="Web-{D77B3249-ADFA-4100-AAE7-327A3D4024C2}" dt="2024-07-03T05:32:52.966" v="500" actId="1076"/>
          <ac:spMkLst>
            <pc:docMk/>
            <pc:sldMk cId="2772057168" sldId="263"/>
            <ac:spMk id="2" creationId="{58596292-107B-FFD9-168E-7A19E836A226}"/>
          </ac:spMkLst>
        </pc:spChg>
        <pc:spChg chg="add mod">
          <ac:chgData name="T Sanjiv" userId="S::sanjiv.t@prodapt.com::ad1bb8a2-8702-4fb2-aace-5536d77551cb" providerId="AD" clId="Web-{D77B3249-ADFA-4100-AAE7-327A3D4024C2}" dt="2024-07-03T05:26:28.726" v="439" actId="1076"/>
          <ac:spMkLst>
            <pc:docMk/>
            <pc:sldMk cId="2772057168" sldId="263"/>
            <ac:spMk id="3" creationId="{99036177-222C-4CE9-4E60-26ADD2E00811}"/>
          </ac:spMkLst>
        </pc:spChg>
        <pc:spChg chg="del mod">
          <ac:chgData name="T Sanjiv" userId="S::sanjiv.t@prodapt.com::ad1bb8a2-8702-4fb2-aace-5536d77551cb" providerId="AD" clId="Web-{D77B3249-ADFA-4100-AAE7-327A3D4024C2}" dt="2024-07-03T05:21:44.691" v="409"/>
          <ac:spMkLst>
            <pc:docMk/>
            <pc:sldMk cId="2772057168" sldId="263"/>
            <ac:spMk id="6" creationId="{222CF6AB-D884-B26F-CE91-C8BD7756D564}"/>
          </ac:spMkLst>
        </pc:spChg>
        <pc:spChg chg="add mod">
          <ac:chgData name="T Sanjiv" userId="S::sanjiv.t@prodapt.com::ad1bb8a2-8702-4fb2-aace-5536d77551cb" providerId="AD" clId="Web-{D77B3249-ADFA-4100-AAE7-327A3D4024C2}" dt="2024-07-03T05:29:41.119" v="474" actId="14100"/>
          <ac:spMkLst>
            <pc:docMk/>
            <pc:sldMk cId="2772057168" sldId="263"/>
            <ac:spMk id="7" creationId="{EA58822B-AC18-A897-2DCB-93DA6AD321F7}"/>
          </ac:spMkLst>
        </pc:spChg>
        <pc:picChg chg="mod">
          <ac:chgData name="T Sanjiv" userId="S::sanjiv.t@prodapt.com::ad1bb8a2-8702-4fb2-aace-5536d77551cb" providerId="AD" clId="Web-{D77B3249-ADFA-4100-AAE7-327A3D4024C2}" dt="2024-07-03T05:26:43.492" v="440" actId="1076"/>
          <ac:picMkLst>
            <pc:docMk/>
            <pc:sldMk cId="2772057168" sldId="263"/>
            <ac:picMk id="4" creationId="{9714D767-2A86-ABD7-4E9F-3C62C891E9D7}"/>
          </ac:picMkLst>
        </pc:picChg>
        <pc:picChg chg="mod">
          <ac:chgData name="T Sanjiv" userId="S::sanjiv.t@prodapt.com::ad1bb8a2-8702-4fb2-aace-5536d77551cb" providerId="AD" clId="Web-{D77B3249-ADFA-4100-AAE7-327A3D4024C2}" dt="2024-07-03T05:23:04.645" v="415"/>
          <ac:picMkLst>
            <pc:docMk/>
            <pc:sldMk cId="2772057168" sldId="263"/>
            <ac:picMk id="5" creationId="{1914883D-CEA4-81DD-A372-FDCB8DE17CEA}"/>
          </ac:picMkLst>
        </pc:picChg>
        <pc:inkChg chg="add del">
          <ac:chgData name="T Sanjiv" userId="S::sanjiv.t@prodapt.com::ad1bb8a2-8702-4fb2-aace-5536d77551cb" providerId="AD" clId="Web-{D77B3249-ADFA-4100-AAE7-327A3D4024C2}" dt="2024-07-03T08:22:51.719" v="1047"/>
          <ac:inkMkLst>
            <pc:docMk/>
            <pc:sldMk cId="2772057168" sldId="263"/>
            <ac:inkMk id="6" creationId="{EEE35940-94F9-C5C5-5377-A7869F686B11}"/>
          </ac:inkMkLst>
        </pc:inkChg>
      </pc:sldChg>
      <pc:sldChg chg="addSp delSp modSp">
        <pc:chgData name="T Sanjiv" userId="S::sanjiv.t@prodapt.com::ad1bb8a2-8702-4fb2-aace-5536d77551cb" providerId="AD" clId="Web-{D77B3249-ADFA-4100-AAE7-327A3D4024C2}" dt="2024-07-03T05:34:24.295" v="515" actId="20577"/>
        <pc:sldMkLst>
          <pc:docMk/>
          <pc:sldMk cId="2033584" sldId="264"/>
        </pc:sldMkLst>
        <pc:spChg chg="mod">
          <ac:chgData name="T Sanjiv" userId="S::sanjiv.t@prodapt.com::ad1bb8a2-8702-4fb2-aace-5536d77551cb" providerId="AD" clId="Web-{D77B3249-ADFA-4100-AAE7-327A3D4024C2}" dt="2024-07-03T05:34:24.295" v="515" actId="20577"/>
          <ac:spMkLst>
            <pc:docMk/>
            <pc:sldMk cId="2033584" sldId="264"/>
            <ac:spMk id="2" creationId="{664023F3-6EAB-8B98-1179-2D3739314562}"/>
          </ac:spMkLst>
        </pc:spChg>
        <pc:spChg chg="add mod">
          <ac:chgData name="T Sanjiv" userId="S::sanjiv.t@prodapt.com::ad1bb8a2-8702-4fb2-aace-5536d77551cb" providerId="AD" clId="Web-{D77B3249-ADFA-4100-AAE7-327A3D4024C2}" dt="2024-07-03T05:29:53.823" v="477" actId="1076"/>
          <ac:spMkLst>
            <pc:docMk/>
            <pc:sldMk cId="2033584" sldId="264"/>
            <ac:spMk id="3" creationId="{85511674-FB32-5660-3EED-8E51E8068561}"/>
          </ac:spMkLst>
        </pc:spChg>
        <pc:spChg chg="del mod">
          <ac:chgData name="T Sanjiv" userId="S::sanjiv.t@prodapt.com::ad1bb8a2-8702-4fb2-aace-5536d77551cb" providerId="AD" clId="Web-{D77B3249-ADFA-4100-AAE7-327A3D4024C2}" dt="2024-07-03T05:28:12.509" v="463"/>
          <ac:spMkLst>
            <pc:docMk/>
            <pc:sldMk cId="2033584" sldId="264"/>
            <ac:spMk id="6" creationId="{FEA57AED-E5F8-EF12-B036-64D4181C1BD0}"/>
          </ac:spMkLst>
        </pc:spChg>
        <pc:spChg chg="add mod">
          <ac:chgData name="T Sanjiv" userId="S::sanjiv.t@prodapt.com::ad1bb8a2-8702-4fb2-aace-5536d77551cb" providerId="AD" clId="Web-{D77B3249-ADFA-4100-AAE7-327A3D4024C2}" dt="2024-07-03T05:30:23.948" v="482" actId="1076"/>
          <ac:spMkLst>
            <pc:docMk/>
            <pc:sldMk cId="2033584" sldId="264"/>
            <ac:spMk id="7" creationId="{01A11F25-5F96-6189-9A68-7442D93F73B6}"/>
          </ac:spMkLst>
        </pc:spChg>
        <pc:picChg chg="mod">
          <ac:chgData name="T Sanjiv" userId="S::sanjiv.t@prodapt.com::ad1bb8a2-8702-4fb2-aace-5536d77551cb" providerId="AD" clId="Web-{D77B3249-ADFA-4100-AAE7-327A3D4024C2}" dt="2024-07-03T05:30:39.745" v="484" actId="1076"/>
          <ac:picMkLst>
            <pc:docMk/>
            <pc:sldMk cId="2033584" sldId="264"/>
            <ac:picMk id="4" creationId="{E9549A31-AC22-11CF-664F-DB95C622CC99}"/>
          </ac:picMkLst>
        </pc:picChg>
        <pc:picChg chg="mod">
          <ac:chgData name="T Sanjiv" userId="S::sanjiv.t@prodapt.com::ad1bb8a2-8702-4fb2-aace-5536d77551cb" providerId="AD" clId="Web-{D77B3249-ADFA-4100-AAE7-327A3D4024C2}" dt="2024-07-03T05:29:59.307" v="478"/>
          <ac:picMkLst>
            <pc:docMk/>
            <pc:sldMk cId="2033584" sldId="264"/>
            <ac:picMk id="5" creationId="{7759B950-7633-6F86-209A-5A344C9EBCFB}"/>
          </ac:picMkLst>
        </pc:picChg>
      </pc:sldChg>
      <pc:sldChg chg="addSp delSp modSp">
        <pc:chgData name="T Sanjiv" userId="S::sanjiv.t@prodapt.com::ad1bb8a2-8702-4fb2-aace-5536d77551cb" providerId="AD" clId="Web-{D77B3249-ADFA-4100-AAE7-327A3D4024C2}" dt="2024-07-03T08:20:09.138" v="1031" actId="1076"/>
        <pc:sldMkLst>
          <pc:docMk/>
          <pc:sldMk cId="2317798305" sldId="265"/>
        </pc:sldMkLst>
        <pc:spChg chg="mod">
          <ac:chgData name="T Sanjiv" userId="S::sanjiv.t@prodapt.com::ad1bb8a2-8702-4fb2-aace-5536d77551cb" providerId="AD" clId="Web-{D77B3249-ADFA-4100-AAE7-327A3D4024C2}" dt="2024-07-03T07:03:54.648" v="617" actId="1076"/>
          <ac:spMkLst>
            <pc:docMk/>
            <pc:sldMk cId="2317798305" sldId="265"/>
            <ac:spMk id="2" creationId="{86FCC3BF-5D53-6804-D941-172585CE3E03}"/>
          </ac:spMkLst>
        </pc:spChg>
        <pc:spChg chg="add del mod">
          <ac:chgData name="T Sanjiv" userId="S::sanjiv.t@prodapt.com::ad1bb8a2-8702-4fb2-aace-5536d77551cb" providerId="AD" clId="Web-{D77B3249-ADFA-4100-AAE7-327A3D4024C2}" dt="2024-07-03T07:00:14.458" v="613"/>
          <ac:spMkLst>
            <pc:docMk/>
            <pc:sldMk cId="2317798305" sldId="265"/>
            <ac:spMk id="3" creationId="{0326CB06-2E99-24BD-0D5D-02B23A301436}"/>
          </ac:spMkLst>
        </pc:spChg>
        <pc:spChg chg="del mod">
          <ac:chgData name="T Sanjiv" userId="S::sanjiv.t@prodapt.com::ad1bb8a2-8702-4fb2-aace-5536d77551cb" providerId="AD" clId="Web-{D77B3249-ADFA-4100-AAE7-327A3D4024C2}" dt="2024-07-03T05:36:09.547" v="520"/>
          <ac:spMkLst>
            <pc:docMk/>
            <pc:sldMk cId="2317798305" sldId="265"/>
            <ac:spMk id="6" creationId="{128FFE74-2163-0EC4-2899-7A48522F3A8A}"/>
          </ac:spMkLst>
        </pc:spChg>
        <pc:spChg chg="add del mod">
          <ac:chgData name="T Sanjiv" userId="S::sanjiv.t@prodapt.com::ad1bb8a2-8702-4fb2-aace-5536d77551cb" providerId="AD" clId="Web-{D77B3249-ADFA-4100-AAE7-327A3D4024C2}" dt="2024-07-03T07:00:05.629" v="611"/>
          <ac:spMkLst>
            <pc:docMk/>
            <pc:sldMk cId="2317798305" sldId="265"/>
            <ac:spMk id="7" creationId="{F59B4281-A191-FF9F-5DA2-9214762610FA}"/>
          </ac:spMkLst>
        </pc:spChg>
        <pc:spChg chg="add del mod">
          <ac:chgData name="T Sanjiv" userId="S::sanjiv.t@prodapt.com::ad1bb8a2-8702-4fb2-aace-5536d77551cb" providerId="AD" clId="Web-{D77B3249-ADFA-4100-AAE7-327A3D4024C2}" dt="2024-07-03T07:03:38.429" v="614"/>
          <ac:spMkLst>
            <pc:docMk/>
            <pc:sldMk cId="2317798305" sldId="265"/>
            <ac:spMk id="8" creationId="{71E6E4D1-8A72-B1E7-5ED7-6CEBB27075C8}"/>
          </ac:spMkLst>
        </pc:spChg>
        <pc:picChg chg="del mod">
          <ac:chgData name="T Sanjiv" userId="S::sanjiv.t@prodapt.com::ad1bb8a2-8702-4fb2-aace-5536d77551cb" providerId="AD" clId="Web-{D77B3249-ADFA-4100-AAE7-327A3D4024C2}" dt="2024-07-03T06:59:54.911" v="607"/>
          <ac:picMkLst>
            <pc:docMk/>
            <pc:sldMk cId="2317798305" sldId="265"/>
            <ac:picMk id="4" creationId="{E4A1E438-CE5A-13DE-E4AA-DC58045514B7}"/>
          </ac:picMkLst>
        </pc:picChg>
        <pc:picChg chg="del mod">
          <ac:chgData name="T Sanjiv" userId="S::sanjiv.t@prodapt.com::ad1bb8a2-8702-4fb2-aace-5536d77551cb" providerId="AD" clId="Web-{D77B3249-ADFA-4100-AAE7-327A3D4024C2}" dt="2024-07-03T06:59:57.754" v="608"/>
          <ac:picMkLst>
            <pc:docMk/>
            <pc:sldMk cId="2317798305" sldId="265"/>
            <ac:picMk id="5" creationId="{D3D8CF61-DA8F-A5C9-5C34-65DA82D28237}"/>
          </ac:picMkLst>
        </pc:picChg>
        <pc:picChg chg="add mod ord modCrop">
          <ac:chgData name="T Sanjiv" userId="S::sanjiv.t@prodapt.com::ad1bb8a2-8702-4fb2-aace-5536d77551cb" providerId="AD" clId="Web-{D77B3249-ADFA-4100-AAE7-327A3D4024C2}" dt="2024-07-03T08:20:09.138" v="1031" actId="1076"/>
          <ac:picMkLst>
            <pc:docMk/>
            <pc:sldMk cId="2317798305" sldId="265"/>
            <ac:picMk id="9" creationId="{5403D4DB-EB49-0626-A84A-99616A2FF5FC}"/>
          </ac:picMkLst>
        </pc:picChg>
        <pc:inkChg chg="add del">
          <ac:chgData name="T Sanjiv" userId="S::sanjiv.t@prodapt.com::ad1bb8a2-8702-4fb2-aace-5536d77551cb" providerId="AD" clId="Web-{D77B3249-ADFA-4100-AAE7-327A3D4024C2}" dt="2024-07-03T08:19:13.122" v="997"/>
          <ac:inkMkLst>
            <pc:docMk/>
            <pc:sldMk cId="2317798305" sldId="265"/>
            <ac:inkMk id="10" creationId="{8EBC3D1F-552D-FDCD-F609-7D3A516A187E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23.122" v="1011"/>
          <ac:inkMkLst>
            <pc:docMk/>
            <pc:sldMk cId="2317798305" sldId="265"/>
            <ac:inkMk id="11" creationId="{4CC110D0-366D-DB6C-3B8E-B8951A0A362F}"/>
          </ac:inkMkLst>
        </pc:inkChg>
        <pc:inkChg chg="add">
          <ac:chgData name="T Sanjiv" userId="S::sanjiv.t@prodapt.com::ad1bb8a2-8702-4fb2-aace-5536d77551cb" providerId="AD" clId="Web-{D77B3249-ADFA-4100-AAE7-327A3D4024C2}" dt="2024-07-03T08:16:53.761" v="982"/>
          <ac:inkMkLst>
            <pc:docMk/>
            <pc:sldMk cId="2317798305" sldId="265"/>
            <ac:inkMk id="12" creationId="{6A1CCEB4-AE92-F995-C4E7-131285C19299}"/>
          </ac:inkMkLst>
        </pc:inkChg>
        <pc:inkChg chg="add">
          <ac:chgData name="T Sanjiv" userId="S::sanjiv.t@prodapt.com::ad1bb8a2-8702-4fb2-aace-5536d77551cb" providerId="AD" clId="Web-{D77B3249-ADFA-4100-AAE7-327A3D4024C2}" dt="2024-07-03T08:16:59.573" v="983"/>
          <ac:inkMkLst>
            <pc:docMk/>
            <pc:sldMk cId="2317798305" sldId="265"/>
            <ac:inkMk id="13" creationId="{28835FCE-FA44-1EF6-48B6-E8B14DFE06E1}"/>
          </ac:inkMkLst>
        </pc:inkChg>
        <pc:inkChg chg="add del">
          <ac:chgData name="T Sanjiv" userId="S::sanjiv.t@prodapt.com::ad1bb8a2-8702-4fb2-aace-5536d77551cb" providerId="AD" clId="Web-{D77B3249-ADFA-4100-AAE7-327A3D4024C2}" dt="2024-07-03T08:17:07.448" v="985"/>
          <ac:inkMkLst>
            <pc:docMk/>
            <pc:sldMk cId="2317798305" sldId="265"/>
            <ac:inkMk id="14" creationId="{39B5F1D1-B528-1426-ED3B-365D02FF5B11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0.919" v="1019"/>
          <ac:inkMkLst>
            <pc:docMk/>
            <pc:sldMk cId="2317798305" sldId="265"/>
            <ac:inkMk id="15" creationId="{7D09C015-640E-35A3-4C20-E2B1CE6743DD}"/>
          </ac:inkMkLst>
        </pc:inkChg>
        <pc:inkChg chg="add">
          <ac:chgData name="T Sanjiv" userId="S::sanjiv.t@prodapt.com::ad1bb8a2-8702-4fb2-aace-5536d77551cb" providerId="AD" clId="Web-{D77B3249-ADFA-4100-AAE7-327A3D4024C2}" dt="2024-07-03T08:17:24.292" v="987"/>
          <ac:inkMkLst>
            <pc:docMk/>
            <pc:sldMk cId="2317798305" sldId="265"/>
            <ac:inkMk id="16" creationId="{9D35D0DC-27E1-5CB2-19ED-142F620EE32F}"/>
          </ac:inkMkLst>
        </pc:inkChg>
        <pc:inkChg chg="add del">
          <ac:chgData name="T Sanjiv" userId="S::sanjiv.t@prodapt.com::ad1bb8a2-8702-4fb2-aace-5536d77551cb" providerId="AD" clId="Web-{D77B3249-ADFA-4100-AAE7-327A3D4024C2}" dt="2024-07-03T08:17:47.965" v="991"/>
          <ac:inkMkLst>
            <pc:docMk/>
            <pc:sldMk cId="2317798305" sldId="265"/>
            <ac:inkMk id="17" creationId="{2F4FAC4E-75C5-1909-1C43-EFC1A8E47A2D}"/>
          </ac:inkMkLst>
        </pc:inkChg>
        <pc:inkChg chg="add del">
          <ac:chgData name="T Sanjiv" userId="S::sanjiv.t@prodapt.com::ad1bb8a2-8702-4fb2-aace-5536d77551cb" providerId="AD" clId="Web-{D77B3249-ADFA-4100-AAE7-327A3D4024C2}" dt="2024-07-03T08:17:47.965" v="990"/>
          <ac:inkMkLst>
            <pc:docMk/>
            <pc:sldMk cId="2317798305" sldId="265"/>
            <ac:inkMk id="18" creationId="{43DFFB16-8704-26F0-ADC7-6E83CDC53F05}"/>
          </ac:inkMkLst>
        </pc:inkChg>
        <pc:inkChg chg="add del">
          <ac:chgData name="T Sanjiv" userId="S::sanjiv.t@prodapt.com::ad1bb8a2-8702-4fb2-aace-5536d77551cb" providerId="AD" clId="Web-{D77B3249-ADFA-4100-AAE7-327A3D4024C2}" dt="2024-07-03T08:17:54.027" v="993"/>
          <ac:inkMkLst>
            <pc:docMk/>
            <pc:sldMk cId="2317798305" sldId="265"/>
            <ac:inkMk id="19" creationId="{66CB78EB-8A7B-5B48-F003-9124176DF045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16.903" v="1005"/>
          <ac:inkMkLst>
            <pc:docMk/>
            <pc:sldMk cId="2317798305" sldId="265"/>
            <ac:inkMk id="20" creationId="{38C3A279-E103-B681-5111-98EB5D7EFEDC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16.903" v="1004"/>
          <ac:inkMkLst>
            <pc:docMk/>
            <pc:sldMk cId="2317798305" sldId="265"/>
            <ac:inkMk id="21" creationId="{AAB91AA7-00A6-8187-8E68-70FAF9A7D95E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16.903" v="1003"/>
          <ac:inkMkLst>
            <pc:docMk/>
            <pc:sldMk cId="2317798305" sldId="265"/>
            <ac:inkMk id="22" creationId="{5BA41198-0F1B-EAE4-E196-A9432934A374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16.903" v="1002"/>
          <ac:inkMkLst>
            <pc:docMk/>
            <pc:sldMk cId="2317798305" sldId="265"/>
            <ac:inkMk id="23" creationId="{A3B281B9-8DC9-B767-9668-3407E9646830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20.731" v="1009"/>
          <ac:inkMkLst>
            <pc:docMk/>
            <pc:sldMk cId="2317798305" sldId="265"/>
            <ac:inkMk id="24" creationId="{6D624B7F-FD27-F600-9A7C-A25587F5E0EA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20.731" v="1008"/>
          <ac:inkMkLst>
            <pc:docMk/>
            <pc:sldMk cId="2317798305" sldId="265"/>
            <ac:inkMk id="25" creationId="{6232FB19-A698-2C7E-9607-1767A009EBE6}"/>
          </ac:inkMkLst>
        </pc:inkChg>
        <pc:inkChg chg="add">
          <ac:chgData name="T Sanjiv" userId="S::sanjiv.t@prodapt.com::ad1bb8a2-8702-4fb2-aace-5536d77551cb" providerId="AD" clId="Web-{D77B3249-ADFA-4100-AAE7-327A3D4024C2}" dt="2024-07-03T08:19:20.685" v="1007"/>
          <ac:inkMkLst>
            <pc:docMk/>
            <pc:sldMk cId="2317798305" sldId="265"/>
            <ac:inkMk id="26" creationId="{666AA802-23B4-CE75-4730-BA2A408D4616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25.481" v="1013"/>
          <ac:inkMkLst>
            <pc:docMk/>
            <pc:sldMk cId="2317798305" sldId="265"/>
            <ac:inkMk id="27" creationId="{75564031-0BD9-FB1A-3212-523675131955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28.232" v="1015"/>
          <ac:inkMkLst>
            <pc:docMk/>
            <pc:sldMk cId="2317798305" sldId="265"/>
            <ac:inkMk id="28" creationId="{DDCE1E2D-9538-F611-5935-6B77FE62FD51}"/>
          </ac:inkMkLst>
        </pc:inkChg>
        <pc:inkChg chg="add">
          <ac:chgData name="T Sanjiv" userId="S::sanjiv.t@prodapt.com::ad1bb8a2-8702-4fb2-aace-5536d77551cb" providerId="AD" clId="Web-{D77B3249-ADFA-4100-AAE7-327A3D4024C2}" dt="2024-07-03T08:19:27.794" v="1014"/>
          <ac:inkMkLst>
            <pc:docMk/>
            <pc:sldMk cId="2317798305" sldId="265"/>
            <ac:inkMk id="29" creationId="{CFEA9528-990E-0CD5-58F6-E47132250517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0.903" v="1018"/>
          <ac:inkMkLst>
            <pc:docMk/>
            <pc:sldMk cId="2317798305" sldId="265"/>
            <ac:inkMk id="30" creationId="{21AD9723-CDD5-C001-0C19-6039C82BC2EB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3.153" v="1024"/>
          <ac:inkMkLst>
            <pc:docMk/>
            <pc:sldMk cId="2317798305" sldId="265"/>
            <ac:inkMk id="31" creationId="{F72DAA30-D4BD-82B3-78B3-6D8E9FE2FA1D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3.153" v="1023"/>
          <ac:inkMkLst>
            <pc:docMk/>
            <pc:sldMk cId="2317798305" sldId="265"/>
            <ac:inkMk id="32" creationId="{487B5B00-1C45-5ECE-3DDD-6830923335FC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3.153" v="1022"/>
          <ac:inkMkLst>
            <pc:docMk/>
            <pc:sldMk cId="2317798305" sldId="265"/>
            <ac:inkMk id="33" creationId="{CF09A61C-99E7-31B7-8496-5F4ECEA989CA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9.872" v="1028"/>
          <ac:inkMkLst>
            <pc:docMk/>
            <pc:sldMk cId="2317798305" sldId="265"/>
            <ac:inkMk id="34" creationId="{09A64421-C149-717B-9194-45FF4BDDBE9E}"/>
          </ac:inkMkLst>
        </pc:inkChg>
        <pc:inkChg chg="add del">
          <ac:chgData name="T Sanjiv" userId="S::sanjiv.t@prodapt.com::ad1bb8a2-8702-4fb2-aace-5536d77551cb" providerId="AD" clId="Web-{D77B3249-ADFA-4100-AAE7-327A3D4024C2}" dt="2024-07-03T08:19:39.872" v="1027"/>
          <ac:inkMkLst>
            <pc:docMk/>
            <pc:sldMk cId="2317798305" sldId="265"/>
            <ac:inkMk id="35" creationId="{54E4C075-91A7-02DD-0283-858CB73A8459}"/>
          </ac:inkMkLst>
        </pc:inkChg>
        <pc:inkChg chg="add">
          <ac:chgData name="T Sanjiv" userId="S::sanjiv.t@prodapt.com::ad1bb8a2-8702-4fb2-aace-5536d77551cb" providerId="AD" clId="Web-{D77B3249-ADFA-4100-AAE7-327A3D4024C2}" dt="2024-07-03T08:19:40.154" v="1029"/>
          <ac:inkMkLst>
            <pc:docMk/>
            <pc:sldMk cId="2317798305" sldId="265"/>
            <ac:inkMk id="36" creationId="{F0A45111-C4FA-B977-4CEB-74ACBBB4FAFC}"/>
          </ac:inkMkLst>
        </pc:inkChg>
      </pc:sldChg>
      <pc:sldChg chg="modSp">
        <pc:chgData name="T Sanjiv" userId="S::sanjiv.t@prodapt.com::ad1bb8a2-8702-4fb2-aace-5536d77551cb" providerId="AD" clId="Web-{D77B3249-ADFA-4100-AAE7-327A3D4024C2}" dt="2024-07-03T08:31:36.320" v="1187" actId="20577"/>
        <pc:sldMkLst>
          <pc:docMk/>
          <pc:sldMk cId="2717661003" sldId="266"/>
        </pc:sldMkLst>
        <pc:spChg chg="mod">
          <ac:chgData name="T Sanjiv" userId="S::sanjiv.t@prodapt.com::ad1bb8a2-8702-4fb2-aace-5536d77551cb" providerId="AD" clId="Web-{D77B3249-ADFA-4100-AAE7-327A3D4024C2}" dt="2024-07-03T08:31:36.320" v="1187" actId="20577"/>
          <ac:spMkLst>
            <pc:docMk/>
            <pc:sldMk cId="2717661003" sldId="266"/>
            <ac:spMk id="3" creationId="{42960564-E648-D6BB-EE82-80939F8F962A}"/>
          </ac:spMkLst>
        </pc:spChg>
      </pc:sldChg>
      <pc:sldChg chg="addSp delSp modSp new">
        <pc:chgData name="T Sanjiv" userId="S::sanjiv.t@prodapt.com::ad1bb8a2-8702-4fb2-aace-5536d77551cb" providerId="AD" clId="Web-{D77B3249-ADFA-4100-AAE7-327A3D4024C2}" dt="2024-07-03T07:29:57.858" v="784" actId="1076"/>
        <pc:sldMkLst>
          <pc:docMk/>
          <pc:sldMk cId="1064809528" sldId="268"/>
        </pc:sldMkLst>
        <pc:spChg chg="mod">
          <ac:chgData name="T Sanjiv" userId="S::sanjiv.t@prodapt.com::ad1bb8a2-8702-4fb2-aace-5536d77551cb" providerId="AD" clId="Web-{D77B3249-ADFA-4100-AAE7-327A3D4024C2}" dt="2024-07-03T07:29:57.858" v="784" actId="1076"/>
          <ac:spMkLst>
            <pc:docMk/>
            <pc:sldMk cId="1064809528" sldId="268"/>
            <ac:spMk id="2" creationId="{7171CEC6-A439-3383-4669-C6C4D92C66C2}"/>
          </ac:spMkLst>
        </pc:spChg>
        <pc:spChg chg="del mod">
          <ac:chgData name="T Sanjiv" userId="S::sanjiv.t@prodapt.com::ad1bb8a2-8702-4fb2-aace-5536d77551cb" providerId="AD" clId="Web-{D77B3249-ADFA-4100-AAE7-327A3D4024C2}" dt="2024-07-03T07:26:58.153" v="763"/>
          <ac:spMkLst>
            <pc:docMk/>
            <pc:sldMk cId="1064809528" sldId="268"/>
            <ac:spMk id="3" creationId="{207D4CB9-D764-B2F5-3CA6-D394BE15945F}"/>
          </ac:spMkLst>
        </pc:spChg>
        <pc:spChg chg="add mod">
          <ac:chgData name="T Sanjiv" userId="S::sanjiv.t@prodapt.com::ad1bb8a2-8702-4fb2-aace-5536d77551cb" providerId="AD" clId="Web-{D77B3249-ADFA-4100-AAE7-327A3D4024C2}" dt="2024-07-03T07:29:40.077" v="783" actId="1076"/>
          <ac:spMkLst>
            <pc:docMk/>
            <pc:sldMk cId="1064809528" sldId="268"/>
            <ac:spMk id="5" creationId="{CB1BE1AF-86B7-D965-14A5-91E67F330A2E}"/>
          </ac:spMkLst>
        </pc:spChg>
        <pc:picChg chg="add mod modCrop">
          <ac:chgData name="T Sanjiv" userId="S::sanjiv.t@prodapt.com::ad1bb8a2-8702-4fb2-aace-5536d77551cb" providerId="AD" clId="Web-{D77B3249-ADFA-4100-AAE7-327A3D4024C2}" dt="2024-07-03T07:28:44.170" v="772" actId="1076"/>
          <ac:picMkLst>
            <pc:docMk/>
            <pc:sldMk cId="1064809528" sldId="268"/>
            <ac:picMk id="4" creationId="{CFD5D129-AAF7-CC2C-E105-50D376CF3592}"/>
          </ac:picMkLst>
        </pc:picChg>
      </pc:sldChg>
      <pc:sldChg chg="new del">
        <pc:chgData name="T Sanjiv" userId="S::sanjiv.t@prodapt.com::ad1bb8a2-8702-4fb2-aace-5536d77551cb" providerId="AD" clId="Web-{D77B3249-ADFA-4100-AAE7-327A3D4024C2}" dt="2024-07-03T05:08:17.929" v="28"/>
        <pc:sldMkLst>
          <pc:docMk/>
          <pc:sldMk cId="1966567522" sldId="269"/>
        </pc:sldMkLst>
      </pc:sldChg>
      <pc:sldChg chg="modSp new">
        <pc:chgData name="T Sanjiv" userId="S::sanjiv.t@prodapt.com::ad1bb8a2-8702-4fb2-aace-5536d77551cb" providerId="AD" clId="Web-{D77B3249-ADFA-4100-AAE7-327A3D4024C2}" dt="2024-07-03T07:50:47.376" v="821" actId="20577"/>
        <pc:sldMkLst>
          <pc:docMk/>
          <pc:sldMk cId="2664842631" sldId="269"/>
        </pc:sldMkLst>
        <pc:spChg chg="mod">
          <ac:chgData name="T Sanjiv" userId="S::sanjiv.t@prodapt.com::ad1bb8a2-8702-4fb2-aace-5536d77551cb" providerId="AD" clId="Web-{D77B3249-ADFA-4100-AAE7-327A3D4024C2}" dt="2024-07-03T07:50:47.376" v="821" actId="20577"/>
          <ac:spMkLst>
            <pc:docMk/>
            <pc:sldMk cId="2664842631" sldId="269"/>
            <ac:spMk id="2" creationId="{4747F265-E50A-7E0B-00A7-E264307C8A22}"/>
          </ac:spMkLst>
        </pc:spChg>
        <pc:spChg chg="mod">
          <ac:chgData name="T Sanjiv" userId="S::sanjiv.t@prodapt.com::ad1bb8a2-8702-4fb2-aace-5536d77551cb" providerId="AD" clId="Web-{D77B3249-ADFA-4100-AAE7-327A3D4024C2}" dt="2024-07-03T05:17:10.577" v="299" actId="20577"/>
          <ac:spMkLst>
            <pc:docMk/>
            <pc:sldMk cId="2664842631" sldId="269"/>
            <ac:spMk id="3" creationId="{0554CB2E-EAAB-1025-2EDA-315A53E533E1}"/>
          </ac:spMkLst>
        </pc:spChg>
      </pc:sldChg>
      <pc:sldChg chg="addSp modSp new">
        <pc:chgData name="T Sanjiv" userId="S::sanjiv.t@prodapt.com::ad1bb8a2-8702-4fb2-aace-5536d77551cb" providerId="AD" clId="Web-{D77B3249-ADFA-4100-AAE7-327A3D4024C2}" dt="2024-07-03T07:52:04.674" v="840" actId="20577"/>
        <pc:sldMkLst>
          <pc:docMk/>
          <pc:sldMk cId="799157858" sldId="270"/>
        </pc:sldMkLst>
        <pc:spChg chg="mod">
          <ac:chgData name="T Sanjiv" userId="S::sanjiv.t@prodapt.com::ad1bb8a2-8702-4fb2-aace-5536d77551cb" providerId="AD" clId="Web-{D77B3249-ADFA-4100-AAE7-327A3D4024C2}" dt="2024-07-03T07:51:05.220" v="828" actId="20577"/>
          <ac:spMkLst>
            <pc:docMk/>
            <pc:sldMk cId="799157858" sldId="270"/>
            <ac:spMk id="2" creationId="{B2239108-0C93-3FB4-4338-FCDEA4B16F04}"/>
          </ac:spMkLst>
        </pc:spChg>
        <pc:spChg chg="mod">
          <ac:chgData name="T Sanjiv" userId="S::sanjiv.t@prodapt.com::ad1bb8a2-8702-4fb2-aace-5536d77551cb" providerId="AD" clId="Web-{D77B3249-ADFA-4100-AAE7-327A3D4024C2}" dt="2024-07-03T07:52:04.674" v="840" actId="20577"/>
          <ac:spMkLst>
            <pc:docMk/>
            <pc:sldMk cId="799157858" sldId="270"/>
            <ac:spMk id="3" creationId="{ABB46944-964D-BB28-1FDD-054994AAB855}"/>
          </ac:spMkLst>
        </pc:spChg>
        <pc:spChg chg="add mod">
          <ac:chgData name="T Sanjiv" userId="S::sanjiv.t@prodapt.com::ad1bb8a2-8702-4fb2-aace-5536d77551cb" providerId="AD" clId="Web-{D77B3249-ADFA-4100-AAE7-327A3D4024C2}" dt="2024-07-03T07:09:31.419" v="722" actId="1076"/>
          <ac:spMkLst>
            <pc:docMk/>
            <pc:sldMk cId="799157858" sldId="270"/>
            <ac:spMk id="4" creationId="{EE886A51-6D10-6940-0510-5D43854EB8EC}"/>
          </ac:spMkLst>
        </pc:spChg>
      </pc:sldChg>
      <pc:sldChg chg="addSp delSp modSp new">
        <pc:chgData name="T Sanjiv" userId="S::sanjiv.t@prodapt.com::ad1bb8a2-8702-4fb2-aace-5536d77551cb" providerId="AD" clId="Web-{D77B3249-ADFA-4100-AAE7-327A3D4024C2}" dt="2024-07-03T08:24:43.517" v="1058" actId="1076"/>
        <pc:sldMkLst>
          <pc:docMk/>
          <pc:sldMk cId="339959050" sldId="271"/>
        </pc:sldMkLst>
        <pc:spChg chg="mod">
          <ac:chgData name="T Sanjiv" userId="S::sanjiv.t@prodapt.com::ad1bb8a2-8702-4fb2-aace-5536d77551cb" providerId="AD" clId="Web-{D77B3249-ADFA-4100-AAE7-327A3D4024C2}" dt="2024-07-03T08:23:45.876" v="1052" actId="20577"/>
          <ac:spMkLst>
            <pc:docMk/>
            <pc:sldMk cId="339959050" sldId="271"/>
            <ac:spMk id="2" creationId="{FDBCA8A7-DA4C-0405-02B2-F4BB4DD06FD4}"/>
          </ac:spMkLst>
        </pc:spChg>
        <pc:spChg chg="del">
          <ac:chgData name="T Sanjiv" userId="S::sanjiv.t@prodapt.com::ad1bb8a2-8702-4fb2-aace-5536d77551cb" providerId="AD" clId="Web-{D77B3249-ADFA-4100-AAE7-327A3D4024C2}" dt="2024-07-03T08:23:10.016" v="1049"/>
          <ac:spMkLst>
            <pc:docMk/>
            <pc:sldMk cId="339959050" sldId="271"/>
            <ac:spMk id="3" creationId="{7CFDF0D7-C6AD-1718-CB5F-B57AB2E590CE}"/>
          </ac:spMkLst>
        </pc:spChg>
        <pc:spChg chg="add mod">
          <ac:chgData name="T Sanjiv" userId="S::sanjiv.t@prodapt.com::ad1bb8a2-8702-4fb2-aace-5536d77551cb" providerId="AD" clId="Web-{D77B3249-ADFA-4100-AAE7-327A3D4024C2}" dt="2024-07-03T08:24:17.970" v="1055" actId="1076"/>
          <ac:spMkLst>
            <pc:docMk/>
            <pc:sldMk cId="339959050" sldId="271"/>
            <ac:spMk id="8" creationId="{54303E54-5F05-3F8E-420D-058C9EDB70BE}"/>
          </ac:spMkLst>
        </pc:spChg>
        <pc:spChg chg="add mod">
          <ac:chgData name="T Sanjiv" userId="S::sanjiv.t@prodapt.com::ad1bb8a2-8702-4fb2-aace-5536d77551cb" providerId="AD" clId="Web-{D77B3249-ADFA-4100-AAE7-327A3D4024C2}" dt="2024-07-03T08:24:43.517" v="1058" actId="1076"/>
          <ac:spMkLst>
            <pc:docMk/>
            <pc:sldMk cId="339959050" sldId="271"/>
            <ac:spMk id="9" creationId="{23122DE4-58EF-F055-5269-E554A750C4C0}"/>
          </ac:spMkLst>
        </pc:spChg>
        <pc:picChg chg="add">
          <ac:chgData name="T Sanjiv" userId="S::sanjiv.t@prodapt.com::ad1bb8a2-8702-4fb2-aace-5536d77551cb" providerId="AD" clId="Web-{D77B3249-ADFA-4100-AAE7-327A3D4024C2}" dt="2024-07-03T08:23:03.625" v="1048"/>
          <ac:picMkLst>
            <pc:docMk/>
            <pc:sldMk cId="339959050" sldId="271"/>
            <ac:picMk id="5" creationId="{EF328256-1F87-EFAF-2E55-B0BF86CC624B}"/>
          </ac:picMkLst>
        </pc:picChg>
        <pc:picChg chg="add">
          <ac:chgData name="T Sanjiv" userId="S::sanjiv.t@prodapt.com::ad1bb8a2-8702-4fb2-aace-5536d77551cb" providerId="AD" clId="Web-{D77B3249-ADFA-4100-AAE7-327A3D4024C2}" dt="2024-07-03T08:23:22.501" v="1050"/>
          <ac:picMkLst>
            <pc:docMk/>
            <pc:sldMk cId="339959050" sldId="271"/>
            <ac:picMk id="7" creationId="{7DCD179C-AB4B-F41A-F063-C174A177718D}"/>
          </ac:picMkLst>
        </pc:picChg>
      </pc:sldChg>
      <pc:sldChg chg="addSp delSp modSp new">
        <pc:chgData name="T Sanjiv" userId="S::sanjiv.t@prodapt.com::ad1bb8a2-8702-4fb2-aace-5536d77551cb" providerId="AD" clId="Web-{D77B3249-ADFA-4100-AAE7-327A3D4024C2}" dt="2024-07-03T05:45:03.117" v="581" actId="1076"/>
        <pc:sldMkLst>
          <pc:docMk/>
          <pc:sldMk cId="1899198912" sldId="272"/>
        </pc:sldMkLst>
        <pc:spChg chg="mod">
          <ac:chgData name="T Sanjiv" userId="S::sanjiv.t@prodapt.com::ad1bb8a2-8702-4fb2-aace-5536d77551cb" providerId="AD" clId="Web-{D77B3249-ADFA-4100-AAE7-327A3D4024C2}" dt="2024-07-03T05:43:24.038" v="565" actId="1076"/>
          <ac:spMkLst>
            <pc:docMk/>
            <pc:sldMk cId="1899198912" sldId="272"/>
            <ac:spMk id="2" creationId="{D0402CFF-FDF8-C5E0-01BE-EE7A8B9C5702}"/>
          </ac:spMkLst>
        </pc:spChg>
        <pc:spChg chg="del">
          <ac:chgData name="T Sanjiv" userId="S::sanjiv.t@prodapt.com::ad1bb8a2-8702-4fb2-aace-5536d77551cb" providerId="AD" clId="Web-{D77B3249-ADFA-4100-AAE7-327A3D4024C2}" dt="2024-07-03T05:41:48.208" v="553"/>
          <ac:spMkLst>
            <pc:docMk/>
            <pc:sldMk cId="1899198912" sldId="272"/>
            <ac:spMk id="3" creationId="{0417E952-02BB-E91E-C303-26E65559CB7A}"/>
          </ac:spMkLst>
        </pc:spChg>
        <pc:spChg chg="add mod">
          <ac:chgData name="T Sanjiv" userId="S::sanjiv.t@prodapt.com::ad1bb8a2-8702-4fb2-aace-5536d77551cb" providerId="AD" clId="Web-{D77B3249-ADFA-4100-AAE7-327A3D4024C2}" dt="2024-07-03T05:44:52.023" v="579" actId="1076"/>
          <ac:spMkLst>
            <pc:docMk/>
            <pc:sldMk cId="1899198912" sldId="272"/>
            <ac:spMk id="6" creationId="{A855EE86-0EBD-DD13-AC71-2458084B0E53}"/>
          </ac:spMkLst>
        </pc:spChg>
        <pc:spChg chg="add mod">
          <ac:chgData name="T Sanjiv" userId="S::sanjiv.t@prodapt.com::ad1bb8a2-8702-4fb2-aace-5536d77551cb" providerId="AD" clId="Web-{D77B3249-ADFA-4100-AAE7-327A3D4024C2}" dt="2024-07-03T05:45:03.117" v="581" actId="1076"/>
          <ac:spMkLst>
            <pc:docMk/>
            <pc:sldMk cId="1899198912" sldId="272"/>
            <ac:spMk id="7" creationId="{9D40F8D4-04DF-7A9C-4BD6-7F19C9085A44}"/>
          </ac:spMkLst>
        </pc:spChg>
        <pc:picChg chg="add mod ord">
          <ac:chgData name="T Sanjiv" userId="S::sanjiv.t@prodapt.com::ad1bb8a2-8702-4fb2-aace-5536d77551cb" providerId="AD" clId="Web-{D77B3249-ADFA-4100-AAE7-327A3D4024C2}" dt="2024-07-03T05:44:57.992" v="580" actId="1076"/>
          <ac:picMkLst>
            <pc:docMk/>
            <pc:sldMk cId="1899198912" sldId="272"/>
            <ac:picMk id="4" creationId="{9D8AF7DF-98C3-EB21-AC7C-590573855EA1}"/>
          </ac:picMkLst>
        </pc:picChg>
        <pc:picChg chg="add mod">
          <ac:chgData name="T Sanjiv" userId="S::sanjiv.t@prodapt.com::ad1bb8a2-8702-4fb2-aace-5536d77551cb" providerId="AD" clId="Web-{D77B3249-ADFA-4100-AAE7-327A3D4024C2}" dt="2024-07-03T05:44:36.695" v="576" actId="1076"/>
          <ac:picMkLst>
            <pc:docMk/>
            <pc:sldMk cId="1899198912" sldId="272"/>
            <ac:picMk id="5" creationId="{AA54703C-49EA-102D-665B-FAE7C6B06978}"/>
          </ac:picMkLst>
        </pc:picChg>
      </pc:sldChg>
      <pc:sldChg chg="addSp delSp modSp new">
        <pc:chgData name="T Sanjiv" userId="S::sanjiv.t@prodapt.com::ad1bb8a2-8702-4fb2-aace-5536d77551cb" providerId="AD" clId="Web-{D77B3249-ADFA-4100-AAE7-327A3D4024C2}" dt="2024-07-03T08:21:53.796" v="1045"/>
        <pc:sldMkLst>
          <pc:docMk/>
          <pc:sldMk cId="4153926160" sldId="273"/>
        </pc:sldMkLst>
        <pc:spChg chg="mod">
          <ac:chgData name="T Sanjiv" userId="S::sanjiv.t@prodapt.com::ad1bb8a2-8702-4fb2-aace-5536d77551cb" providerId="AD" clId="Web-{D77B3249-ADFA-4100-AAE7-327A3D4024C2}" dt="2024-07-03T05:45:59.227" v="588" actId="20577"/>
          <ac:spMkLst>
            <pc:docMk/>
            <pc:sldMk cId="4153926160" sldId="273"/>
            <ac:spMk id="2" creationId="{51A0610F-813D-A351-7B56-204C111F14C4}"/>
          </ac:spMkLst>
        </pc:spChg>
        <pc:spChg chg="del">
          <ac:chgData name="T Sanjiv" userId="S::sanjiv.t@prodapt.com::ad1bb8a2-8702-4fb2-aace-5536d77551cb" providerId="AD" clId="Web-{D77B3249-ADFA-4100-AAE7-327A3D4024C2}" dt="2024-07-03T06:56:18.470" v="589"/>
          <ac:spMkLst>
            <pc:docMk/>
            <pc:sldMk cId="4153926160" sldId="273"/>
            <ac:spMk id="3" creationId="{3733D640-7C55-31DF-C8D3-E1935268386B}"/>
          </ac:spMkLst>
        </pc:spChg>
        <pc:spChg chg="add del mod">
          <ac:chgData name="T Sanjiv" userId="S::sanjiv.t@prodapt.com::ad1bb8a2-8702-4fb2-aace-5536d77551cb" providerId="AD" clId="Web-{D77B3249-ADFA-4100-AAE7-327A3D4024C2}" dt="2024-07-03T06:58:38.394" v="603"/>
          <ac:spMkLst>
            <pc:docMk/>
            <pc:sldMk cId="4153926160" sldId="273"/>
            <ac:spMk id="9" creationId="{08ABCEDD-7AEA-F124-FE56-03D172A538D3}"/>
          </ac:spMkLst>
        </pc:spChg>
        <pc:picChg chg="add del mod ord">
          <ac:chgData name="T Sanjiv" userId="S::sanjiv.t@prodapt.com::ad1bb8a2-8702-4fb2-aace-5536d77551cb" providerId="AD" clId="Web-{D77B3249-ADFA-4100-AAE7-327A3D4024C2}" dt="2024-07-03T06:58:04.440" v="602"/>
          <ac:picMkLst>
            <pc:docMk/>
            <pc:sldMk cId="4153926160" sldId="273"/>
            <ac:picMk id="4" creationId="{DF8925D9-093C-E671-F032-2F6DBD80E822}"/>
          </ac:picMkLst>
        </pc:picChg>
        <pc:picChg chg="add del mod modCrop">
          <ac:chgData name="T Sanjiv" userId="S::sanjiv.t@prodapt.com::ad1bb8a2-8702-4fb2-aace-5536d77551cb" providerId="AD" clId="Web-{D77B3249-ADFA-4100-AAE7-327A3D4024C2}" dt="2024-07-03T06:56:56.314" v="594"/>
          <ac:picMkLst>
            <pc:docMk/>
            <pc:sldMk cId="4153926160" sldId="273"/>
            <ac:picMk id="5" creationId="{BCA513E8-BA51-6EF1-8AE9-FC30CB5548F5}"/>
          </ac:picMkLst>
        </pc:picChg>
        <pc:picChg chg="add del mod">
          <ac:chgData name="T Sanjiv" userId="S::sanjiv.t@prodapt.com::ad1bb8a2-8702-4fb2-aace-5536d77551cb" providerId="AD" clId="Web-{D77B3249-ADFA-4100-AAE7-327A3D4024C2}" dt="2024-07-03T06:58:02.440" v="601"/>
          <ac:picMkLst>
            <pc:docMk/>
            <pc:sldMk cId="4153926160" sldId="273"/>
            <ac:picMk id="6" creationId="{D466B6B0-28DC-B68D-C08F-598FA4646FA1}"/>
          </ac:picMkLst>
        </pc:picChg>
        <pc:picChg chg="add del mod">
          <ac:chgData name="T Sanjiv" userId="S::sanjiv.t@prodapt.com::ad1bb8a2-8702-4fb2-aace-5536d77551cb" providerId="AD" clId="Web-{D77B3249-ADFA-4100-AAE7-327A3D4024C2}" dt="2024-07-03T06:58:00.518" v="600"/>
          <ac:picMkLst>
            <pc:docMk/>
            <pc:sldMk cId="4153926160" sldId="273"/>
            <ac:picMk id="7" creationId="{AE07FAC4-0C8A-3ECC-6E75-954156A02A6A}"/>
          </ac:picMkLst>
        </pc:picChg>
        <pc:picChg chg="add mod ord">
          <ac:chgData name="T Sanjiv" userId="S::sanjiv.t@prodapt.com::ad1bb8a2-8702-4fb2-aace-5536d77551cb" providerId="AD" clId="Web-{D77B3249-ADFA-4100-AAE7-327A3D4024C2}" dt="2024-07-03T06:58:53.113" v="606"/>
          <ac:picMkLst>
            <pc:docMk/>
            <pc:sldMk cId="4153926160" sldId="273"/>
            <ac:picMk id="10" creationId="{A0859B98-B817-AEB8-42FE-0B9A2C7BA7B6}"/>
          </ac:picMkLst>
        </pc:picChg>
        <pc:inkChg chg="add">
          <ac:chgData name="T Sanjiv" userId="S::sanjiv.t@prodapt.com::ad1bb8a2-8702-4fb2-aace-5536d77551cb" providerId="AD" clId="Web-{D77B3249-ADFA-4100-AAE7-327A3D4024C2}" dt="2024-07-03T08:20:38.795" v="1032"/>
          <ac:inkMkLst>
            <pc:docMk/>
            <pc:sldMk cId="4153926160" sldId="273"/>
            <ac:inkMk id="11" creationId="{0701406B-DD4A-3229-D0D9-8FA336DC953E}"/>
          </ac:inkMkLst>
        </pc:inkChg>
        <pc:inkChg chg="add del">
          <ac:chgData name="T Sanjiv" userId="S::sanjiv.t@prodapt.com::ad1bb8a2-8702-4fb2-aace-5536d77551cb" providerId="AD" clId="Web-{D77B3249-ADFA-4100-AAE7-327A3D4024C2}" dt="2024-07-03T08:20:49.483" v="1034"/>
          <ac:inkMkLst>
            <pc:docMk/>
            <pc:sldMk cId="4153926160" sldId="273"/>
            <ac:inkMk id="12" creationId="{2AC49112-1CC6-4FE8-E0A2-B3D894F3E9F2}"/>
          </ac:inkMkLst>
        </pc:inkChg>
        <pc:inkChg chg="add">
          <ac:chgData name="T Sanjiv" userId="S::sanjiv.t@prodapt.com::ad1bb8a2-8702-4fb2-aace-5536d77551cb" providerId="AD" clId="Web-{D77B3249-ADFA-4100-AAE7-327A3D4024C2}" dt="2024-07-03T08:20:54.764" v="1035"/>
          <ac:inkMkLst>
            <pc:docMk/>
            <pc:sldMk cId="4153926160" sldId="273"/>
            <ac:inkMk id="13" creationId="{B621CF30-F52C-BD87-29E8-EAF9C09C78F1}"/>
          </ac:inkMkLst>
        </pc:inkChg>
        <pc:inkChg chg="add del">
          <ac:chgData name="T Sanjiv" userId="S::sanjiv.t@prodapt.com::ad1bb8a2-8702-4fb2-aace-5536d77551cb" providerId="AD" clId="Web-{D77B3249-ADFA-4100-AAE7-327A3D4024C2}" dt="2024-07-03T08:21:11.092" v="1039"/>
          <ac:inkMkLst>
            <pc:docMk/>
            <pc:sldMk cId="4153926160" sldId="273"/>
            <ac:inkMk id="14" creationId="{202AC925-7CD2-6485-E37F-6EBB34271CF6}"/>
          </ac:inkMkLst>
        </pc:inkChg>
        <pc:inkChg chg="add del">
          <ac:chgData name="T Sanjiv" userId="S::sanjiv.t@prodapt.com::ad1bb8a2-8702-4fb2-aace-5536d77551cb" providerId="AD" clId="Web-{D77B3249-ADFA-4100-AAE7-327A3D4024C2}" dt="2024-07-03T08:21:08.795" v="1038"/>
          <ac:inkMkLst>
            <pc:docMk/>
            <pc:sldMk cId="4153926160" sldId="273"/>
            <ac:inkMk id="15" creationId="{99809EAA-64ED-F6AE-C63B-C836DD768E5F}"/>
          </ac:inkMkLst>
        </pc:inkChg>
        <pc:inkChg chg="add del">
          <ac:chgData name="T Sanjiv" userId="S::sanjiv.t@prodapt.com::ad1bb8a2-8702-4fb2-aace-5536d77551cb" providerId="AD" clId="Web-{D77B3249-ADFA-4100-AAE7-327A3D4024C2}" dt="2024-07-03T08:21:23.749" v="1041"/>
          <ac:inkMkLst>
            <pc:docMk/>
            <pc:sldMk cId="4153926160" sldId="273"/>
            <ac:inkMk id="16" creationId="{E12C9B8F-E5D6-0693-0A6B-CD7B77B2A4DB}"/>
          </ac:inkMkLst>
        </pc:inkChg>
        <pc:inkChg chg="add">
          <ac:chgData name="T Sanjiv" userId="S::sanjiv.t@prodapt.com::ad1bb8a2-8702-4fb2-aace-5536d77551cb" providerId="AD" clId="Web-{D77B3249-ADFA-4100-AAE7-327A3D4024C2}" dt="2024-07-03T08:21:32.968" v="1042"/>
          <ac:inkMkLst>
            <pc:docMk/>
            <pc:sldMk cId="4153926160" sldId="273"/>
            <ac:inkMk id="17" creationId="{13EE4EF8-826E-16E5-E02A-B401190AE544}"/>
          </ac:inkMkLst>
        </pc:inkChg>
        <pc:inkChg chg="add del">
          <ac:chgData name="T Sanjiv" userId="S::sanjiv.t@prodapt.com::ad1bb8a2-8702-4fb2-aace-5536d77551cb" providerId="AD" clId="Web-{D77B3249-ADFA-4100-AAE7-327A3D4024C2}" dt="2024-07-03T08:21:43.202" v="1044"/>
          <ac:inkMkLst>
            <pc:docMk/>
            <pc:sldMk cId="4153926160" sldId="273"/>
            <ac:inkMk id="18" creationId="{5FF87986-E985-F7CA-99EC-6EF5E1D5B2AA}"/>
          </ac:inkMkLst>
        </pc:inkChg>
        <pc:inkChg chg="add">
          <ac:chgData name="T Sanjiv" userId="S::sanjiv.t@prodapt.com::ad1bb8a2-8702-4fb2-aace-5536d77551cb" providerId="AD" clId="Web-{D77B3249-ADFA-4100-AAE7-327A3D4024C2}" dt="2024-07-03T08:21:53.796" v="1045"/>
          <ac:inkMkLst>
            <pc:docMk/>
            <pc:sldMk cId="4153926160" sldId="273"/>
            <ac:inkMk id="19" creationId="{D53BEC5B-06F3-0CBF-F48F-712A0C7B43F3}"/>
          </ac:inkMkLst>
        </pc:inkChg>
      </pc:sldChg>
      <pc:sldChg chg="modSp add replId">
        <pc:chgData name="T Sanjiv" userId="S::sanjiv.t@prodapt.com::ad1bb8a2-8702-4fb2-aace-5536d77551cb" providerId="AD" clId="Web-{D77B3249-ADFA-4100-AAE7-327A3D4024C2}" dt="2024-07-03T08:11:10.316" v="979" actId="20577"/>
        <pc:sldMkLst>
          <pc:docMk/>
          <pc:sldMk cId="2761809277" sldId="274"/>
        </pc:sldMkLst>
        <pc:spChg chg="mod">
          <ac:chgData name="T Sanjiv" userId="S::sanjiv.t@prodapt.com::ad1bb8a2-8702-4fb2-aace-5536d77551cb" providerId="AD" clId="Web-{D77B3249-ADFA-4100-AAE7-327A3D4024C2}" dt="2024-07-03T07:57:22.194" v="845" actId="20577"/>
          <ac:spMkLst>
            <pc:docMk/>
            <pc:sldMk cId="2761809277" sldId="274"/>
            <ac:spMk id="2" creationId="{4747F265-E50A-7E0B-00A7-E264307C8A22}"/>
          </ac:spMkLst>
        </pc:spChg>
        <pc:spChg chg="mod">
          <ac:chgData name="T Sanjiv" userId="S::sanjiv.t@prodapt.com::ad1bb8a2-8702-4fb2-aace-5536d77551cb" providerId="AD" clId="Web-{D77B3249-ADFA-4100-AAE7-327A3D4024C2}" dt="2024-07-03T08:11:10.316" v="979" actId="20577"/>
          <ac:spMkLst>
            <pc:docMk/>
            <pc:sldMk cId="2761809277" sldId="274"/>
            <ac:spMk id="3" creationId="{0554CB2E-EAAB-1025-2EDA-315A53E533E1}"/>
          </ac:spMkLst>
        </pc:spChg>
      </pc:sldChg>
    </pc:docChg>
  </pc:docChgLst>
  <pc:docChgLst>
    <pc:chgData name="T Sanjiv" userId="S::sanjiv.t@prodapt.com::ad1bb8a2-8702-4fb2-aace-5536d77551cb" providerId="AD" clId="Web-{686BD5CA-B08D-4BF2-843E-CD43D76060AF}"/>
    <pc:docChg chg="addSld modSld">
      <pc:chgData name="T Sanjiv" userId="S::sanjiv.t@prodapt.com::ad1bb8a2-8702-4fb2-aace-5536d77551cb" providerId="AD" clId="Web-{686BD5CA-B08D-4BF2-843E-CD43D76060AF}" dt="2024-07-02T10:21:08.124" v="506" actId="1076"/>
      <pc:docMkLst>
        <pc:docMk/>
      </pc:docMkLst>
      <pc:sldChg chg="addSp modSp">
        <pc:chgData name="T Sanjiv" userId="S::sanjiv.t@prodapt.com::ad1bb8a2-8702-4fb2-aace-5536d77551cb" providerId="AD" clId="Web-{686BD5CA-B08D-4BF2-843E-CD43D76060AF}" dt="2024-07-02T09:06:38.357" v="115" actId="20577"/>
        <pc:sldMkLst>
          <pc:docMk/>
          <pc:sldMk cId="521040635" sldId="256"/>
        </pc:sldMkLst>
        <pc:spChg chg="mod">
          <ac:chgData name="T Sanjiv" userId="S::sanjiv.t@prodapt.com::ad1bb8a2-8702-4fb2-aace-5536d77551cb" providerId="AD" clId="Web-{686BD5CA-B08D-4BF2-843E-CD43D76060AF}" dt="2024-07-02T09:02:00.181" v="70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T Sanjiv" userId="S::sanjiv.t@prodapt.com::ad1bb8a2-8702-4fb2-aace-5536d77551cb" providerId="AD" clId="Web-{686BD5CA-B08D-4BF2-843E-CD43D76060AF}" dt="2024-07-02T09:02:06.775" v="71" actId="1076"/>
          <ac:spMkLst>
            <pc:docMk/>
            <pc:sldMk cId="521040635" sldId="256"/>
            <ac:spMk id="3" creationId="{00000000-0000-0000-0000-000000000000}"/>
          </ac:spMkLst>
        </pc:spChg>
        <pc:spChg chg="add mod">
          <ac:chgData name="T Sanjiv" userId="S::sanjiv.t@prodapt.com::ad1bb8a2-8702-4fb2-aace-5536d77551cb" providerId="AD" clId="Web-{686BD5CA-B08D-4BF2-843E-CD43D76060AF}" dt="2024-07-02T09:06:38.357" v="115" actId="20577"/>
          <ac:spMkLst>
            <pc:docMk/>
            <pc:sldMk cId="521040635" sldId="256"/>
            <ac:spMk id="4" creationId="{AB1EF437-DB1E-139D-1F4F-BFCB4CD1B5A7}"/>
          </ac:spMkLst>
        </pc:spChg>
      </pc:sldChg>
      <pc:sldChg chg="modSp new">
        <pc:chgData name="T Sanjiv" userId="S::sanjiv.t@prodapt.com::ad1bb8a2-8702-4fb2-aace-5536d77551cb" providerId="AD" clId="Web-{686BD5CA-B08D-4BF2-843E-CD43D76060AF}" dt="2024-07-02T09:04:56.778" v="94" actId="20577"/>
        <pc:sldMkLst>
          <pc:docMk/>
          <pc:sldMk cId="3136180519" sldId="257"/>
        </pc:sldMkLst>
        <pc:spChg chg="mod">
          <ac:chgData name="T Sanjiv" userId="S::sanjiv.t@prodapt.com::ad1bb8a2-8702-4fb2-aace-5536d77551cb" providerId="AD" clId="Web-{686BD5CA-B08D-4BF2-843E-CD43D76060AF}" dt="2024-07-02T09:04:56.778" v="94" actId="20577"/>
          <ac:spMkLst>
            <pc:docMk/>
            <pc:sldMk cId="3136180519" sldId="257"/>
            <ac:spMk id="2" creationId="{82246878-52B0-7E36-3728-A2DD2901205A}"/>
          </ac:spMkLst>
        </pc:spChg>
      </pc:sldChg>
      <pc:sldChg chg="addSp delSp modSp new">
        <pc:chgData name="T Sanjiv" userId="S::sanjiv.t@prodapt.com::ad1bb8a2-8702-4fb2-aace-5536d77551cb" providerId="AD" clId="Web-{686BD5CA-B08D-4BF2-843E-CD43D76060AF}" dt="2024-07-02T10:11:08.538" v="457" actId="20577"/>
        <pc:sldMkLst>
          <pc:docMk/>
          <pc:sldMk cId="497160028" sldId="258"/>
        </pc:sldMkLst>
        <pc:spChg chg="mod">
          <ac:chgData name="T Sanjiv" userId="S::sanjiv.t@prodapt.com::ad1bb8a2-8702-4fb2-aace-5536d77551cb" providerId="AD" clId="Web-{686BD5CA-B08D-4BF2-843E-CD43D76060AF}" dt="2024-07-02T09:07:01.467" v="116" actId="20577"/>
          <ac:spMkLst>
            <pc:docMk/>
            <pc:sldMk cId="497160028" sldId="258"/>
            <ac:spMk id="2" creationId="{FC964CDD-21C6-BFA7-DF92-1FB03FEEB37B}"/>
          </ac:spMkLst>
        </pc:spChg>
        <pc:spChg chg="mod">
          <ac:chgData name="T Sanjiv" userId="S::sanjiv.t@prodapt.com::ad1bb8a2-8702-4fb2-aace-5536d77551cb" providerId="AD" clId="Web-{686BD5CA-B08D-4BF2-843E-CD43D76060AF}" dt="2024-07-02T10:11:08.538" v="457" actId="20577"/>
          <ac:spMkLst>
            <pc:docMk/>
            <pc:sldMk cId="497160028" sldId="258"/>
            <ac:spMk id="3" creationId="{94C4D1ED-4CD0-21DC-3C18-30720069C4A2}"/>
          </ac:spMkLst>
        </pc:spChg>
        <pc:picChg chg="add del mod">
          <ac:chgData name="T Sanjiv" userId="S::sanjiv.t@prodapt.com::ad1bb8a2-8702-4fb2-aace-5536d77551cb" providerId="AD" clId="Web-{686BD5CA-B08D-4BF2-843E-CD43D76060AF}" dt="2024-07-02T09:46:35.188" v="352"/>
          <ac:picMkLst>
            <pc:docMk/>
            <pc:sldMk cId="497160028" sldId="258"/>
            <ac:picMk id="4" creationId="{46213AF6-B69E-24F1-FB93-F856CBCC40D1}"/>
          </ac:picMkLst>
        </pc:picChg>
        <pc:picChg chg="add mod">
          <ac:chgData name="T Sanjiv" userId="S::sanjiv.t@prodapt.com::ad1bb8a2-8702-4fb2-aace-5536d77551cb" providerId="AD" clId="Web-{686BD5CA-B08D-4BF2-843E-CD43D76060AF}" dt="2024-07-02T10:09:47.896" v="452" actId="1076"/>
          <ac:picMkLst>
            <pc:docMk/>
            <pc:sldMk cId="497160028" sldId="258"/>
            <ac:picMk id="5" creationId="{B943E899-CBC2-FAAF-2CCE-BB5DC627FFB3}"/>
          </ac:picMkLst>
        </pc:picChg>
      </pc:sldChg>
      <pc:sldChg chg="addSp modSp new">
        <pc:chgData name="T Sanjiv" userId="S::sanjiv.t@prodapt.com::ad1bb8a2-8702-4fb2-aace-5536d77551cb" providerId="AD" clId="Web-{686BD5CA-B08D-4BF2-843E-CD43D76060AF}" dt="2024-07-02T10:10:00.365" v="453"/>
        <pc:sldMkLst>
          <pc:docMk/>
          <pc:sldMk cId="603744301" sldId="259"/>
        </pc:sldMkLst>
        <pc:spChg chg="mod">
          <ac:chgData name="T Sanjiv" userId="S::sanjiv.t@prodapt.com::ad1bb8a2-8702-4fb2-aace-5536d77551cb" providerId="AD" clId="Web-{686BD5CA-B08D-4BF2-843E-CD43D76060AF}" dt="2024-07-02T09:49:57.488" v="373" actId="20577"/>
          <ac:spMkLst>
            <pc:docMk/>
            <pc:sldMk cId="603744301" sldId="259"/>
            <ac:spMk id="2" creationId="{A2D40AF1-6780-F996-8437-51DD67036C9A}"/>
          </ac:spMkLst>
        </pc:spChg>
        <pc:spChg chg="mod">
          <ac:chgData name="T Sanjiv" userId="S::sanjiv.t@prodapt.com::ad1bb8a2-8702-4fb2-aace-5536d77551cb" providerId="AD" clId="Web-{686BD5CA-B08D-4BF2-843E-CD43D76060AF}" dt="2024-07-02T10:09:22.239" v="448" actId="1076"/>
          <ac:spMkLst>
            <pc:docMk/>
            <pc:sldMk cId="603744301" sldId="259"/>
            <ac:spMk id="3" creationId="{1EC37AAA-423B-AA6A-BCD2-08B71E4F439D}"/>
          </ac:spMkLst>
        </pc:spChg>
        <pc:picChg chg="add mod">
          <ac:chgData name="T Sanjiv" userId="S::sanjiv.t@prodapt.com::ad1bb8a2-8702-4fb2-aace-5536d77551cb" providerId="AD" clId="Web-{686BD5CA-B08D-4BF2-843E-CD43D76060AF}" dt="2024-07-02T10:10:00.365" v="453"/>
          <ac:picMkLst>
            <pc:docMk/>
            <pc:sldMk cId="603744301" sldId="259"/>
            <ac:picMk id="4" creationId="{5EAF1C95-444F-1CA8-9F16-78AEC61204A7}"/>
          </ac:picMkLst>
        </pc:picChg>
      </pc:sldChg>
      <pc:sldChg chg="modSp new">
        <pc:chgData name="T Sanjiv" userId="S::sanjiv.t@prodapt.com::ad1bb8a2-8702-4fb2-aace-5536d77551cb" providerId="AD" clId="Web-{686BD5CA-B08D-4BF2-843E-CD43D76060AF}" dt="2024-07-02T10:13:30.290" v="462" actId="20577"/>
        <pc:sldMkLst>
          <pc:docMk/>
          <pc:sldMk cId="3962515054" sldId="260"/>
        </pc:sldMkLst>
        <pc:spChg chg="mod">
          <ac:chgData name="T Sanjiv" userId="S::sanjiv.t@prodapt.com::ad1bb8a2-8702-4fb2-aace-5536d77551cb" providerId="AD" clId="Web-{686BD5CA-B08D-4BF2-843E-CD43D76060AF}" dt="2024-07-02T10:13:30.290" v="462" actId="20577"/>
          <ac:spMkLst>
            <pc:docMk/>
            <pc:sldMk cId="3962515054" sldId="260"/>
            <ac:spMk id="2" creationId="{FC9C9D1C-8E20-445A-1D02-44667AD3AFDA}"/>
          </ac:spMkLst>
        </pc:spChg>
      </pc:sldChg>
      <pc:sldChg chg="addSp delSp modSp new">
        <pc:chgData name="T Sanjiv" userId="S::sanjiv.t@prodapt.com::ad1bb8a2-8702-4fb2-aace-5536d77551cb" providerId="AD" clId="Web-{686BD5CA-B08D-4BF2-843E-CD43D76060AF}" dt="2024-07-02T10:21:08.124" v="506" actId="1076"/>
        <pc:sldMkLst>
          <pc:docMk/>
          <pc:sldMk cId="876237582" sldId="261"/>
        </pc:sldMkLst>
        <pc:spChg chg="mod">
          <ac:chgData name="T Sanjiv" userId="S::sanjiv.t@prodapt.com::ad1bb8a2-8702-4fb2-aace-5536d77551cb" providerId="AD" clId="Web-{686BD5CA-B08D-4BF2-843E-CD43D76060AF}" dt="2024-07-02T10:13:41.321" v="468" actId="20577"/>
          <ac:spMkLst>
            <pc:docMk/>
            <pc:sldMk cId="876237582" sldId="261"/>
            <ac:spMk id="2" creationId="{D37C1551-A6D1-30ED-D465-97D5AD43C2F6}"/>
          </ac:spMkLst>
        </pc:spChg>
        <pc:spChg chg="del mod">
          <ac:chgData name="T Sanjiv" userId="S::sanjiv.t@prodapt.com::ad1bb8a2-8702-4fb2-aace-5536d77551cb" providerId="AD" clId="Web-{686BD5CA-B08D-4BF2-843E-CD43D76060AF}" dt="2024-07-02T10:18:04.247" v="474"/>
          <ac:spMkLst>
            <pc:docMk/>
            <pc:sldMk cId="876237582" sldId="261"/>
            <ac:spMk id="3" creationId="{15EBDD69-3351-3D87-5604-A1B45F64B5D1}"/>
          </ac:spMkLst>
        </pc:spChg>
        <pc:spChg chg="add mod">
          <ac:chgData name="T Sanjiv" userId="S::sanjiv.t@prodapt.com::ad1bb8a2-8702-4fb2-aace-5536d77551cb" providerId="AD" clId="Web-{686BD5CA-B08D-4BF2-843E-CD43D76060AF}" dt="2024-07-02T10:20:20.670" v="496" actId="1076"/>
          <ac:spMkLst>
            <pc:docMk/>
            <pc:sldMk cId="876237582" sldId="261"/>
            <ac:spMk id="6" creationId="{3A1967FD-DDD9-89CB-EBFE-5ED4E1A64AD9}"/>
          </ac:spMkLst>
        </pc:spChg>
        <pc:spChg chg="add mod">
          <ac:chgData name="T Sanjiv" userId="S::sanjiv.t@prodapt.com::ad1bb8a2-8702-4fb2-aace-5536d77551cb" providerId="AD" clId="Web-{686BD5CA-B08D-4BF2-843E-CD43D76060AF}" dt="2024-07-02T10:21:00.171" v="505" actId="20577"/>
          <ac:spMkLst>
            <pc:docMk/>
            <pc:sldMk cId="876237582" sldId="261"/>
            <ac:spMk id="8" creationId="{90C484B2-3BD3-2430-BB37-CA532AD812B5}"/>
          </ac:spMkLst>
        </pc:spChg>
        <pc:picChg chg="add mod ord">
          <ac:chgData name="T Sanjiv" userId="S::sanjiv.t@prodapt.com::ad1bb8a2-8702-4fb2-aace-5536d77551cb" providerId="AD" clId="Web-{686BD5CA-B08D-4BF2-843E-CD43D76060AF}" dt="2024-07-02T10:21:08.124" v="506" actId="1076"/>
          <ac:picMkLst>
            <pc:docMk/>
            <pc:sldMk cId="876237582" sldId="261"/>
            <ac:picMk id="4" creationId="{8474D515-23D9-459E-B55D-D355E206FA11}"/>
          </ac:picMkLst>
        </pc:picChg>
        <pc:picChg chg="add mod">
          <ac:chgData name="T Sanjiv" userId="S::sanjiv.t@prodapt.com::ad1bb8a2-8702-4fb2-aace-5536d77551cb" providerId="AD" clId="Web-{686BD5CA-B08D-4BF2-843E-CD43D76060AF}" dt="2024-07-02T10:19:48.358" v="487" actId="1076"/>
          <ac:picMkLst>
            <pc:docMk/>
            <pc:sldMk cId="876237582" sldId="261"/>
            <ac:picMk id="5" creationId="{E4EF455E-05DB-FE5B-0AC9-A2ABDF6A764D}"/>
          </ac:picMkLst>
        </pc:picChg>
        <pc:picChg chg="add del mod">
          <ac:chgData name="T Sanjiv" userId="S::sanjiv.t@prodapt.com::ad1bb8a2-8702-4fb2-aace-5536d77551cb" providerId="AD" clId="Web-{686BD5CA-B08D-4BF2-843E-CD43D76060AF}" dt="2024-07-02T10:20:41.077" v="498"/>
          <ac:picMkLst>
            <pc:docMk/>
            <pc:sldMk cId="876237582" sldId="261"/>
            <ac:picMk id="7" creationId="{31BAE637-BD33-23C3-5F09-E4AEEBE26AD6}"/>
          </ac:picMkLst>
        </pc:picChg>
      </pc:sldChg>
    </pc:docChg>
  </pc:docChgLst>
  <pc:docChgLst>
    <pc:chgData name="T Sanjiv" userId="S::sanjiv.t@prodapt.com::ad1bb8a2-8702-4fb2-aace-5536d77551cb" providerId="AD" clId="Web-{D611266D-6282-4510-8D40-714D333A305D}"/>
    <pc:docChg chg="modSld">
      <pc:chgData name="T Sanjiv" userId="S::sanjiv.t@prodapt.com::ad1bb8a2-8702-4fb2-aace-5536d77551cb" providerId="AD" clId="Web-{D611266D-6282-4510-8D40-714D333A305D}" dt="2024-07-03T11:28:04.040" v="55" actId="20577"/>
      <pc:docMkLst>
        <pc:docMk/>
      </pc:docMkLst>
      <pc:sldChg chg="modSp">
        <pc:chgData name="T Sanjiv" userId="S::sanjiv.t@prodapt.com::ad1bb8a2-8702-4fb2-aace-5536d77551cb" providerId="AD" clId="Web-{D611266D-6282-4510-8D40-714D333A305D}" dt="2024-07-03T11:26:29.915" v="27" actId="20577"/>
        <pc:sldMkLst>
          <pc:docMk/>
          <pc:sldMk cId="3136180519" sldId="257"/>
        </pc:sldMkLst>
        <pc:spChg chg="mod">
          <ac:chgData name="T Sanjiv" userId="S::sanjiv.t@prodapt.com::ad1bb8a2-8702-4fb2-aace-5536d77551cb" providerId="AD" clId="Web-{D611266D-6282-4510-8D40-714D333A305D}" dt="2024-07-03T11:26:29.915" v="27" actId="20577"/>
          <ac:spMkLst>
            <pc:docMk/>
            <pc:sldMk cId="3136180519" sldId="257"/>
            <ac:spMk id="3" creationId="{B0D59874-5C55-B78A-9653-3E278EB316FA}"/>
          </ac:spMkLst>
        </pc:spChg>
      </pc:sldChg>
      <pc:sldChg chg="modSp">
        <pc:chgData name="T Sanjiv" userId="S::sanjiv.t@prodapt.com::ad1bb8a2-8702-4fb2-aace-5536d77551cb" providerId="AD" clId="Web-{D611266D-6282-4510-8D40-714D333A305D}" dt="2024-07-03T11:26:44.743" v="29" actId="20577"/>
        <pc:sldMkLst>
          <pc:docMk/>
          <pc:sldMk cId="497160028" sldId="258"/>
        </pc:sldMkLst>
        <pc:spChg chg="mod">
          <ac:chgData name="T Sanjiv" userId="S::sanjiv.t@prodapt.com::ad1bb8a2-8702-4fb2-aace-5536d77551cb" providerId="AD" clId="Web-{D611266D-6282-4510-8D40-714D333A305D}" dt="2024-07-03T11:26:44.743" v="29" actId="20577"/>
          <ac:spMkLst>
            <pc:docMk/>
            <pc:sldMk cId="497160028" sldId="258"/>
            <ac:spMk id="2" creationId="{FC964CDD-21C6-BFA7-DF92-1FB03FEEB37B}"/>
          </ac:spMkLst>
        </pc:spChg>
      </pc:sldChg>
      <pc:sldChg chg="modSp">
        <pc:chgData name="T Sanjiv" userId="S::sanjiv.t@prodapt.com::ad1bb8a2-8702-4fb2-aace-5536d77551cb" providerId="AD" clId="Web-{D611266D-6282-4510-8D40-714D333A305D}" dt="2024-07-03T11:26:50.931" v="30" actId="20577"/>
        <pc:sldMkLst>
          <pc:docMk/>
          <pc:sldMk cId="603744301" sldId="259"/>
        </pc:sldMkLst>
        <pc:spChg chg="mod">
          <ac:chgData name="T Sanjiv" userId="S::sanjiv.t@prodapt.com::ad1bb8a2-8702-4fb2-aace-5536d77551cb" providerId="AD" clId="Web-{D611266D-6282-4510-8D40-714D333A305D}" dt="2024-07-03T11:26:50.931" v="30" actId="20577"/>
          <ac:spMkLst>
            <pc:docMk/>
            <pc:sldMk cId="603744301" sldId="259"/>
            <ac:spMk id="2" creationId="{A2D40AF1-6780-F996-8437-51DD67036C9A}"/>
          </ac:spMkLst>
        </pc:spChg>
      </pc:sldChg>
      <pc:sldChg chg="modSp">
        <pc:chgData name="T Sanjiv" userId="S::sanjiv.t@prodapt.com::ad1bb8a2-8702-4fb2-aace-5536d77551cb" providerId="AD" clId="Web-{D611266D-6282-4510-8D40-714D333A305D}" dt="2024-07-03T11:28:04.040" v="55" actId="20577"/>
        <pc:sldMkLst>
          <pc:docMk/>
          <pc:sldMk cId="2717661003" sldId="266"/>
        </pc:sldMkLst>
        <pc:spChg chg="mod">
          <ac:chgData name="T Sanjiv" userId="S::sanjiv.t@prodapt.com::ad1bb8a2-8702-4fb2-aace-5536d77551cb" providerId="AD" clId="Web-{D611266D-6282-4510-8D40-714D333A305D}" dt="2024-07-03T11:28:04.040" v="55" actId="20577"/>
          <ac:spMkLst>
            <pc:docMk/>
            <pc:sldMk cId="2717661003" sldId="266"/>
            <ac:spMk id="3" creationId="{42960564-E648-D6BB-EE82-80939F8F962A}"/>
          </ac:spMkLst>
        </pc:spChg>
      </pc:sldChg>
      <pc:sldChg chg="addSp delSp modSp">
        <pc:chgData name="T Sanjiv" userId="S::sanjiv.t@prodapt.com::ad1bb8a2-8702-4fb2-aace-5536d77551cb" providerId="AD" clId="Web-{D611266D-6282-4510-8D40-714D333A305D}" dt="2024-07-03T11:26:39.524" v="28" actId="20577"/>
        <pc:sldMkLst>
          <pc:docMk/>
          <pc:sldMk cId="1064809528" sldId="268"/>
        </pc:sldMkLst>
        <pc:spChg chg="mod">
          <ac:chgData name="T Sanjiv" userId="S::sanjiv.t@prodapt.com::ad1bb8a2-8702-4fb2-aace-5536d77551cb" providerId="AD" clId="Web-{D611266D-6282-4510-8D40-714D333A305D}" dt="2024-07-03T11:26:39.524" v="28" actId="20577"/>
          <ac:spMkLst>
            <pc:docMk/>
            <pc:sldMk cId="1064809528" sldId="268"/>
            <ac:spMk id="2" creationId="{7171CEC6-A439-3383-4669-C6C4D92C66C2}"/>
          </ac:spMkLst>
        </pc:spChg>
        <pc:spChg chg="del mod">
          <ac:chgData name="T Sanjiv" userId="S::sanjiv.t@prodapt.com::ad1bb8a2-8702-4fb2-aace-5536d77551cb" providerId="AD" clId="Web-{D611266D-6282-4510-8D40-714D333A305D}" dt="2024-07-03T11:24:05.196" v="17"/>
          <ac:spMkLst>
            <pc:docMk/>
            <pc:sldMk cId="1064809528" sldId="268"/>
            <ac:spMk id="5" creationId="{CB1BE1AF-86B7-D965-14A5-91E67F330A2E}"/>
          </ac:spMkLst>
        </pc:spChg>
        <pc:spChg chg="add mod">
          <ac:chgData name="T Sanjiv" userId="S::sanjiv.t@prodapt.com::ad1bb8a2-8702-4fb2-aace-5536d77551cb" providerId="AD" clId="Web-{D611266D-6282-4510-8D40-714D333A305D}" dt="2024-07-03T11:24:13.165" v="19" actId="1076"/>
          <ac:spMkLst>
            <pc:docMk/>
            <pc:sldMk cId="1064809528" sldId="268"/>
            <ac:spMk id="6" creationId="{CB1BE1AF-86B7-D965-14A5-91E67F330A2E}"/>
          </ac:spMkLst>
        </pc:spChg>
        <pc:picChg chg="add mod">
          <ac:chgData name="T Sanjiv" userId="S::sanjiv.t@prodapt.com::ad1bb8a2-8702-4fb2-aace-5536d77551cb" providerId="AD" clId="Web-{D611266D-6282-4510-8D40-714D333A305D}" dt="2024-07-03T11:23:57.368" v="15" actId="14100"/>
          <ac:picMkLst>
            <pc:docMk/>
            <pc:sldMk cId="1064809528" sldId="268"/>
            <ac:picMk id="3" creationId="{13A9B101-784C-A84C-BD85-ADF8275971C0}"/>
          </ac:picMkLst>
        </pc:picChg>
        <pc:picChg chg="del">
          <ac:chgData name="T Sanjiv" userId="S::sanjiv.t@prodapt.com::ad1bb8a2-8702-4fb2-aace-5536d77551cb" providerId="AD" clId="Web-{D611266D-6282-4510-8D40-714D333A305D}" dt="2024-07-03T11:23:26.539" v="10"/>
          <ac:picMkLst>
            <pc:docMk/>
            <pc:sldMk cId="1064809528" sldId="268"/>
            <ac:picMk id="4" creationId="{CFD5D129-AAF7-CC2C-E105-50D376CF3592}"/>
          </ac:picMkLst>
        </pc:picChg>
      </pc:sldChg>
    </pc:docChg>
  </pc:docChgLst>
  <pc:docChgLst>
    <pc:chgData name="T Sanjiv" userId="S::sanjiv.t@prodapt.com::ad1bb8a2-8702-4fb2-aace-5536d77551cb" providerId="AD" clId="Web-{F065CACF-2FC6-4BAE-A2F4-72B061F6EB31}"/>
    <pc:docChg chg="addSld modSld">
      <pc:chgData name="T Sanjiv" userId="S::sanjiv.t@prodapt.com::ad1bb8a2-8702-4fb2-aace-5536d77551cb" providerId="AD" clId="Web-{F065CACF-2FC6-4BAE-A2F4-72B061F6EB31}" dt="2024-07-02T11:58:01.836" v="293" actId="20577"/>
      <pc:docMkLst>
        <pc:docMk/>
      </pc:docMkLst>
      <pc:sldChg chg="modSp">
        <pc:chgData name="T Sanjiv" userId="S::sanjiv.t@prodapt.com::ad1bb8a2-8702-4fb2-aace-5536d77551cb" providerId="AD" clId="Web-{F065CACF-2FC6-4BAE-A2F4-72B061F6EB31}" dt="2024-07-02T11:58:01.836" v="293" actId="20577"/>
        <pc:sldMkLst>
          <pc:docMk/>
          <pc:sldMk cId="3962515054" sldId="260"/>
        </pc:sldMkLst>
        <pc:spChg chg="mod">
          <ac:chgData name="T Sanjiv" userId="S::sanjiv.t@prodapt.com::ad1bb8a2-8702-4fb2-aace-5536d77551cb" providerId="AD" clId="Web-{F065CACF-2FC6-4BAE-A2F4-72B061F6EB31}" dt="2024-07-02T11:58:01.836" v="293" actId="20577"/>
          <ac:spMkLst>
            <pc:docMk/>
            <pc:sldMk cId="3962515054" sldId="260"/>
            <ac:spMk id="3" creationId="{ED0EE8D8-2071-1E66-1918-CE89A1EBDBA8}"/>
          </ac:spMkLst>
        </pc:spChg>
      </pc:sldChg>
      <pc:sldChg chg="addSp delSp modSp">
        <pc:chgData name="T Sanjiv" userId="S::sanjiv.t@prodapt.com::ad1bb8a2-8702-4fb2-aace-5536d77551cb" providerId="AD" clId="Web-{F065CACF-2FC6-4BAE-A2F4-72B061F6EB31}" dt="2024-07-02T10:25:02.212" v="18" actId="1076"/>
        <pc:sldMkLst>
          <pc:docMk/>
          <pc:sldMk cId="876237582" sldId="261"/>
        </pc:sldMkLst>
        <pc:spChg chg="mod">
          <ac:chgData name="T Sanjiv" userId="S::sanjiv.t@prodapt.com::ad1bb8a2-8702-4fb2-aace-5536d77551cb" providerId="AD" clId="Web-{F065CACF-2FC6-4BAE-A2F4-72B061F6EB31}" dt="2024-07-02T10:24:13.368" v="13" actId="20577"/>
          <ac:spMkLst>
            <pc:docMk/>
            <pc:sldMk cId="876237582" sldId="261"/>
            <ac:spMk id="8" creationId="{90C484B2-3BD3-2430-BB37-CA532AD812B5}"/>
          </ac:spMkLst>
        </pc:spChg>
        <pc:picChg chg="add mod">
          <ac:chgData name="T Sanjiv" userId="S::sanjiv.t@prodapt.com::ad1bb8a2-8702-4fb2-aace-5536d77551cb" providerId="AD" clId="Web-{F065CACF-2FC6-4BAE-A2F4-72B061F6EB31}" dt="2024-07-02T10:25:02.212" v="18" actId="1076"/>
          <ac:picMkLst>
            <pc:docMk/>
            <pc:sldMk cId="876237582" sldId="261"/>
            <ac:picMk id="3" creationId="{1AFE29A8-24AE-FD8E-988A-7E43CC4C9038}"/>
          </ac:picMkLst>
        </pc:picChg>
        <pc:picChg chg="del">
          <ac:chgData name="T Sanjiv" userId="S::sanjiv.t@prodapt.com::ad1bb8a2-8702-4fb2-aace-5536d77551cb" providerId="AD" clId="Web-{F065CACF-2FC6-4BAE-A2F4-72B061F6EB31}" dt="2024-07-02T10:23:48.665" v="4"/>
          <ac:picMkLst>
            <pc:docMk/>
            <pc:sldMk cId="876237582" sldId="261"/>
            <ac:picMk id="5" creationId="{E4EF455E-05DB-FE5B-0AC9-A2ABDF6A764D}"/>
          </ac:picMkLst>
        </pc:picChg>
      </pc:sldChg>
      <pc:sldChg chg="addSp delSp modSp new">
        <pc:chgData name="T Sanjiv" userId="S::sanjiv.t@prodapt.com::ad1bb8a2-8702-4fb2-aace-5536d77551cb" providerId="AD" clId="Web-{F065CACF-2FC6-4BAE-A2F4-72B061F6EB31}" dt="2024-07-02T10:30:05.824" v="54" actId="1076"/>
        <pc:sldMkLst>
          <pc:docMk/>
          <pc:sldMk cId="2744564039" sldId="262"/>
        </pc:sldMkLst>
        <pc:spChg chg="mod">
          <ac:chgData name="T Sanjiv" userId="S::sanjiv.t@prodapt.com::ad1bb8a2-8702-4fb2-aace-5536d77551cb" providerId="AD" clId="Web-{F065CACF-2FC6-4BAE-A2F4-72B061F6EB31}" dt="2024-07-02T10:22:38.696" v="2" actId="20577"/>
          <ac:spMkLst>
            <pc:docMk/>
            <pc:sldMk cId="2744564039" sldId="262"/>
            <ac:spMk id="2" creationId="{067248BE-5B35-9975-0A72-2E20B7FABA87}"/>
          </ac:spMkLst>
        </pc:spChg>
        <pc:spChg chg="del">
          <ac:chgData name="T Sanjiv" userId="S::sanjiv.t@prodapt.com::ad1bb8a2-8702-4fb2-aace-5536d77551cb" providerId="AD" clId="Web-{F065CACF-2FC6-4BAE-A2F4-72B061F6EB31}" dt="2024-07-02T10:23:54.696" v="5"/>
          <ac:spMkLst>
            <pc:docMk/>
            <pc:sldMk cId="2744564039" sldId="262"/>
            <ac:spMk id="3" creationId="{3BA80DBB-1366-2705-7F0D-05D7FCCDD186}"/>
          </ac:spMkLst>
        </pc:spChg>
        <pc:spChg chg="add mod">
          <ac:chgData name="T Sanjiv" userId="S::sanjiv.t@prodapt.com::ad1bb8a2-8702-4fb2-aace-5536d77551cb" providerId="AD" clId="Web-{F065CACF-2FC6-4BAE-A2F4-72B061F6EB31}" dt="2024-07-02T10:27:01.432" v="30" actId="1076"/>
          <ac:spMkLst>
            <pc:docMk/>
            <pc:sldMk cId="2744564039" sldId="262"/>
            <ac:spMk id="6" creationId="{B1F28C10-ECA0-84DF-86BC-FC3D97FE63E5}"/>
          </ac:spMkLst>
        </pc:spChg>
        <pc:spChg chg="add mod">
          <ac:chgData name="T Sanjiv" userId="S::sanjiv.t@prodapt.com::ad1bb8a2-8702-4fb2-aace-5536d77551cb" providerId="AD" clId="Web-{F065CACF-2FC6-4BAE-A2F4-72B061F6EB31}" dt="2024-07-02T10:29:13.918" v="47" actId="1076"/>
          <ac:spMkLst>
            <pc:docMk/>
            <pc:sldMk cId="2744564039" sldId="262"/>
            <ac:spMk id="8" creationId="{153970FB-BA92-97F6-4A00-E272ADA9DD54}"/>
          </ac:spMkLst>
        </pc:spChg>
        <pc:spChg chg="add mod">
          <ac:chgData name="T Sanjiv" userId="S::sanjiv.t@prodapt.com::ad1bb8a2-8702-4fb2-aace-5536d77551cb" providerId="AD" clId="Web-{F065CACF-2FC6-4BAE-A2F4-72B061F6EB31}" dt="2024-07-02T10:29:46.668" v="53" actId="1076"/>
          <ac:spMkLst>
            <pc:docMk/>
            <pc:sldMk cId="2744564039" sldId="262"/>
            <ac:spMk id="9" creationId="{E61DFDFE-7C2E-D8FA-7307-BB4F41569A4E}"/>
          </ac:spMkLst>
        </pc:spChg>
        <pc:picChg chg="add mod ord">
          <ac:chgData name="T Sanjiv" userId="S::sanjiv.t@prodapt.com::ad1bb8a2-8702-4fb2-aace-5536d77551cb" providerId="AD" clId="Web-{F065CACF-2FC6-4BAE-A2F4-72B061F6EB31}" dt="2024-07-02T10:28:35.636" v="40" actId="1076"/>
          <ac:picMkLst>
            <pc:docMk/>
            <pc:sldMk cId="2744564039" sldId="262"/>
            <ac:picMk id="4" creationId="{EC2E0544-C730-74A2-760B-29A2CE13CFC9}"/>
          </ac:picMkLst>
        </pc:picChg>
        <pc:picChg chg="add mod">
          <ac:chgData name="T Sanjiv" userId="S::sanjiv.t@prodapt.com::ad1bb8a2-8702-4fb2-aace-5536d77551cb" providerId="AD" clId="Web-{F065CACF-2FC6-4BAE-A2F4-72B061F6EB31}" dt="2024-07-02T10:26:27.932" v="23"/>
          <ac:picMkLst>
            <pc:docMk/>
            <pc:sldMk cId="2744564039" sldId="262"/>
            <ac:picMk id="5" creationId="{88E41CD8-8589-230D-1C5D-FA801E647975}"/>
          </ac:picMkLst>
        </pc:picChg>
        <pc:picChg chg="add mod">
          <ac:chgData name="T Sanjiv" userId="S::sanjiv.t@prodapt.com::ad1bb8a2-8702-4fb2-aace-5536d77551cb" providerId="AD" clId="Web-{F065CACF-2FC6-4BAE-A2F4-72B061F6EB31}" dt="2024-07-02T10:30:05.824" v="54" actId="1076"/>
          <ac:picMkLst>
            <pc:docMk/>
            <pc:sldMk cId="2744564039" sldId="262"/>
            <ac:picMk id="7" creationId="{E3F53765-E3EC-2EB5-65EB-B7F829CC60B1}"/>
          </ac:picMkLst>
        </pc:picChg>
      </pc:sldChg>
      <pc:sldChg chg="addSp delSp modSp new">
        <pc:chgData name="T Sanjiv" userId="S::sanjiv.t@prodapt.com::ad1bb8a2-8702-4fb2-aace-5536d77551cb" providerId="AD" clId="Web-{F065CACF-2FC6-4BAE-A2F4-72B061F6EB31}" dt="2024-07-02T11:23:27.756" v="166" actId="1076"/>
        <pc:sldMkLst>
          <pc:docMk/>
          <pc:sldMk cId="2772057168" sldId="263"/>
        </pc:sldMkLst>
        <pc:spChg chg="mod">
          <ac:chgData name="T Sanjiv" userId="S::sanjiv.t@prodapt.com::ad1bb8a2-8702-4fb2-aace-5536d77551cb" providerId="AD" clId="Web-{F065CACF-2FC6-4BAE-A2F4-72B061F6EB31}" dt="2024-07-02T10:22:45.618" v="3" actId="20577"/>
          <ac:spMkLst>
            <pc:docMk/>
            <pc:sldMk cId="2772057168" sldId="263"/>
            <ac:spMk id="2" creationId="{58596292-107B-FFD9-168E-7A19E836A226}"/>
          </ac:spMkLst>
        </pc:spChg>
        <pc:spChg chg="del">
          <ac:chgData name="T Sanjiv" userId="S::sanjiv.t@prodapt.com::ad1bb8a2-8702-4fb2-aace-5536d77551cb" providerId="AD" clId="Web-{F065CACF-2FC6-4BAE-A2F4-72B061F6EB31}" dt="2024-07-02T10:36:00.921" v="55"/>
          <ac:spMkLst>
            <pc:docMk/>
            <pc:sldMk cId="2772057168" sldId="263"/>
            <ac:spMk id="3" creationId="{0E79F5DE-B33D-47D1-73B4-BBD685DDBD32}"/>
          </ac:spMkLst>
        </pc:spChg>
        <pc:spChg chg="add mod">
          <ac:chgData name="T Sanjiv" userId="S::sanjiv.t@prodapt.com::ad1bb8a2-8702-4fb2-aace-5536d77551cb" providerId="AD" clId="Web-{F065CACF-2FC6-4BAE-A2F4-72B061F6EB31}" dt="2024-07-02T11:14:50.690" v="99" actId="1076"/>
          <ac:spMkLst>
            <pc:docMk/>
            <pc:sldMk cId="2772057168" sldId="263"/>
            <ac:spMk id="6" creationId="{222CF6AB-D884-B26F-CE91-C8BD7756D564}"/>
          </ac:spMkLst>
        </pc:spChg>
        <pc:picChg chg="add mod ord">
          <ac:chgData name="T Sanjiv" userId="S::sanjiv.t@prodapt.com::ad1bb8a2-8702-4fb2-aace-5536d77551cb" providerId="AD" clId="Web-{F065CACF-2FC6-4BAE-A2F4-72B061F6EB31}" dt="2024-07-02T11:23:27.756" v="166" actId="1076"/>
          <ac:picMkLst>
            <pc:docMk/>
            <pc:sldMk cId="2772057168" sldId="263"/>
            <ac:picMk id="4" creationId="{9714D767-2A86-ABD7-4E9F-3C62C891E9D7}"/>
          </ac:picMkLst>
        </pc:picChg>
        <pc:picChg chg="add mod">
          <ac:chgData name="T Sanjiv" userId="S::sanjiv.t@prodapt.com::ad1bb8a2-8702-4fb2-aace-5536d77551cb" providerId="AD" clId="Web-{F065CACF-2FC6-4BAE-A2F4-72B061F6EB31}" dt="2024-07-02T11:03:07.293" v="68" actId="1076"/>
          <ac:picMkLst>
            <pc:docMk/>
            <pc:sldMk cId="2772057168" sldId="263"/>
            <ac:picMk id="5" creationId="{1914883D-CEA4-81DD-A372-FDCB8DE17CEA}"/>
          </ac:picMkLst>
        </pc:picChg>
      </pc:sldChg>
      <pc:sldChg chg="addSp delSp modSp new">
        <pc:chgData name="T Sanjiv" userId="S::sanjiv.t@prodapt.com::ad1bb8a2-8702-4fb2-aace-5536d77551cb" providerId="AD" clId="Web-{F065CACF-2FC6-4BAE-A2F4-72B061F6EB31}" dt="2024-07-02T11:16:26.159" v="124" actId="1076"/>
        <pc:sldMkLst>
          <pc:docMk/>
          <pc:sldMk cId="2033584" sldId="264"/>
        </pc:sldMkLst>
        <pc:spChg chg="mod">
          <ac:chgData name="T Sanjiv" userId="S::sanjiv.t@prodapt.com::ad1bb8a2-8702-4fb2-aace-5536d77551cb" providerId="AD" clId="Web-{F065CACF-2FC6-4BAE-A2F4-72B061F6EB31}" dt="2024-07-02T10:51:26.460" v="65" actId="20577"/>
          <ac:spMkLst>
            <pc:docMk/>
            <pc:sldMk cId="2033584" sldId="264"/>
            <ac:spMk id="2" creationId="{664023F3-6EAB-8B98-1179-2D3739314562}"/>
          </ac:spMkLst>
        </pc:spChg>
        <pc:spChg chg="del">
          <ac:chgData name="T Sanjiv" userId="S::sanjiv.t@prodapt.com::ad1bb8a2-8702-4fb2-aace-5536d77551cb" providerId="AD" clId="Web-{F065CACF-2FC6-4BAE-A2F4-72B061F6EB31}" dt="2024-07-02T11:11:33.469" v="70"/>
          <ac:spMkLst>
            <pc:docMk/>
            <pc:sldMk cId="2033584" sldId="264"/>
            <ac:spMk id="3" creationId="{3C7F72F3-C572-2A3B-32C6-41949C11E261}"/>
          </ac:spMkLst>
        </pc:spChg>
        <pc:spChg chg="add mod">
          <ac:chgData name="T Sanjiv" userId="S::sanjiv.t@prodapt.com::ad1bb8a2-8702-4fb2-aace-5536d77551cb" providerId="AD" clId="Web-{F065CACF-2FC6-4BAE-A2F4-72B061F6EB31}" dt="2024-07-02T11:16:26.159" v="124" actId="1076"/>
          <ac:spMkLst>
            <pc:docMk/>
            <pc:sldMk cId="2033584" sldId="264"/>
            <ac:spMk id="6" creationId="{FEA57AED-E5F8-EF12-B036-64D4181C1BD0}"/>
          </ac:spMkLst>
        </pc:spChg>
        <pc:picChg chg="add mod ord">
          <ac:chgData name="T Sanjiv" userId="S::sanjiv.t@prodapt.com::ad1bb8a2-8702-4fb2-aace-5536d77551cb" providerId="AD" clId="Web-{F065CACF-2FC6-4BAE-A2F4-72B061F6EB31}" dt="2024-07-02T11:15:03.518" v="101" actId="1076"/>
          <ac:picMkLst>
            <pc:docMk/>
            <pc:sldMk cId="2033584" sldId="264"/>
            <ac:picMk id="4" creationId="{E9549A31-AC22-11CF-664F-DB95C622CC99}"/>
          </ac:picMkLst>
        </pc:picChg>
        <pc:picChg chg="add mod">
          <ac:chgData name="T Sanjiv" userId="S::sanjiv.t@prodapt.com::ad1bb8a2-8702-4fb2-aace-5536d77551cb" providerId="AD" clId="Web-{F065CACF-2FC6-4BAE-A2F4-72B061F6EB31}" dt="2024-07-02T11:15:41.503" v="106" actId="1076"/>
          <ac:picMkLst>
            <pc:docMk/>
            <pc:sldMk cId="2033584" sldId="264"/>
            <ac:picMk id="5" creationId="{7759B950-7633-6F86-209A-5A344C9EBCFB}"/>
          </ac:picMkLst>
        </pc:picChg>
      </pc:sldChg>
      <pc:sldChg chg="addSp delSp modSp new">
        <pc:chgData name="T Sanjiv" userId="S::sanjiv.t@prodapt.com::ad1bb8a2-8702-4fb2-aace-5536d77551cb" providerId="AD" clId="Web-{F065CACF-2FC6-4BAE-A2F4-72B061F6EB31}" dt="2024-07-02T11:23:07.709" v="164" actId="1076"/>
        <pc:sldMkLst>
          <pc:docMk/>
          <pc:sldMk cId="2317798305" sldId="265"/>
        </pc:sldMkLst>
        <pc:spChg chg="mod">
          <ac:chgData name="T Sanjiv" userId="S::sanjiv.t@prodapt.com::ad1bb8a2-8702-4fb2-aace-5536d77551cb" providerId="AD" clId="Web-{F065CACF-2FC6-4BAE-A2F4-72B061F6EB31}" dt="2024-07-02T11:17:29.816" v="130" actId="20577"/>
          <ac:spMkLst>
            <pc:docMk/>
            <pc:sldMk cId="2317798305" sldId="265"/>
            <ac:spMk id="2" creationId="{86FCC3BF-5D53-6804-D941-172585CE3E03}"/>
          </ac:spMkLst>
        </pc:spChg>
        <pc:spChg chg="del">
          <ac:chgData name="T Sanjiv" userId="S::sanjiv.t@prodapt.com::ad1bb8a2-8702-4fb2-aace-5536d77551cb" providerId="AD" clId="Web-{F065CACF-2FC6-4BAE-A2F4-72B061F6EB31}" dt="2024-07-02T11:20:33.771" v="131"/>
          <ac:spMkLst>
            <pc:docMk/>
            <pc:sldMk cId="2317798305" sldId="265"/>
            <ac:spMk id="3" creationId="{12E971BE-18CD-42BF-B90E-DE82C745B5FF}"/>
          </ac:spMkLst>
        </pc:spChg>
        <pc:spChg chg="add mod">
          <ac:chgData name="T Sanjiv" userId="S::sanjiv.t@prodapt.com::ad1bb8a2-8702-4fb2-aace-5536d77551cb" providerId="AD" clId="Web-{F065CACF-2FC6-4BAE-A2F4-72B061F6EB31}" dt="2024-07-02T11:23:07.709" v="164" actId="1076"/>
          <ac:spMkLst>
            <pc:docMk/>
            <pc:sldMk cId="2317798305" sldId="265"/>
            <ac:spMk id="6" creationId="{128FFE74-2163-0EC4-2899-7A48522F3A8A}"/>
          </ac:spMkLst>
        </pc:spChg>
        <pc:picChg chg="add mod ord">
          <ac:chgData name="T Sanjiv" userId="S::sanjiv.t@prodapt.com::ad1bb8a2-8702-4fb2-aace-5536d77551cb" providerId="AD" clId="Web-{F065CACF-2FC6-4BAE-A2F4-72B061F6EB31}" dt="2024-07-02T11:22:59.553" v="163" actId="14100"/>
          <ac:picMkLst>
            <pc:docMk/>
            <pc:sldMk cId="2317798305" sldId="265"/>
            <ac:picMk id="4" creationId="{E4A1E438-CE5A-13DE-E4AA-DC58045514B7}"/>
          </ac:picMkLst>
        </pc:picChg>
        <pc:picChg chg="add mod">
          <ac:chgData name="T Sanjiv" userId="S::sanjiv.t@prodapt.com::ad1bb8a2-8702-4fb2-aace-5536d77551cb" providerId="AD" clId="Web-{F065CACF-2FC6-4BAE-A2F4-72B061F6EB31}" dt="2024-07-02T11:21:30.365" v="137"/>
          <ac:picMkLst>
            <pc:docMk/>
            <pc:sldMk cId="2317798305" sldId="265"/>
            <ac:picMk id="5" creationId="{D3D8CF61-DA8F-A5C9-5C34-65DA82D28237}"/>
          </ac:picMkLst>
        </pc:picChg>
      </pc:sldChg>
      <pc:sldChg chg="modSp new">
        <pc:chgData name="T Sanjiv" userId="S::sanjiv.t@prodapt.com::ad1bb8a2-8702-4fb2-aace-5536d77551cb" providerId="AD" clId="Web-{F065CACF-2FC6-4BAE-A2F4-72B061F6EB31}" dt="2024-07-02T11:29:23.509" v="171" actId="20577"/>
        <pc:sldMkLst>
          <pc:docMk/>
          <pc:sldMk cId="2717661003" sldId="266"/>
        </pc:sldMkLst>
        <pc:spChg chg="mod">
          <ac:chgData name="T Sanjiv" userId="S::sanjiv.t@prodapt.com::ad1bb8a2-8702-4fb2-aace-5536d77551cb" providerId="AD" clId="Web-{F065CACF-2FC6-4BAE-A2F4-72B061F6EB31}" dt="2024-07-02T11:29:23.509" v="171" actId="20577"/>
          <ac:spMkLst>
            <pc:docMk/>
            <pc:sldMk cId="2717661003" sldId="266"/>
            <ac:spMk id="2" creationId="{E4830FC4-B3D8-FB2A-C4D8-50B61BA70E23}"/>
          </ac:spMkLst>
        </pc:spChg>
      </pc:sldChg>
    </pc:docChg>
  </pc:docChgLst>
  <pc:docChgLst>
    <pc:chgData name="T Sanjiv" userId="S::sanjiv.t@prodapt.com::ad1bb8a2-8702-4fb2-aace-5536d77551cb" providerId="AD" clId="Web-{37F4A4FC-5E95-4E76-8FA3-72320C8622C1}"/>
    <pc:docChg chg="addSld delSld modSld">
      <pc:chgData name="T Sanjiv" userId="S::sanjiv.t@prodapt.com::ad1bb8a2-8702-4fb2-aace-5536d77551cb" providerId="AD" clId="Web-{37F4A4FC-5E95-4E76-8FA3-72320C8622C1}" dt="2024-07-09T06:29:54.163" v="451" actId="1076"/>
      <pc:docMkLst>
        <pc:docMk/>
      </pc:docMkLst>
      <pc:sldChg chg="modSp">
        <pc:chgData name="T Sanjiv" userId="S::sanjiv.t@prodapt.com::ad1bb8a2-8702-4fb2-aace-5536d77551cb" providerId="AD" clId="Web-{37F4A4FC-5E95-4E76-8FA3-72320C8622C1}" dt="2024-07-09T05:58:37.727" v="226" actId="14100"/>
        <pc:sldMkLst>
          <pc:docMk/>
          <pc:sldMk cId="3136180519" sldId="257"/>
        </pc:sldMkLst>
        <pc:spChg chg="mod">
          <ac:chgData name="T Sanjiv" userId="S::sanjiv.t@prodapt.com::ad1bb8a2-8702-4fb2-aace-5536d77551cb" providerId="AD" clId="Web-{37F4A4FC-5E95-4E76-8FA3-72320C8622C1}" dt="2024-07-09T05:58:37.727" v="226" actId="14100"/>
          <ac:spMkLst>
            <pc:docMk/>
            <pc:sldMk cId="3136180519" sldId="257"/>
            <ac:spMk id="3" creationId="{B0D59874-5C55-B78A-9653-3E278EB316FA}"/>
          </ac:spMkLst>
        </pc:spChg>
      </pc:sldChg>
      <pc:sldChg chg="modSp">
        <pc:chgData name="T Sanjiv" userId="S::sanjiv.t@prodapt.com::ad1bb8a2-8702-4fb2-aace-5536d77551cb" providerId="AD" clId="Web-{37F4A4FC-5E95-4E76-8FA3-72320C8622C1}" dt="2024-07-09T05:58:20.149" v="225" actId="1076"/>
        <pc:sldMkLst>
          <pc:docMk/>
          <pc:sldMk cId="3962515054" sldId="260"/>
        </pc:sldMkLst>
        <pc:spChg chg="mod">
          <ac:chgData name="T Sanjiv" userId="S::sanjiv.t@prodapt.com::ad1bb8a2-8702-4fb2-aace-5536d77551cb" providerId="AD" clId="Web-{37F4A4FC-5E95-4E76-8FA3-72320C8622C1}" dt="2024-07-09T05:58:20.149" v="225" actId="1076"/>
          <ac:spMkLst>
            <pc:docMk/>
            <pc:sldMk cId="3962515054" sldId="260"/>
            <ac:spMk id="3" creationId="{ED0EE8D8-2071-1E66-1918-CE89A1EBDBA8}"/>
          </ac:spMkLst>
        </pc:spChg>
      </pc:sldChg>
      <pc:sldChg chg="modSp del">
        <pc:chgData name="T Sanjiv" userId="S::sanjiv.t@prodapt.com::ad1bb8a2-8702-4fb2-aace-5536d77551cb" providerId="AD" clId="Web-{37F4A4FC-5E95-4E76-8FA3-72320C8622C1}" dt="2024-07-09T05:41:25.367" v="95"/>
        <pc:sldMkLst>
          <pc:docMk/>
          <pc:sldMk cId="2717661003" sldId="266"/>
        </pc:sldMkLst>
        <pc:spChg chg="mod">
          <ac:chgData name="T Sanjiv" userId="S::sanjiv.t@prodapt.com::ad1bb8a2-8702-4fb2-aace-5536d77551cb" providerId="AD" clId="Web-{37F4A4FC-5E95-4E76-8FA3-72320C8622C1}" dt="2024-07-09T05:40:18.663" v="93" actId="20577"/>
          <ac:spMkLst>
            <pc:docMk/>
            <pc:sldMk cId="2717661003" sldId="266"/>
            <ac:spMk id="3" creationId="{42960564-E648-D6BB-EE82-80939F8F962A}"/>
          </ac:spMkLst>
        </pc:spChg>
      </pc:sldChg>
      <pc:sldChg chg="addSp">
        <pc:chgData name="T Sanjiv" userId="S::sanjiv.t@prodapt.com::ad1bb8a2-8702-4fb2-aace-5536d77551cb" providerId="AD" clId="Web-{37F4A4FC-5E95-4E76-8FA3-72320C8622C1}" dt="2024-07-09T05:43:59.838" v="105"/>
        <pc:sldMkLst>
          <pc:docMk/>
          <pc:sldMk cId="1064809528" sldId="268"/>
        </pc:sldMkLst>
        <pc:inkChg chg="add">
          <ac:chgData name="T Sanjiv" userId="S::sanjiv.t@prodapt.com::ad1bb8a2-8702-4fb2-aace-5536d77551cb" providerId="AD" clId="Web-{37F4A4FC-5E95-4E76-8FA3-72320C8622C1}" dt="2024-07-09T05:43:38.713" v="104"/>
          <ac:inkMkLst>
            <pc:docMk/>
            <pc:sldMk cId="1064809528" sldId="268"/>
            <ac:inkMk id="4" creationId="{062645BA-F6E0-54EE-ED77-AFC91F558EA1}"/>
          </ac:inkMkLst>
        </pc:inkChg>
        <pc:inkChg chg="add">
          <ac:chgData name="T Sanjiv" userId="S::sanjiv.t@prodapt.com::ad1bb8a2-8702-4fb2-aace-5536d77551cb" providerId="AD" clId="Web-{37F4A4FC-5E95-4E76-8FA3-72320C8622C1}" dt="2024-07-09T05:43:59.838" v="105"/>
          <ac:inkMkLst>
            <pc:docMk/>
            <pc:sldMk cId="1064809528" sldId="268"/>
            <ac:inkMk id="5" creationId="{8D0075DC-C904-7338-B381-14C891DA5F8A}"/>
          </ac:inkMkLst>
        </pc:inkChg>
      </pc:sldChg>
      <pc:sldChg chg="modSp">
        <pc:chgData name="T Sanjiv" userId="S::sanjiv.t@prodapt.com::ad1bb8a2-8702-4fb2-aace-5536d77551cb" providerId="AD" clId="Web-{37F4A4FC-5E95-4E76-8FA3-72320C8622C1}" dt="2024-07-09T06:09:58.160" v="262" actId="20577"/>
        <pc:sldMkLst>
          <pc:docMk/>
          <pc:sldMk cId="2761809277" sldId="274"/>
        </pc:sldMkLst>
        <pc:spChg chg="mod">
          <ac:chgData name="T Sanjiv" userId="S::sanjiv.t@prodapt.com::ad1bb8a2-8702-4fb2-aace-5536d77551cb" providerId="AD" clId="Web-{37F4A4FC-5E95-4E76-8FA3-72320C8622C1}" dt="2024-07-09T06:09:58.160" v="262" actId="20577"/>
          <ac:spMkLst>
            <pc:docMk/>
            <pc:sldMk cId="2761809277" sldId="274"/>
            <ac:spMk id="3" creationId="{0554CB2E-EAAB-1025-2EDA-315A53E533E1}"/>
          </ac:spMkLst>
        </pc:spChg>
      </pc:sldChg>
      <pc:sldChg chg="addSp delSp modSp new">
        <pc:chgData name="T Sanjiv" userId="S::sanjiv.t@prodapt.com::ad1bb8a2-8702-4fb2-aace-5536d77551cb" providerId="AD" clId="Web-{37F4A4FC-5E95-4E76-8FA3-72320C8622C1}" dt="2024-07-09T05:59:46.635" v="236" actId="20577"/>
        <pc:sldMkLst>
          <pc:docMk/>
          <pc:sldMk cId="1181294559" sldId="275"/>
        </pc:sldMkLst>
        <pc:spChg chg="mod">
          <ac:chgData name="T Sanjiv" userId="S::sanjiv.t@prodapt.com::ad1bb8a2-8702-4fb2-aace-5536d77551cb" providerId="AD" clId="Web-{37F4A4FC-5E95-4E76-8FA3-72320C8622C1}" dt="2024-07-09T05:59:46.635" v="236" actId="20577"/>
          <ac:spMkLst>
            <pc:docMk/>
            <pc:sldMk cId="1181294559" sldId="275"/>
            <ac:spMk id="2" creationId="{AA9A71A9-6EFC-86B8-A88A-22A60331C00E}"/>
          </ac:spMkLst>
        </pc:spChg>
        <pc:spChg chg="del">
          <ac:chgData name="T Sanjiv" userId="S::sanjiv.t@prodapt.com::ad1bb8a2-8702-4fb2-aace-5536d77551cb" providerId="AD" clId="Web-{37F4A4FC-5E95-4E76-8FA3-72320C8622C1}" dt="2024-07-09T05:33:34.516" v="1"/>
          <ac:spMkLst>
            <pc:docMk/>
            <pc:sldMk cId="1181294559" sldId="275"/>
            <ac:spMk id="3" creationId="{EA10809F-99CC-EDCE-4F62-4EA9F5FBC97B}"/>
          </ac:spMkLst>
        </pc:spChg>
        <pc:spChg chg="add mod">
          <ac:chgData name="T Sanjiv" userId="S::sanjiv.t@prodapt.com::ad1bb8a2-8702-4fb2-aace-5536d77551cb" providerId="AD" clId="Web-{37F4A4FC-5E95-4E76-8FA3-72320C8622C1}" dt="2024-07-09T05:59:30.791" v="235" actId="20577"/>
          <ac:spMkLst>
            <pc:docMk/>
            <pc:sldMk cId="1181294559" sldId="275"/>
            <ac:spMk id="5" creationId="{71E3414D-8298-04C1-8FBE-961A0AEAE3D4}"/>
          </ac:spMkLst>
        </pc:spChg>
        <pc:picChg chg="add mod ord">
          <ac:chgData name="T Sanjiv" userId="S::sanjiv.t@prodapt.com::ad1bb8a2-8702-4fb2-aace-5536d77551cb" providerId="AD" clId="Web-{37F4A4FC-5E95-4E76-8FA3-72320C8622C1}" dt="2024-07-09T05:37:03.613" v="64"/>
          <ac:picMkLst>
            <pc:docMk/>
            <pc:sldMk cId="1181294559" sldId="275"/>
            <ac:picMk id="4" creationId="{A7F8B353-8BB3-88FF-E31B-D4A69E8CFB12}"/>
          </ac:picMkLst>
        </pc:picChg>
      </pc:sldChg>
      <pc:sldChg chg="addSp delSp modSp new">
        <pc:chgData name="T Sanjiv" userId="S::sanjiv.t@prodapt.com::ad1bb8a2-8702-4fb2-aace-5536d77551cb" providerId="AD" clId="Web-{37F4A4FC-5E95-4E76-8FA3-72320C8622C1}" dt="2024-07-09T05:39:46.209" v="92" actId="20577"/>
        <pc:sldMkLst>
          <pc:docMk/>
          <pc:sldMk cId="259620029" sldId="276"/>
        </pc:sldMkLst>
        <pc:spChg chg="mod">
          <ac:chgData name="T Sanjiv" userId="S::sanjiv.t@prodapt.com::ad1bb8a2-8702-4fb2-aace-5536d77551cb" providerId="AD" clId="Web-{37F4A4FC-5E95-4E76-8FA3-72320C8622C1}" dt="2024-07-09T05:39:46.209" v="92" actId="20577"/>
          <ac:spMkLst>
            <pc:docMk/>
            <pc:sldMk cId="259620029" sldId="276"/>
            <ac:spMk id="2" creationId="{A654E9A6-58D6-1FE8-CFB6-64AF2960F565}"/>
          </ac:spMkLst>
        </pc:spChg>
        <pc:spChg chg="del">
          <ac:chgData name="T Sanjiv" userId="S::sanjiv.t@prodapt.com::ad1bb8a2-8702-4fb2-aace-5536d77551cb" providerId="AD" clId="Web-{37F4A4FC-5E95-4E76-8FA3-72320C8622C1}" dt="2024-07-09T05:38:43.474" v="80"/>
          <ac:spMkLst>
            <pc:docMk/>
            <pc:sldMk cId="259620029" sldId="276"/>
            <ac:spMk id="3" creationId="{C17F15C5-8262-94A5-9ED0-175409D74F76}"/>
          </ac:spMkLst>
        </pc:spChg>
        <pc:picChg chg="add mod ord">
          <ac:chgData name="T Sanjiv" userId="S::sanjiv.t@prodapt.com::ad1bb8a2-8702-4fb2-aace-5536d77551cb" providerId="AD" clId="Web-{37F4A4FC-5E95-4E76-8FA3-72320C8622C1}" dt="2024-07-09T05:39:04.584" v="85"/>
          <ac:picMkLst>
            <pc:docMk/>
            <pc:sldMk cId="259620029" sldId="276"/>
            <ac:picMk id="4" creationId="{644838EB-39FC-ED63-1ECD-43FD372D5D44}"/>
          </ac:picMkLst>
        </pc:picChg>
      </pc:sldChg>
      <pc:sldChg chg="modSp new">
        <pc:chgData name="T Sanjiv" userId="S::sanjiv.t@prodapt.com::ad1bb8a2-8702-4fb2-aace-5536d77551cb" providerId="AD" clId="Web-{37F4A4FC-5E95-4E76-8FA3-72320C8622C1}" dt="2024-07-09T05:41:54.055" v="103" actId="1076"/>
        <pc:sldMkLst>
          <pc:docMk/>
          <pc:sldMk cId="3824812861" sldId="277"/>
        </pc:sldMkLst>
        <pc:spChg chg="mod">
          <ac:chgData name="T Sanjiv" userId="S::sanjiv.t@prodapt.com::ad1bb8a2-8702-4fb2-aace-5536d77551cb" providerId="AD" clId="Web-{37F4A4FC-5E95-4E76-8FA3-72320C8622C1}" dt="2024-07-09T05:41:54.055" v="103" actId="1076"/>
          <ac:spMkLst>
            <pc:docMk/>
            <pc:sldMk cId="3824812861" sldId="277"/>
            <ac:spMk id="2" creationId="{21E7AEBA-B769-6D04-C86B-7B2B516275A9}"/>
          </ac:spMkLst>
        </pc:spChg>
      </pc:sldChg>
      <pc:sldChg chg="new del">
        <pc:chgData name="T Sanjiv" userId="S::sanjiv.t@prodapt.com::ad1bb8a2-8702-4fb2-aace-5536d77551cb" providerId="AD" clId="Web-{37F4A4FC-5E95-4E76-8FA3-72320C8622C1}" dt="2024-07-09T05:44:42.683" v="107"/>
        <pc:sldMkLst>
          <pc:docMk/>
          <pc:sldMk cId="789777617" sldId="278"/>
        </pc:sldMkLst>
      </pc:sldChg>
      <pc:sldChg chg="addSp delSp modSp new">
        <pc:chgData name="T Sanjiv" userId="S::sanjiv.t@prodapt.com::ad1bb8a2-8702-4fb2-aace-5536d77551cb" providerId="AD" clId="Web-{37F4A4FC-5E95-4E76-8FA3-72320C8622C1}" dt="2024-07-09T06:29:54.163" v="451" actId="1076"/>
        <pc:sldMkLst>
          <pc:docMk/>
          <pc:sldMk cId="1115240768" sldId="278"/>
        </pc:sldMkLst>
        <pc:spChg chg="mod">
          <ac:chgData name="T Sanjiv" userId="S::sanjiv.t@prodapt.com::ad1bb8a2-8702-4fb2-aace-5536d77551cb" providerId="AD" clId="Web-{37F4A4FC-5E95-4E76-8FA3-72320C8622C1}" dt="2024-07-09T06:29:54.163" v="451" actId="1076"/>
          <ac:spMkLst>
            <pc:docMk/>
            <pc:sldMk cId="1115240768" sldId="278"/>
            <ac:spMk id="2" creationId="{BDF5B48B-071D-70D5-4AA5-4C6E6AD2AABE}"/>
          </ac:spMkLst>
        </pc:spChg>
        <pc:spChg chg="del">
          <ac:chgData name="T Sanjiv" userId="S::sanjiv.t@prodapt.com::ad1bb8a2-8702-4fb2-aace-5536d77551cb" providerId="AD" clId="Web-{37F4A4FC-5E95-4E76-8FA3-72320C8622C1}" dt="2024-07-09T06:07:35.642" v="237"/>
          <ac:spMkLst>
            <pc:docMk/>
            <pc:sldMk cId="1115240768" sldId="278"/>
            <ac:spMk id="3" creationId="{66D853D8-4730-154B-A041-AFAB0F6991DB}"/>
          </ac:spMkLst>
        </pc:spChg>
        <pc:spChg chg="add del mod">
          <ac:chgData name="T Sanjiv" userId="S::sanjiv.t@prodapt.com::ad1bb8a2-8702-4fb2-aace-5536d77551cb" providerId="AD" clId="Web-{37F4A4FC-5E95-4E76-8FA3-72320C8622C1}" dt="2024-07-09T06:08:53.096" v="239"/>
          <ac:spMkLst>
            <pc:docMk/>
            <pc:sldMk cId="1115240768" sldId="278"/>
            <ac:spMk id="6" creationId="{CF757997-4521-FF99-1C2C-9F85A5215281}"/>
          </ac:spMkLst>
        </pc:spChg>
        <pc:spChg chg="add mod">
          <ac:chgData name="T Sanjiv" userId="S::sanjiv.t@prodapt.com::ad1bb8a2-8702-4fb2-aace-5536d77551cb" providerId="AD" clId="Web-{37F4A4FC-5E95-4E76-8FA3-72320C8622C1}" dt="2024-07-09T06:28:44.725" v="441" actId="20577"/>
          <ac:spMkLst>
            <pc:docMk/>
            <pc:sldMk cId="1115240768" sldId="278"/>
            <ac:spMk id="8" creationId="{B3E84271-3F0A-7EEC-F6DE-89A8FA3FC5DA}"/>
          </ac:spMkLst>
        </pc:spChg>
        <pc:spChg chg="add del mod">
          <ac:chgData name="T Sanjiv" userId="S::sanjiv.t@prodapt.com::ad1bb8a2-8702-4fb2-aace-5536d77551cb" providerId="AD" clId="Web-{37F4A4FC-5E95-4E76-8FA3-72320C8622C1}" dt="2024-07-09T06:22:56.079" v="348"/>
          <ac:spMkLst>
            <pc:docMk/>
            <pc:sldMk cId="1115240768" sldId="278"/>
            <ac:spMk id="10" creationId="{4959FFE3-C48F-BC41-8D61-7FA482F50CF2}"/>
          </ac:spMkLst>
        </pc:spChg>
        <pc:picChg chg="add del mod ord">
          <ac:chgData name="T Sanjiv" userId="S::sanjiv.t@prodapt.com::ad1bb8a2-8702-4fb2-aace-5536d77551cb" providerId="AD" clId="Web-{37F4A4FC-5E95-4E76-8FA3-72320C8622C1}" dt="2024-07-09T06:08:52.253" v="238"/>
          <ac:picMkLst>
            <pc:docMk/>
            <pc:sldMk cId="1115240768" sldId="278"/>
            <ac:picMk id="4" creationId="{84182765-7315-AF23-48B4-B01FB8744095}"/>
          </ac:picMkLst>
        </pc:picChg>
        <pc:picChg chg="add del mod ord">
          <ac:chgData name="T Sanjiv" userId="S::sanjiv.t@prodapt.com::ad1bb8a2-8702-4fb2-aace-5536d77551cb" providerId="AD" clId="Web-{37F4A4FC-5E95-4E76-8FA3-72320C8622C1}" dt="2024-07-09T06:22:54.969" v="347"/>
          <ac:picMkLst>
            <pc:docMk/>
            <pc:sldMk cId="1115240768" sldId="278"/>
            <ac:picMk id="7" creationId="{F0EE51E9-42F3-A8CB-79F7-E9DF53BFE17D}"/>
          </ac:picMkLst>
        </pc:picChg>
        <pc:picChg chg="add mod ord">
          <ac:chgData name="T Sanjiv" userId="S::sanjiv.t@prodapt.com::ad1bb8a2-8702-4fb2-aace-5536d77551cb" providerId="AD" clId="Web-{37F4A4FC-5E95-4E76-8FA3-72320C8622C1}" dt="2024-07-09T06:23:14.204" v="351" actId="1076"/>
          <ac:picMkLst>
            <pc:docMk/>
            <pc:sldMk cId="1115240768" sldId="278"/>
            <ac:picMk id="11" creationId="{D5AA18E3-F687-0EE2-4B9E-682615E66EE5}"/>
          </ac:picMkLst>
        </pc:picChg>
        <pc:inkChg chg="add">
          <ac:chgData name="T Sanjiv" userId="S::sanjiv.t@prodapt.com::ad1bb8a2-8702-4fb2-aace-5536d77551cb" providerId="AD" clId="Web-{37F4A4FC-5E95-4E76-8FA3-72320C8622C1}" dt="2024-07-09T06:25:43.909" v="402"/>
          <ac:inkMkLst>
            <pc:docMk/>
            <pc:sldMk cId="1115240768" sldId="278"/>
            <ac:inkMk id="12" creationId="{B74EC40B-E76C-8C49-225E-BBE10AAEB593}"/>
          </ac:inkMkLst>
        </pc:inkChg>
        <pc:inkChg chg="add">
          <ac:chgData name="T Sanjiv" userId="S::sanjiv.t@prodapt.com::ad1bb8a2-8702-4fb2-aace-5536d77551cb" providerId="AD" clId="Web-{37F4A4FC-5E95-4E76-8FA3-72320C8622C1}" dt="2024-07-09T06:25:47.925" v="403"/>
          <ac:inkMkLst>
            <pc:docMk/>
            <pc:sldMk cId="1115240768" sldId="278"/>
            <ac:inkMk id="13" creationId="{43A1479A-BBCF-44B1-53FB-000C4031EB5F}"/>
          </ac:inkMkLst>
        </pc:inkChg>
        <pc:inkChg chg="add">
          <ac:chgData name="T Sanjiv" userId="S::sanjiv.t@prodapt.com::ad1bb8a2-8702-4fb2-aace-5536d77551cb" providerId="AD" clId="Web-{37F4A4FC-5E95-4E76-8FA3-72320C8622C1}" dt="2024-07-09T06:25:53.113" v="404"/>
          <ac:inkMkLst>
            <pc:docMk/>
            <pc:sldMk cId="1115240768" sldId="278"/>
            <ac:inkMk id="14" creationId="{1F8E5E42-631D-5129-CE95-3DF75DC49270}"/>
          </ac:inkMkLst>
        </pc:inkChg>
        <pc:inkChg chg="add">
          <ac:chgData name="T Sanjiv" userId="S::sanjiv.t@prodapt.com::ad1bb8a2-8702-4fb2-aace-5536d77551cb" providerId="AD" clId="Web-{37F4A4FC-5E95-4E76-8FA3-72320C8622C1}" dt="2024-07-09T06:25:58.238" v="405"/>
          <ac:inkMkLst>
            <pc:docMk/>
            <pc:sldMk cId="1115240768" sldId="278"/>
            <ac:inkMk id="15" creationId="{C18FF50D-CC8B-12F6-9E55-B9BF31F0D107}"/>
          </ac:inkMkLst>
        </pc:inkChg>
        <pc:inkChg chg="add">
          <ac:chgData name="T Sanjiv" userId="S::sanjiv.t@prodapt.com::ad1bb8a2-8702-4fb2-aace-5536d77551cb" providerId="AD" clId="Web-{37F4A4FC-5E95-4E76-8FA3-72320C8622C1}" dt="2024-07-09T06:26:03.457" v="406"/>
          <ac:inkMkLst>
            <pc:docMk/>
            <pc:sldMk cId="1115240768" sldId="278"/>
            <ac:inkMk id="16" creationId="{18FB4B1E-FB16-095F-48B4-FBA88487660A}"/>
          </ac:inkMkLst>
        </pc:inkChg>
        <pc:inkChg chg="add">
          <ac:chgData name="T Sanjiv" userId="S::sanjiv.t@prodapt.com::ad1bb8a2-8702-4fb2-aace-5536d77551cb" providerId="AD" clId="Web-{37F4A4FC-5E95-4E76-8FA3-72320C8622C1}" dt="2024-07-09T06:26:05.535" v="407"/>
          <ac:inkMkLst>
            <pc:docMk/>
            <pc:sldMk cId="1115240768" sldId="278"/>
            <ac:inkMk id="17" creationId="{C3F01EDD-F286-8A71-C26E-88DC4F4A7767}"/>
          </ac:inkMkLst>
        </pc:inkChg>
        <pc:inkChg chg="add del">
          <ac:chgData name="T Sanjiv" userId="S::sanjiv.t@prodapt.com::ad1bb8a2-8702-4fb2-aace-5536d77551cb" providerId="AD" clId="Web-{37F4A4FC-5E95-4E76-8FA3-72320C8622C1}" dt="2024-07-09T06:26:34.582" v="413"/>
          <ac:inkMkLst>
            <pc:docMk/>
            <pc:sldMk cId="1115240768" sldId="278"/>
            <ac:inkMk id="18" creationId="{298091C1-3517-86F1-A709-FA463FE8C539}"/>
          </ac:inkMkLst>
        </pc:inkChg>
        <pc:inkChg chg="add del">
          <ac:chgData name="T Sanjiv" userId="S::sanjiv.t@prodapt.com::ad1bb8a2-8702-4fb2-aace-5536d77551cb" providerId="AD" clId="Web-{37F4A4FC-5E95-4E76-8FA3-72320C8622C1}" dt="2024-07-09T06:26:31.301" v="412"/>
          <ac:inkMkLst>
            <pc:docMk/>
            <pc:sldMk cId="1115240768" sldId="278"/>
            <ac:inkMk id="19" creationId="{717083D2-206D-8CC1-8E5E-D707A45159ED}"/>
          </ac:inkMkLst>
        </pc:inkChg>
        <pc:inkChg chg="add del">
          <ac:chgData name="T Sanjiv" userId="S::sanjiv.t@prodapt.com::ad1bb8a2-8702-4fb2-aace-5536d77551cb" providerId="AD" clId="Web-{37F4A4FC-5E95-4E76-8FA3-72320C8622C1}" dt="2024-07-09T06:26:28.645" v="411"/>
          <ac:inkMkLst>
            <pc:docMk/>
            <pc:sldMk cId="1115240768" sldId="278"/>
            <ac:inkMk id="20" creationId="{B16EA20E-B092-B8EE-159D-BCFCAF42795C}"/>
          </ac:inkMkLst>
        </pc:inkChg>
        <pc:inkChg chg="add">
          <ac:chgData name="T Sanjiv" userId="S::sanjiv.t@prodapt.com::ad1bb8a2-8702-4fb2-aace-5536d77551cb" providerId="AD" clId="Web-{37F4A4FC-5E95-4E76-8FA3-72320C8622C1}" dt="2024-07-09T06:26:50.957" v="414"/>
          <ac:inkMkLst>
            <pc:docMk/>
            <pc:sldMk cId="1115240768" sldId="278"/>
            <ac:inkMk id="21" creationId="{7281D8C5-1036-6C10-7CFC-6FF09CA41EC1}"/>
          </ac:inkMkLst>
        </pc:inkChg>
        <pc:inkChg chg="add">
          <ac:chgData name="T Sanjiv" userId="S::sanjiv.t@prodapt.com::ad1bb8a2-8702-4fb2-aace-5536d77551cb" providerId="AD" clId="Web-{37F4A4FC-5E95-4E76-8FA3-72320C8622C1}" dt="2024-07-09T06:26:55.801" v="415"/>
          <ac:inkMkLst>
            <pc:docMk/>
            <pc:sldMk cId="1115240768" sldId="278"/>
            <ac:inkMk id="22" creationId="{BBA55025-7CEA-38B0-2C7D-BB6BCC267134}"/>
          </ac:inkMkLst>
        </pc:inkChg>
        <pc:inkChg chg="add">
          <ac:chgData name="T Sanjiv" userId="S::sanjiv.t@prodapt.com::ad1bb8a2-8702-4fb2-aace-5536d77551cb" providerId="AD" clId="Web-{37F4A4FC-5E95-4E76-8FA3-72320C8622C1}" dt="2024-07-09T06:27:03.598" v="416"/>
          <ac:inkMkLst>
            <pc:docMk/>
            <pc:sldMk cId="1115240768" sldId="278"/>
            <ac:inkMk id="23" creationId="{2A2B9E5C-1693-2AAD-2BCD-93CE819187AD}"/>
          </ac:inkMkLst>
        </pc:inkChg>
        <pc:inkChg chg="add">
          <ac:chgData name="T Sanjiv" userId="S::sanjiv.t@prodapt.com::ad1bb8a2-8702-4fb2-aace-5536d77551cb" providerId="AD" clId="Web-{37F4A4FC-5E95-4E76-8FA3-72320C8622C1}" dt="2024-07-09T06:27:06.473" v="417"/>
          <ac:inkMkLst>
            <pc:docMk/>
            <pc:sldMk cId="1115240768" sldId="278"/>
            <ac:inkMk id="24" creationId="{C2B41DE2-FD2C-628D-6371-6330A36FEC1D}"/>
          </ac:inkMkLst>
        </pc:inkChg>
        <pc:inkChg chg="add">
          <ac:chgData name="T Sanjiv" userId="S::sanjiv.t@prodapt.com::ad1bb8a2-8702-4fb2-aace-5536d77551cb" providerId="AD" clId="Web-{37F4A4FC-5E95-4E76-8FA3-72320C8622C1}" dt="2024-07-09T06:27:15.598" v="418"/>
          <ac:inkMkLst>
            <pc:docMk/>
            <pc:sldMk cId="1115240768" sldId="278"/>
            <ac:inkMk id="25" creationId="{38FE610A-DFA1-D42A-EADB-3E9ECC36B9D9}"/>
          </ac:inkMkLst>
        </pc:inkChg>
        <pc:inkChg chg="add">
          <ac:chgData name="T Sanjiv" userId="S::sanjiv.t@prodapt.com::ad1bb8a2-8702-4fb2-aace-5536d77551cb" providerId="AD" clId="Web-{37F4A4FC-5E95-4E76-8FA3-72320C8622C1}" dt="2024-07-09T06:27:20.458" v="419"/>
          <ac:inkMkLst>
            <pc:docMk/>
            <pc:sldMk cId="1115240768" sldId="278"/>
            <ac:inkMk id="26" creationId="{D773ED6B-60F0-14D4-8688-062D1D2D779B}"/>
          </ac:inkMkLst>
        </pc:inkChg>
      </pc:sldChg>
    </pc:docChg>
  </pc:docChgLst>
  <pc:docChgLst>
    <pc:chgData name="T Sanjiv" userId="S::sanjiv.t@prodapt.com::ad1bb8a2-8702-4fb2-aace-5536d77551cb" providerId="AD" clId="Web-{E95C046E-EBEF-4FB4-995B-C8369F533BA8}"/>
    <pc:docChg chg="addSld modSld">
      <pc:chgData name="T Sanjiv" userId="S::sanjiv.t@prodapt.com::ad1bb8a2-8702-4fb2-aace-5536d77551cb" providerId="AD" clId="Web-{E95C046E-EBEF-4FB4-995B-C8369F533BA8}" dt="2024-07-02T15:41:00.389" v="643" actId="20577"/>
      <pc:docMkLst>
        <pc:docMk/>
      </pc:docMkLst>
      <pc:sldChg chg="modSp">
        <pc:chgData name="T Sanjiv" userId="S::sanjiv.t@prodapt.com::ad1bb8a2-8702-4fb2-aace-5536d77551cb" providerId="AD" clId="Web-{E95C046E-EBEF-4FB4-995B-C8369F533BA8}" dt="2024-07-02T14:55:23.182" v="16" actId="20577"/>
        <pc:sldMkLst>
          <pc:docMk/>
          <pc:sldMk cId="521040635" sldId="256"/>
        </pc:sldMkLst>
        <pc:spChg chg="mod">
          <ac:chgData name="T Sanjiv" userId="S::sanjiv.t@prodapt.com::ad1bb8a2-8702-4fb2-aace-5536d77551cb" providerId="AD" clId="Web-{E95C046E-EBEF-4FB4-995B-C8369F533BA8}" dt="2024-07-02T14:55:23.182" v="16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41:00.389" v="643" actId="20577"/>
        <pc:sldMkLst>
          <pc:docMk/>
          <pc:sldMk cId="3136180519" sldId="257"/>
        </pc:sldMkLst>
        <pc:spChg chg="mod">
          <ac:chgData name="T Sanjiv" userId="S::sanjiv.t@prodapt.com::ad1bb8a2-8702-4fb2-aace-5536d77551cb" providerId="AD" clId="Web-{E95C046E-EBEF-4FB4-995B-C8369F533BA8}" dt="2024-07-02T15:41:00.389" v="643" actId="20577"/>
          <ac:spMkLst>
            <pc:docMk/>
            <pc:sldMk cId="3136180519" sldId="257"/>
            <ac:spMk id="3" creationId="{B0D59874-5C55-B78A-9653-3E278EB316FA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3:40.071" v="590" actId="20577"/>
        <pc:sldMkLst>
          <pc:docMk/>
          <pc:sldMk cId="497160028" sldId="258"/>
        </pc:sldMkLst>
        <pc:spChg chg="mod">
          <ac:chgData name="T Sanjiv" userId="S::sanjiv.t@prodapt.com::ad1bb8a2-8702-4fb2-aace-5536d77551cb" providerId="AD" clId="Web-{E95C046E-EBEF-4FB4-995B-C8369F533BA8}" dt="2024-07-02T15:33:40.071" v="590" actId="20577"/>
          <ac:spMkLst>
            <pc:docMk/>
            <pc:sldMk cId="497160028" sldId="258"/>
            <ac:spMk id="3" creationId="{94C4D1ED-4CD0-21DC-3C18-30720069C4A2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12:40.320" v="202" actId="1076"/>
        <pc:sldMkLst>
          <pc:docMk/>
          <pc:sldMk cId="3962515054" sldId="260"/>
        </pc:sldMkLst>
        <pc:spChg chg="mod">
          <ac:chgData name="T Sanjiv" userId="S::sanjiv.t@prodapt.com::ad1bb8a2-8702-4fb2-aace-5536d77551cb" providerId="AD" clId="Web-{E95C046E-EBEF-4FB4-995B-C8369F533BA8}" dt="2024-07-02T15:12:40.320" v="202" actId="1076"/>
          <ac:spMkLst>
            <pc:docMk/>
            <pc:sldMk cId="3962515054" sldId="260"/>
            <ac:spMk id="3" creationId="{ED0EE8D8-2071-1E66-1918-CE89A1EBDBA8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4:51.338" v="605" actId="20577"/>
        <pc:sldMkLst>
          <pc:docMk/>
          <pc:sldMk cId="876237582" sldId="261"/>
        </pc:sldMkLst>
        <pc:spChg chg="mod">
          <ac:chgData name="T Sanjiv" userId="S::sanjiv.t@prodapt.com::ad1bb8a2-8702-4fb2-aace-5536d77551cb" providerId="AD" clId="Web-{E95C046E-EBEF-4FB4-995B-C8369F533BA8}" dt="2024-07-02T15:34:51.338" v="605" actId="20577"/>
          <ac:spMkLst>
            <pc:docMk/>
            <pc:sldMk cId="876237582" sldId="261"/>
            <ac:spMk id="2" creationId="{D37C1551-A6D1-30ED-D465-97D5AD43C2F6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4:58.869" v="606" actId="20577"/>
        <pc:sldMkLst>
          <pc:docMk/>
          <pc:sldMk cId="2744564039" sldId="262"/>
        </pc:sldMkLst>
        <pc:spChg chg="mod">
          <ac:chgData name="T Sanjiv" userId="S::sanjiv.t@prodapt.com::ad1bb8a2-8702-4fb2-aace-5536d77551cb" providerId="AD" clId="Web-{E95C046E-EBEF-4FB4-995B-C8369F533BA8}" dt="2024-07-02T15:34:58.869" v="606" actId="20577"/>
          <ac:spMkLst>
            <pc:docMk/>
            <pc:sldMk cId="2744564039" sldId="262"/>
            <ac:spMk id="2" creationId="{067248BE-5B35-9975-0A72-2E20B7FABA87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5:05.229" v="607" actId="20577"/>
        <pc:sldMkLst>
          <pc:docMk/>
          <pc:sldMk cId="2772057168" sldId="263"/>
        </pc:sldMkLst>
        <pc:spChg chg="mod">
          <ac:chgData name="T Sanjiv" userId="S::sanjiv.t@prodapt.com::ad1bb8a2-8702-4fb2-aace-5536d77551cb" providerId="AD" clId="Web-{E95C046E-EBEF-4FB4-995B-C8369F533BA8}" dt="2024-07-02T15:35:05.229" v="607" actId="20577"/>
          <ac:spMkLst>
            <pc:docMk/>
            <pc:sldMk cId="2772057168" sldId="263"/>
            <ac:spMk id="2" creationId="{58596292-107B-FFD9-168E-7A19E836A226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5:10.775" v="608" actId="20577"/>
        <pc:sldMkLst>
          <pc:docMk/>
          <pc:sldMk cId="2033584" sldId="264"/>
        </pc:sldMkLst>
        <pc:spChg chg="mod">
          <ac:chgData name="T Sanjiv" userId="S::sanjiv.t@prodapt.com::ad1bb8a2-8702-4fb2-aace-5536d77551cb" providerId="AD" clId="Web-{E95C046E-EBEF-4FB4-995B-C8369F533BA8}" dt="2024-07-02T15:35:10.775" v="608" actId="20577"/>
          <ac:spMkLst>
            <pc:docMk/>
            <pc:sldMk cId="2033584" sldId="264"/>
            <ac:spMk id="2" creationId="{664023F3-6EAB-8B98-1179-2D3739314562}"/>
          </ac:spMkLst>
        </pc:spChg>
      </pc:sldChg>
      <pc:sldChg chg="modSp">
        <pc:chgData name="T Sanjiv" userId="S::sanjiv.t@prodapt.com::ad1bb8a2-8702-4fb2-aace-5536d77551cb" providerId="AD" clId="Web-{E95C046E-EBEF-4FB4-995B-C8369F533BA8}" dt="2024-07-02T15:35:16.713" v="609" actId="20577"/>
        <pc:sldMkLst>
          <pc:docMk/>
          <pc:sldMk cId="2317798305" sldId="265"/>
        </pc:sldMkLst>
        <pc:spChg chg="mod">
          <ac:chgData name="T Sanjiv" userId="S::sanjiv.t@prodapt.com::ad1bb8a2-8702-4fb2-aace-5536d77551cb" providerId="AD" clId="Web-{E95C046E-EBEF-4FB4-995B-C8369F533BA8}" dt="2024-07-02T15:35:16.713" v="609" actId="20577"/>
          <ac:spMkLst>
            <pc:docMk/>
            <pc:sldMk cId="2317798305" sldId="265"/>
            <ac:spMk id="2" creationId="{86FCC3BF-5D53-6804-D941-172585CE3E03}"/>
          </ac:spMkLst>
        </pc:spChg>
      </pc:sldChg>
      <pc:sldChg chg="modSp new">
        <pc:chgData name="T Sanjiv" userId="S::sanjiv.t@prodapt.com::ad1bb8a2-8702-4fb2-aace-5536d77551cb" providerId="AD" clId="Web-{E95C046E-EBEF-4FB4-995B-C8369F533BA8}" dt="2024-07-02T15:33:10.711" v="587" actId="1076"/>
        <pc:sldMkLst>
          <pc:docMk/>
          <pc:sldMk cId="1576122015" sldId="267"/>
        </pc:sldMkLst>
        <pc:spChg chg="mod">
          <ac:chgData name="T Sanjiv" userId="S::sanjiv.t@prodapt.com::ad1bb8a2-8702-4fb2-aace-5536d77551cb" providerId="AD" clId="Web-{E95C046E-EBEF-4FB4-995B-C8369F533BA8}" dt="2024-07-02T15:14:45.338" v="208" actId="20577"/>
          <ac:spMkLst>
            <pc:docMk/>
            <pc:sldMk cId="1576122015" sldId="267"/>
            <ac:spMk id="2" creationId="{2F00F987-EAC6-545E-6173-216292A9C9B4}"/>
          </ac:spMkLst>
        </pc:spChg>
        <pc:spChg chg="mod">
          <ac:chgData name="T Sanjiv" userId="S::sanjiv.t@prodapt.com::ad1bb8a2-8702-4fb2-aace-5536d77551cb" providerId="AD" clId="Web-{E95C046E-EBEF-4FB4-995B-C8369F533BA8}" dt="2024-07-02T15:33:10.711" v="587" actId="1076"/>
          <ac:spMkLst>
            <pc:docMk/>
            <pc:sldMk cId="1576122015" sldId="267"/>
            <ac:spMk id="3" creationId="{56DF6473-D23D-9320-7705-3FB1B25390E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12816 7867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28.1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21008 10276 16383 0 0,'6'0'0'0'0,"9"0"0"0"0,7 0 0 0 0,7 0 0 0 0,4 0 0 0 0,3 0 0 0 0,1 0 0 0 0,1 0 0 0 0,0 0 0 0 0,0 0 0 0 0,0 0 0 0 0,-1 0 0 0 0,0 0 0 0 0,-1 0 0 0 0,1 0 0 0 0,-1 0 0 0 0,1 0 0 0 0,-1 0 0 0 0,1 0 0 0 0,-1 0 0 0 0,0 0 0 0 0,1 0 0 0 0,6 0 0 0 0,8 0 0 0 0,1 0 0 0 0,-1 0 0 0 0,-4 0 0 0 0,3 0 0 0 0,-1 0 0 0 0,4 0 0 0 0,-1 0 0 0 0,9 0 0 0 0,6 0 0 0 0,5-6 0 0 0,-3-2 0 0 0,-9 0 0 0 0,-1 2 0 0 0,2 1 0 0 0,3 2 0 0 0,2 2 0 0 0,-3 0 0 0 0,-6 1 0 0 0,-1 0 0 0 0,-3 1 0 0 0,2-1 0 0 0,-3 0 0 0 0,-4 1 0 0 0,-3-1 0 0 0,-4 0 0 0 0,4 0 0 0 0,6 0 0 0 0,8 0 0 0 0,-1 0 0 0 0,3 0 0 0 0,-3 0 0 0 0,-6 0 0 0 0,-4 0 0 0 0,1 0 0 0 0,-2 0 0 0 0,5 0 0 0 0,5 0 0 0 0,-1 0 0 0 0,-4 0 0 0 0,-4 0 0 0 0,-4 0 0 0 0,-4 0 0 0 0,-2 0 0 0 0,-1 0 0 0 0,-1 0 0 0 0,0 0 0 0 0,-1 0 0 0 0,1 0 0 0 0,0 0 0 0 0,0 0 0 0 0,0 0 0 0 0,7 0 0 0 0,2 0 0 0 0,5 0 0 0 0,2 0 0 0 0,-4 0 0 0 0,-2 0 0 0 0,-3 0 0 0 0,-3 0 0 0 0,-2 0 0 0 0,-2 0 0 0 0,1 0 0 0 0,-2 0 0 0 0,7 0 0 0 0,3 0 0 0 0,-1 0 0 0 0,-2 0 0 0 0,-1 0 0 0 0,-2 0 0 0 0,-1 0 0 0 0,6 0 0 0 0,0 0 0 0 0,0 0 0 0 0,-1 0 0 0 0,-2 0 0 0 0,4 0 0 0 0,7 0 0 0 0,1 0 0 0 0,4 0 0 0 0,-2 0 0 0 0,-3 0 0 0 0,-5 0 0 0 0,-5 0 0 0 0,-2 0 0 0 0,-2 0 0 0 0,-2 0 0 0 0,0 0 0 0 0,-7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28.1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3916 13044 16383 0 0,'6'0'0'0'0,"8"0"0"0"0,9 0 0 0 0,5 0 0 0 0,6 0 0 0 0,-5 7 0 0 0,1 1 0 0 0,0 0 0 0 0,2-2 0 0 0,1-1 0 0 0,2-3 0 0 0,0 0 0 0 0,-5 5 0 0 0,-1 1 0 0 0,0 0 0 0 0,1-2 0 0 0,2-2 0 0 0,2-2 0 0 0,1 0 0 0 0,1-2 0 0 0,1 0 0 0 0,0 0 0 0 0,-1-1 0 0 0,7 1 0 0 0,2 0 0 0 0,0 0 0 0 0,4-1 0 0 0,1 1 0 0 0,-3 0 0 0 0,-3 0 0 0 0,-2 0 0 0 0,-3 0 0 0 0,-1 0 0 0 0,-2 0 0 0 0,1 0 0 0 0,5 0 0 0 0,8 0 0 0 0,8 0 0 0 0,1 0 0 0 0,2 0 0 0 0,4 0 0 0 0,2 0 0 0 0,-3 0 0 0 0,-7 0 0 0 0,-6 0 0 0 0,-6 0 0 0 0,-5 0 0 0 0,-2 0 0 0 0,-2 0 0 0 0,-1 0 0 0 0,0 0 0 0 0,1 0 0 0 0,-1 0 0 0 0,1 0 0 0 0,0 0 0 0 0,0 0 0 0 0,1 0 0 0 0,-1 0 0 0 0,1 0 0 0 0,-1 0 0 0 0,1 0 0 0 0,0 0 0 0 0,-1 0 0 0 0,1 0 0 0 0,-1 0 0 0 0,7 0 0 0 0,8 0 0 0 0,1 7 0 0 0,-1 1 0 0 0,-4 0 0 0 0,-3-2 0 0 0,-3-1 0 0 0,-2-3 0 0 0,-2 6 0 0 0,5 1 0 0 0,2-1 0 0 0,6-2 0 0 0,1-2 0 0 0,3-1 0 0 0,6-2 0 0 0,-2-1 0 0 0,-4 0 0 0 0,-5 0 0 0 0,-5-1 0 0 0,-3 1 0 0 0,-3 0 0 0 0,-2-1 0 0 0,0 1 0 0 0,6 0 0 0 0,2 0 0 0 0,5 0 0 0 0,8 7 0 0 0,0 1 0 0 0,2 0 0 0 0,11-2 0 0 0,11-1 0 0 0,-2-3 0 0 0,-7 0 0 0 0,-11-2 0 0 0,-9 0 0 0 0,-7 0 0 0 0,7 0 0 0 0,1 0 0 0 0,4-1 0 0 0,5 1 0 0 0,4 0 0 0 0,3 0 0 0 0,9 0 0 0 0,3 0 0 0 0,-5 0 0 0 0,-11 0 0 0 0,-9 0 0 0 0,-8 0 0 0 0,-6 0 0 0 0,-4 0 0 0 0,-2 0 0 0 0,-2 0 0 0 0,1 0 0 0 0,0 0 0 0 0,0-6 0 0 0,1-3 0 0 0,6 2 0 0 0,2 0 0 0 0,7 3 0 0 0,0 1 0 0 0,4 1 0 0 0,-1-4 0 0 0,-4-3 0 0 0,-3 2 0 0 0,-5 1 0 0 0,-2 2 0 0 0,-2 1 0 0 0,4 2 0 0 0,2 0 0 0 0,0 1 0 0 0,4 1 0 0 0,7-1 0 0 0,0 0 0 0 0,3 1 0 0 0,4-1 0 0 0,5 0 0 0 0,-4 0 0 0 0,-6 0 0 0 0,-7 0 0 0 0,-5 0 0 0 0,-5 0 0 0 0,-2 0 0 0 0,5 0 0 0 0,0 0 0 0 0,0 0 0 0 0,5 0 0 0 0,1 0 0 0 0,3 0 0 0 0,7 0 0 0 0,4 0 0 0 0,5 0 0 0 0,-3 0 0 0 0,-7 0 0 0 0,-6 0 0 0 0,-7 0 0 0 0,-4 0 0 0 0,-3 0 0 0 0,-2 0 0 0 0,-1 0 0 0 0,1-6 0 0 0,5-3 0 0 0,9 2 0 0 0,2 0 0 0 0,4 3 0 0 0,0 1 0 0 0,2 1 0 0 0,-3 2 0 0 0,-4 0 0 0 0,-5 0 0 0 0,-3-6 0 0 0,-4-2 0 0 0,-2 1 0 0 0,0 1 0 0 0,-2 1 0 0 0,1 2 0 0 0,12 2 0 0 0,4 0 0 0 0,12 1 0 0 0,8 1 0 0 0,-3-1 0 0 0,0 0 0 0 0,-6 1 0 0 0,-7-1 0 0 0,-7 0 0 0 0,-6 0 0 0 0,-4 0 0 0 0,-2 0 0 0 0,-1 0 0 0 0,5 0 0 0 0,2 0 0 0 0,0 0 0 0 0,-1 0 0 0 0,-1 0 0 0 0,4 0 0 0 0,1 0 0 0 0,-1 0 0 0 0,-2 0 0 0 0,-2 0 0 0 0,-2 0 0 0 0,-1 0 0 0 0,-2 0 0 0 0,1 0 0 0 0,-1 0 0 0 0,0 0 0 0 0,6 0 0 0 0,3 0 0 0 0,-1-6 0 0 0,5-3 0 0 0,0 2 0 0 0,-2 0 0 0 0,4 3 0 0 0,-1 1 0 0 0,-3 1 0 0 0,-3 2 0 0 0,3 0 0 0 0,1 0 0 0 0,-3 0 0 0 0,-2 1 0 0 0,-3-1 0 0 0,-1 0 0 0 0,-2 0 0 0 0,-6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28.1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17613 13044 16383 0 0,'0'6'0'0'0,"0"9"0"0"0,-6 1 0 0 0,-9-2 0 0 0,-7-3 0 0 0,-7-4 0 0 0,-4-3 0 0 0,-3-1 0 0 0,-1-3 0 0 0,-2 0 0 0 0,1-1 0 0 0,1 1 0 0 0,-7-1 0 0 0,-1 0 0 0 0,0 1 0 0 0,2 0 0 0 0,2 0 0 0 0,2 0 0 0 0,1 0 0 0 0,1 0 0 0 0,0 0 0 0 0,1 0 0 0 0,0 0 0 0 0,0 0 0 0 0,-1 0 0 0 0,1 0 0 0 0,0 0 0 0 0,-1 0 0 0 0,1 0 0 0 0,-1 0 0 0 0,1 0 0 0 0,-1 0 0 0 0,1 0 0 0 0,-1 0 0 0 0,1 0 0 0 0,-1 0 0 0 0,1 0 0 0 0,-1 0 0 0 0,1 0 0 0 0,-1 0 0 0 0,1 0 0 0 0,6 6 0 0 0,1 2 0 0 0,1 0 0 0 0,-2-1 0 0 0,-2-3 0 0 0,-2-1 0 0 0,-1-2 0 0 0,-1 0 0 0 0,-7-1 0 0 0,-2 0 0 0 0,7 6 0 0 0,3 2 0 0 0,1-1 0 0 0,1-1 0 0 0,0-1 0 0 0,-2-3 0 0 0,0 0 0 0 0,0-2 0 0 0,-1 0 0 0 0,-1 0 0 0 0,1 0 0 0 0,-1 0 0 0 0,-6-1 0 0 0,-8 1 0 0 0,-8 0 0 0 0,0 0 0 0 0,4 0 0 0 0,5 0 0 0 0,4 0 0 0 0,5 0 0 0 0,2 0 0 0 0,3 0 0 0 0,0 0 0 0 0,0 0 0 0 0,1 0 0 0 0,-1 0 0 0 0,-6 0 0 0 0,-9 0 0 0 0,-1 0 0 0 0,1 0 0 0 0,4 0 0 0 0,3 0 0 0 0,3 0 0 0 0,3 0 0 0 0,-6 0 0 0 0,0 0 0 0 0,0 0 0 0 0,2 0 0 0 0,2 0 0 0 0,1 0 0 0 0,1 0 0 0 0,1 0 0 0 0,1 0 0 0 0,0 0 0 0 0,-1 0 0 0 0,1 0 0 0 0,0 0 0 0 0,0 0 0 0 0,-1 0 0 0 0,1 0 0 0 0,-1 0 0 0 0,1 0 0 0 0,-1 0 0 0 0,1 0 0 0 0,-1 0 0 0 0,1 0 0 0 0,-1 0 0 0 0,1 0 0 0 0,-1 0 0 0 0,1 0 0 0 0,-7 0 0 0 0,-2 0 0 0 0,1 0 0 0 0,1 0 0 0 0,2 0 0 0 0,2 0 0 0 0,1 0 0 0 0,1 0 0 0 0,0 0 0 0 0,1 0 0 0 0,0 0 0 0 0,0 0 0 0 0,0 0 0 0 0,-1 0 0 0 0,1 0 0 0 0,-1 0 0 0 0,1 0 0 0 0,0 0 0 0 0,-1 0 0 0 0,1 0 0 0 0,-1 0 0 0 0,0 0 0 0 0,1 0 0 0 0,-1 0 0 0 0,1 0 0 0 0,-1 0 0 0 0,1 0 0 0 0,0 0 0 0 0,-1 0 0 0 0,1 0 0 0 0,-1 0 0 0 0,7-6 0 0 0,1-3 0 0 0,1 2 0 0 0,4-6 0 0 0,0 0 0 0 0,-2 3 0 0 0,-2 2 0 0 0,-4-4 0 0 0,-1 1 0 0 0,-3 2 0 0 0,0 3 0 0 0,-1 2 0 0 0,0 1 0 0 0,0 2 0 0 0,0 1 0 0 0,0 1 0 0 0,1-1 0 0 0,-1 1 0 0 0,1-1 0 0 0,-1 0 0 0 0,1 0 0 0 0,-1 1 0 0 0,1-1 0 0 0,-1 0 0 0 0,7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20634 19043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20634 18902 16383 0 0,'3'0'0'0'0,"6"0"0"0"0,6 0 0 0 0,5 0 0 0 0,3 0 0 0 0,3 0 0 0 0,0 0 0 0 0,2 0 0 0 0,0 0 0 0 0,-1 0 0 0 0,-4 4 0 0 0,-2 2 0 0 0,-5 5 0 0 0,0-1 0 0 0,2-1 0 0 0,2-2 0 0 0,2-3 0 0 0,2-1 0 0 0,1-2 0 0 0,1-1 0 0 0,-4 4 0 0 0,-1 2 0 0 0,0-1 0 0 0,2-1 0 0 0,0-1 0 0 0,2-1 0 0 0,0-1 0 0 0,1-1 0 0 0,1 0 0 0 0,-1 0 0 0 0,1 0 0 0 0,0 0 0 0 0,0 4 0 0 0,-1 2 0 0 0,1-1 0 0 0,-1 0 0 0 0,1-2 0 0 0,-1-1 0 0 0,1-1 0 0 0,-1 0 0 0 0,0-1 0 0 0,1 0 0 0 0,-1-1 0 0 0,1 6 0 0 0,-1 0 0 0 0,1 1 0 0 0,-1-2 0 0 0,1 0 0 0 0,-1-2 0 0 0,1-1 0 0 0,-1-1 0 0 0,-4 5 0 0 0,-2 1 0 0 0,1-1 0 0 0,1-1 0 0 0,1-1 0 0 0,2-1 0 0 0,0-1 0 0 0,1 0 0 0 0,5-1 0 0 0,6 4 0 0 0,2 2 0 0 0,-2-1 0 0 0,-3 0 0 0 0,-2-2 0 0 0,-2-1 0 0 0,-2-1 0 0 0,-1-1 0 0 0,-1 0 0 0 0,0 0 0 0 0,0 0 0 0 0,0-1 0 0 0,0 1 0 0 0,5 0 0 0 0,1 0 0 0 0,0 0 0 0 0,-1 0 0 0 0,-1 0 0 0 0,-2 0 0 0 0,0 0 0 0 0,-1 0 0 0 0,-1 0 0 0 0,1 0 0 0 0,-1 0 0 0 0,4 0 0 0 0,3 0 0 0 0,-1 0 0 0 0,3 0 0 0 0,5 0 0 0 0,1 0 0 0 0,1 0 0 0 0,-1 0 0 0 0,-4 0 0 0 0,-3 0 0 0 0,-3 0 0 0 0,-2 0 0 0 0,-2 0 0 0 0,-1 0 0 0 0,0 0 0 0 0,0 0 0 0 0,0 0 0 0 0,0 0 0 0 0,0 0 0 0 0,0 0 0 0 0,0 0 0 0 0,1 0 0 0 0,-1 0 0 0 0,1 0 0 0 0,-1 0 0 0 0,1 0 0 0 0,-1 0 0 0 0,1 0 0 0 0,-1 0 0 0 0,1 0 0 0 0,-1 0 0 0 0,1 0 0 0 0,-1 0 0 0 0,0 0 0 0 0,1 0 0 0 0,-1 0 0 0 0,1 0 0 0 0,-1 0 0 0 0,1 0 0 0 0,-1 0 0 0 0,1 0 0 0 0,-1 0 0 0 0,1 0 0 0 0,-1 0 0 0 0,-4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21904 18987 16383 0 0,'3'0'0'0'0,"6"0"0"0"0,6 0 0 0 0,5 0 0 0 0,3 0 0 0 0,3 0 0 0 0,0 0 0 0 0,2 0 0 0 0,0 0 0 0 0,-1 0 0 0 0,0 0 0 0 0,0 0 0 0 0,0 0 0 0 0,0 0 0 0 0,-1 0 0 0 0,1 0 0 0 0,-1 0 0 0 0,0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0,4 0 0 0 0,1 0 0 0 0,0 0 0 0 0,-1 0 0 0 0,-1 0 0 0 0,-1 0 0 0 0,-2 0 0 0 0,0 0 0 0 0,-1 0 0 0 0,1 0 0 0 0,-1 0 0 0 0,0 0 0 0 0,0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0,-4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20634 19749 16383 0 0,'3'0'0'0'0,"6"0"0"0"0,6 0 0 0 0,5 0 0 0 0,3 0 0 0 0,3 0 0 0 0,0 0 0 0 0,2 0 0 0 0,0 0 0 0 0,-1 0 0 0 0,0 0 0 0 0,0 0 0 0 0,0 0 0 0 0,0 0 0 0 0,4 0 0 0 0,1 0 0 0 0,0 0 0 0 0,-1 0 0 0 0,-1 0 0 0 0,-2 0 0 0 0,0 0 0 0 0,-1 0 0 0 0,-1 0 0 0 0,0 0 0 0 0,5 0 0 0 0,1 0 0 0 0,5 0 0 0 0,0 0 0 0 0,3 0 0 0 0,-1 0 0 0 0,2 0 0 0 0,3 0 0 0 0,3 4 0 0 0,-2 2 0 0 0,-5 0 0 0 0,-3-2 0 0 0,0 0 0 0 0,-2-2 0 0 0,-2-1 0 0 0,-2-1 0 0 0,-2 0 0 0 0,-1 0 0 0 0,-2 0 0 0 0,1-1 0 0 0,3 6 0 0 0,2 1 0 0 0,0-1 0 0 0,3 0 0 0 0,1-2 0 0 0,-2-1 0 0 0,2-1 0 0 0,1 0 0 0 0,1-1 0 0 0,5-1 0 0 0,-2 1 0 0 0,2 0 0 0 0,-2 0 0 0 0,1 0 0 0 0,3-1 0 0 0,-3 1 0 0 0,-3 0 0 0 0,-4 0 0 0 0,1 0 0 0 0,-1 0 0 0 0,-2 0 0 0 0,2 0 0 0 0,0 0 0 0 0,3 0 0 0 0,4 0 0 0 0,4 0 0 0 0,-2 0 0 0 0,1 0 0 0 0,2 0 0 0 0,-2 0 0 0 0,-5 0 0 0 0,0 0 0 0 0,-3 0 0 0 0,-2 0 0 0 0,-3 0 0 0 0,-3 0 0 0 0,-1 0 0 0 0,3 0 0 0 0,1 0 0 0 0,-1 0 0 0 0,0 0 0 0 0,-2 0 0 0 0,-1 0 0 0 0,0 0 0 0 0,-2 0 0 0 0,5 0 0 0 0,-3 5 0 0 0,2 1 0 0 0,2 0 0 0 0,3-2 0 0 0,0-1 0 0 0,0 0 0 0 0,-3-2 0 0 0,3-1 0 0 0,0 0 0 0 0,-2 0 0 0 0,-2 0 0 0 0,-1-1 0 0 0,-2 6 0 0 0,-1 0 0 0 0,0 1 0 0 0,-1-1 0 0 0,0-2 0 0 0,0-1 0 0 0,0-1 0 0 0,0-1 0 0 0,1 0 0 0 0,-1 0 0 0 0,1 0 0 0 0,-1 0 0 0 0,0 0 0 0 0,1-1 0 0 0,-1 1 0 0 0,1 0 0 0 0,-1 0 0 0 0,1 0 0 0 0,-1 0 0 0 0,1 0 0 0 0,-1 0 0 0 0,1 0 0 0 0,-1 0 0 0 0,1 0 0 0 0,-1 0 0 0 0,-4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20747 19433 16383 0 0,'3'0'0'0'0,"6"0"0"0"0,6 0 0 0 0,5 0 0 0 0,3 0 0 0 0,2 0 0 0 0,2 0 0 0 0,1 0 0 0 0,-1 0 0 0 0,1 0 0 0 0,-1 0 0 0 0,0 0 0 0 0,0 0 0 0 0,-1 0 0 0 0,1 0 0 0 0,-1 0 0 0 0,1 0 0 0 0,4 0 0 0 0,1 0 0 0 0,0 0 0 0 0,-1 0 0 0 0,-1 0 0 0 0,-1 0 0 0 0,-2 0 0 0 0,0 0 0 0 0,4 0 0 0 0,1 0 0 0 0,0 0 0 0 0,3 0 0 0 0,1 0 0 0 0,-2 0 0 0 0,-2 0 0 0 0,-2 0 0 0 0,3 0 0 0 0,5 0 0 0 0,0 0 0 0 0,-1 0 0 0 0,-3 0 0 0 0,2 0 0 0 0,3 0 0 0 0,5 0 0 0 0,-1 0 0 0 0,-3 0 0 0 0,-4 0 0 0 0,1 0 0 0 0,-2 0 0 0 0,3 0 0 0 0,-1 0 0 0 0,-2 0 0 0 0,-3 0 0 0 0,-2 0 0 0 0,-1 0 0 0 0,2 0 0 0 0,2 0 0 0 0,3 0 0 0 0,5 0 0 0 0,5 0 0 0 0,-2 0 0 0 0,1 0 0 0 0,-2 0 0 0 0,0 0 0 0 0,-3 0 0 0 0,2 0 0 0 0,-3 0 0 0 0,-3 0 0 0 0,-4 0 0 0 0,-2 0 0 0 0,-2 0 0 0 0,-1 0 0 0 0,4 0 0 0 0,1 0 0 0 0,4 0 0 0 0,0 0 0 0 0,-1 0 0 0 0,-2 0 0 0 0,-2 0 0 0 0,-2 0 0 0 0,3 0 0 0 0,0 0 0 0 0,0 0 0 0 0,-1 0 0 0 0,-2-5 0 0 0,-1-1 0 0 0,0 0 0 0 0,-2 2 0 0 0,1 1 0 0 0,-1 1 0 0 0,0-4 0 0 0,0 0 0 0 0,1 0 0 0 0,-1-3 0 0 0,0 0 0 0 0,1 1 0 0 0,-1 3 0 0 0,1 1 0 0 0,-1 2 0 0 0,0 2 0 0 0,5-1 0 0 0,2 2 0 0 0,-1-1 0 0 0,-1 0 0 0 0,-1 1 0 0 0,-2-1 0 0 0,0 0 0 0 0,-1 0 0 0 0,-1 0 0 0 0,1 0 0 0 0,-1 0 0 0 0,0 0 0 0 0,0 0 0 0 0,1 0 0 0 0,-1 0 0 0 0,-4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20606 19466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24698 19062 16383 0 0,'-1'4'0'0'0,"-1"7"0"0"0,1 5 0 0 0,4 5 0 0 0,2 3 0 0 0,0 6 0 0 0,0 4 0 0 0,-2-1 0 0 0,-1-1 0 0 0,-1-1 0 0 0,0-2 0 0 0,-1-1 0 0 0,-1-1 0 0 0,6 0 0 0 0,0-1 0 0 0,1 0 0 0 0,-2 0 0 0 0,0 1 0 0 0,-2-1 0 0 0,-1 0 0 0 0,-1 1 0 0 0,0-1 0 0 0,0 0 0 0 0,0 1 0 0 0,-1-1 0 0 0,1 1 0 0 0,0-1 0 0 0,0-13 0 0 0,0-13 0 0 0,0-16 0 0 0,0-10 0 0 0,0-5 0 0 0,0-1 0 0 0,4 0 0 0 0,2 1 0 0 0,0 1 0 0 0,-1 1 0 0 0,3 6 0 0 0,0 2 0 0 0,-2 0 0 0 0,-1-1 0 0 0,-1 0 0 0 0,2-3 0 0 0,1 0 0 0 0,-1-1 0 0 0,-2 0 0 0 0,-1-5 0 0 0,3 3 0 0 0,1 1 0 0 0,-1 2 0 0 0,3 4 0 0 0,0 2 0 0 0,-2-1 0 0 0,-1-2 0 0 0,-3 0 0 0 0,-1-3 0 0 0,-1 0 0 0 0,-1-1 0 0 0,0 0 0 0 0,-1-1 0 0 0,1 0 0 0 0,4 5 0 0 0,2 10 0 0 0,0 12 0 0 0,-2 11 0 0 0,-1 7 0 0 0,-1 6 0 0 0,-1 3 0 0 0,0 1 0 0 0,-1 1 0 0 0,0-1 0 0 0,-1 0 0 0 0,1 0 0 0 0,0-1 0 0 0,0 0 0 0 0,0 0 0 0 0,0-1 0 0 0,0 0 0 0 0,0 1 0 0 0,0-1 0 0 0,0 0 0 0 0,0 1 0 0 0,0-1 0 0 0,0 1 0 0 0,0-1 0 0 0,0 1 0 0 0,4-1 0 0 0,2 1 0 0 0,0-1 0 0 0,-1 1 0 0 0,-2-10 0 0 0,-1-12 0 0 0,-1-10 0 0 0,-1-11 0 0 0,0-5 0 0 0,0-5 0 0 0,4 3 0 0 0,2-5 0 0 0,0-5 0 0 0,3-7 0 0 0,0-1 0 0 0,-2 2 0 0 0,-1 3 0 0 0,-2 4 0 0 0,-2 2 0 0 0,-1 2 0 0 0,-1 1 0 0 0,0 1 0 0 0,-1 0 0 0 0,1 0 0 0 0,0 0 0 0 0,-1 0 0 0 0,1 0 0 0 0,0-1 0 0 0,0 10 0 0 0,-4 7 0 0 0,-2 10 0 0 0,0 9 0 0 0,-3 8 0 0 0,0 6 0 0 0,1 7 0 0 0,-2-1 0 0 0,0 4 0 0 0,2 0 0 0 0,3-1 0 0 0,1 4 0 0 0,3-1 0 0 0,0-1 0 0 0,1-2 0 0 0,0-2 0 0 0,1-1 0 0 0,-1-2 0 0 0,0 0 0 0 0,1-1 0 0 0,-1 0 0 0 0,0 4 0 0 0,0 3 0 0 0,0-2 0 0 0,0 0 0 0 0,0-1 0 0 0,0-2 0 0 0,0 0 0 0 0,0-1 0 0 0,0-1 0 0 0,0 1 0 0 0,0-1 0 0 0,0 0 0 0 0,0 0 0 0 0,0 1 0 0 0,0-1 0 0 0,0 0 0 0 0,0 1 0 0 0,0-1 0 0 0,0 1 0 0 0,0-1 0 0 0,0 1 0 0 0,0-1 0 0 0,0 1 0 0 0,0-1 0 0 0,0 1 0 0 0,0-1 0 0 0,4-4 0 0 0,2-1 0 0 0,0-1 0 0 0,3-2 0 0 0,5-6 0 0 0,4-3 0 0 0,-1-9 0 0 0,-3-9 0 0 0,-4-7 0 0 0,-3-5 0 0 0,-4-4 0 0 0,-2-2 0 0 0,-1-1 0 0 0,0 0 0 0 0,-1 0 0 0 0,-5 5 0 0 0,0 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13908 7842 16383 0 0,'-9'0'0'0'0,"-10"7"0"0"0,-17 2 0 0 0,-8 0 0 0 0,-5-1 0 0 0,-1-3 0 0 0,1-2 0 0 0,1-1 0 0 0,2-1 0 0 0,2-1 0 0 0,0-1 0 0 0,2 1 0 0 0,-1 0 0 0 0,1-1 0 0 0,0 1 0 0 0,0 0 0 0 0,0 0 0 0 0,0 0 0 0 0,0 0 0 0 0,-1 0 0 0 0,1 0 0 0 0,0 0 0 0 0,-1 0 0 0 0,1 0 0 0 0,0 0 0 0 0,-1 0 0 0 0,1 0 0 0 0,0 0 0 0 0,-1 0 0 0 0,1 0 0 0 0,7 7 0 0 0,9 10 0 0 0,10 9 0 0 0,7 7 0 0 0,12-2 0 0 0,6 1 0 0 0,2 3 0 0 0,-2 2 0 0 0,-2 2 0 0 0,5-6 0 0 0,0-1 0 0 0,-1 1 0 0 0,-3 3 0 0 0,-3 1 0 0 0,-2 3 0 0 0,-2 1 0 0 0,-1 1 0 0 0,0 0 0 0 0,-1 1 0 0 0,1 0 0 0 0,-1-1 0 0 0,8-6 0 0 0,10-10 0 0 0,8-10 0 0 0,9-7 0 0 0,4-5 0 0 0,4-3 0 0 0,1-2 0 0 0,2-1 0 0 0,-1 0 0 0 0,0 0 0 0 0,-1 1 0 0 0,0 0 0 0 0,0 1 0 0 0,-1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0,-7-7 0 0 0,-9-10 0 0 0,-10-9 0 0 0,-7-7 0 0 0,-5-5 0 0 0,-3-4 0 0 0,-2-2 0 0 0,-1 0 0 0 0,0 0 0 0 0,0 0 0 0 0,1 1 0 0 0,1 0 0 0 0,-1 0 0 0 0,1 0 0 0 0,0 1 0 0 0,0 0 0 0 0,0-1 0 0 0,0 1 0 0 0,0 0 0 0 0,0 0 0 0 0,0-1 0 0 0,0 1 0 0 0,0 0 0 0 0,0-1 0 0 0,-7 8 0 0 0,-10 10 0 0 0,-9 8 0 0 0,-7 8 0 0 0,-5 5 0 0 0,-4 4 0 0 0,-2 1 0 0 0,0 1 0 0 0,0 0 0 0 0,0-1 0 0 0,1 0 0 0 0,0 0 0 0 0,0-1 0 0 0,0 1 0 0 0,1-1 0 0 0,0 0 0 0 0,0-1 0 0 0,-1 1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0,7 7 0 0 0,9 10 0 0 0,10 9 0 0 0,7 7 0 0 0,5 6 0 0 0,3 3 0 0 0,2 1 0 0 0,-6-6 0 0 0,-3-2 0 0 0,1-1 0 0 0,0 2 0 0 0,3 2 0 0 0,1 2 0 0 0,9-7 0 0 0,10-8 0 0 0,10-8 0 0 0,7-8 0 0 0,6-5 0 0 0,3-3 0 0 0,2-2 0 0 0,0 0 0 0 0,0-1 0 0 0,0 0 0 0 0,0 1 0 0 0,-1 1 0 0 0,0-1 0 0 0,-1 1 0 0 0,0 0 0 0 0,1 0 0 0 0,-1 0 0 0 0,0 0 0 0 0,1 0 0 0 0,-1 0 0 0 0,0 0 0 0 0,0 0 0 0 0,1 0 0 0 0,-1 0 0 0 0,0 0 0 0 0,1 0 0 0 0,-1 0 0 0 0,0 0 0 0 0,1 0 0 0 0,-1 0 0 0 0,0 7 0 0 0,1 3 0 0 0,-1-1 0 0 0,0-2 0 0 0,1-1 0 0 0,-1-3 0 0 0,0-1 0 0 0,1-2 0 0 0,-1 0 0 0 0,0 0 0 0 0,1 0 0 0 0,-1-1 0 0 0,0 1 0 0 0,1 0 0 0 0,-1 0 0 0 0,0 0 0 0 0,1-1 0 0 0,-1 1 0 0 0,0 0 0 0 0,1 0 0 0 0,-8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20775 20285 16383 0 0,'3'0'0'0'0,"6"0"0"0"0,6 0 0 0 0,5 0 0 0 0,3 0 0 0 0,3 0 0 0 0,1 4 0 0 0,0 2 0 0 0,5 0 0 0 0,6 3 0 0 0,1 0 0 0 0,-2-1 0 0 0,-2-2 0 0 0,-3-3 0 0 0,-3-1 0 0 0,-1-1 0 0 0,4-1 0 0 0,0 0 0 0 0,0 0 0 0 0,-2-1 0 0 0,-1 1 0 0 0,0 0 0 0 0,-2 0 0 0 0,4 0 0 0 0,1 0 0 0 0,0 0 0 0 0,4 0 0 0 0,-1 0 0 0 0,-1 0 0 0 0,-2 0 0 0 0,-2 0 0 0 0,-1 0 0 0 0,-2 0 0 0 0,0 0 0 0 0,4 0 0 0 0,1 0 0 0 0,4 0 0 0 0,1 0 0 0 0,-2 0 0 0 0,-2 0 0 0 0,2 0 0 0 0,4 0 0 0 0,0 0 0 0 0,-2 0 0 0 0,2 0 0 0 0,-2 0 0 0 0,3 0 0 0 0,-2 0 0 0 0,-3 0 0 0 0,-2 4 0 0 0,-3 2 0 0 0,-1 0 0 0 0,-2-2 0 0 0,-1 0 0 0 0,0-2 0 0 0,0-1 0 0 0,0-1 0 0 0,0 0 0 0 0,0 5 0 0 0,1 0 0 0 0,-1 1 0 0 0,0-2 0 0 0,1-1 0 0 0,4-1 0 0 0,1-1 0 0 0,5 0 0 0 0,0-1 0 0 0,3-1 0 0 0,-1 1 0 0 0,-2 0 0 0 0,-4 0 0 0 0,-2 0 0 0 0,-2 0 0 0 0,-2 0 0 0 0,-1 0 0 0 0,0 0 0 0 0,0 0 0 0 0,0 0 0 0 0,0 0 0 0 0,0 0 0 0 0,1 0 0 0 0,-1 0 0 0 0,0 0 0 0 0,1 0 0 0 0,-1 0 0 0 0,1 0 0 0 0,-1 0 0 0 0,5 0 0 0 0,6 0 0 0 0,1 0 0 0 0,-1 0 0 0 0,-2 0 0 0 0,-4 0 0 0 0,-1 0 0 0 0,-2 0 0 0 0,-1 0 0 0 0,-1 0 0 0 0,0 0 0 0 0,0 0 0 0 0,0 0 0 0 0,0 0 0 0 0,0 0 0 0 0,1 0 0 0 0,-1 0 0 0 0,0 0 0 0 0,1 0 0 0 0,-1 0 0 0 0,1 0 0 0 0,-1 0 0 0 0,1 0 0 0 0,-1 0 0 0 0,1 0 0 0 0,-1 0 0 0 0,1 0 0 0 0,-1 0 0 0 0,1 0 0 0 0,-1 0 0 0 0,1 0 0 0 0,-1 0 0 0 0,0 0 0 0 0,1 0 0 0 0,-1 0 0 0 0,1 0 0 0 0,-1 0 0 0 0,1 0 0 0 0,-1 0 0 0 0,1 0 0 0 0,-1 0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20662 19918 16383 0 0,'-1'4'0'0'0,"-1"7"0"0"0,1 5 0 0 0,0 5 0 0 0,0 3 0 0 0,0 2 0 0 0,1 1 0 0 0,0 1 0 0 0,0-1 0 0 0,0 1 0 0 0,0-1 0 0 0,0 0 0 0 0,0 0 0 0 0,0-1 0 0 0,0 1 0 0 0,0-1 0 0 0,5-4 0 0 0,5-6 0 0 0,6-6 0 0 0,5-4 0 0 0,3-4 0 0 0,2-2 0 0 0,1 0 0 0 0,1-1 0 0 0,0-1 0 0 0,-1 1 0 0 0,0 1 0 0 0,-4 4 0 0 0,-3 2 0 0 0,1-1 0 0 0,1 0 0 0 0,1-2 0 0 0,2-1 0 0 0,0-1 0 0 0,1 0 0 0 0,0-1 0 0 0,1 0 0 0 0,0-1 0 0 0,-1 1 0 0 0,1 0 0 0 0,0 0 0 0 0,-5 4 0 0 0,-2 2 0 0 0,1 0 0 0 0,1-2 0 0 0,1 0 0 0 0,1 2 0 0 0,2 1 0 0 0,0-1 0 0 0,0-1 0 0 0,1-2 0 0 0,0-1 0 0 0,-1-1 0 0 0,1-1 0 0 0,0 0 0 0 0,-1 0 0 0 0,1-1 0 0 0,-1 1 0 0 0,1 0 0 0 0,-1 0 0 0 0,1 0 0 0 0,-1-1 0 0 0,0 1 0 0 0,1 0 0 0 0,-1 1 0 0 0,1-1 0 0 0,-1 0 0 0 0,1 0 0 0 0,-1 0 0 0 0,1 0 0 0 0,-1 0 0 0 0,1 0 0 0 0,-1 0 0 0 0,0 0 0 0 0,-4 4 0 0 0,-1 2 0 0 0,0 0 0 0 0,0-2 0 0 0,3 0 0 0 0,0-2 0 0 0,1-1 0 0 0,2-1 0 0 0,-1 0 0 0 0,1 0 0 0 0,-1 0 0 0 0,1-1 0 0 0,0 1 0 0 0,-1 0 0 0 0,1 0 0 0 0,-1 0 0 0 0,1 0 0 0 0,-1 0 0 0 0,-4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20747 20511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20634 20562 16383 0 0,'3'0'0'0'0,"6"0"0"0"0,6 0 0 0 0,5 0 0 0 0,3 0 0 0 0,3 0 0 0 0,0 0 0 0 0,2 0 0 0 0,0 0 0 0 0,-1 0 0 0 0,0 0 0 0 0,0 0 0 0 0,0 0 0 0 0,0 0 0 0 0,-1 0 0 0 0,1 0 0 0 0,-1 0 0 0 0,0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0,-4-4 0 0 0,-1-2 0 0 0,0 0 0 0 0,1 2 0 0 0,1 0 0 0 0,1 2 0 0 0,1 1 0 0 0,2 1 0 0 0,-1 0 0 0 0,-4-5 0 0 0,-1 0 0 0 0,0-1 0 0 0,1 2 0 0 0,1 1 0 0 0,2 1 0 0 0,0 1 0 0 0,1 0 0 0 0,1 1 0 0 0,-1 1 0 0 0,1-1 0 0 0,0 0 0 0 0,-1 0 0 0 0,1 0 0 0 0,0 0 0 0 0,-1 0 0 0 0,1 0 0 0 0,-1 0 0 0 0,0 0 0 0 0,1 0 0 0 0,-1 0 0 0 0,1 0 0 0 0,-1 0 0 0 0,1 0 0 0 0,-1 0 0 0 0,1 0 0 0 0,-1 0 0 0 0,0 0 0 0 0,1 0 0 0 0,-1 0 0 0 0,1 0 0 0 0,-1 0 0 0 0,1 0 0 0 0,-1 0 0 0 0,-4-4 0 0 0,-1-2 0 0 0,-5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24585 20539 16383 0 0,'3'0'0'0'0,"6"0"0"0"0,6 0 0 0 0,5 0 0 0 0,3 0 0 0 0,3 0 0 0 0,1 0 0 0 0,0 0 0 0 0,1 0 0 0 0,-1 0 0 0 0,0 0 0 0 0,0 0 0 0 0,0 0 0 0 0,0 0 0 0 0,-1 0 0 0 0,1 0 0 0 0,-1 0 0 0 0,0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11615 9985 16383 0 0,'6'0'0'0'0,"9"0"0"0"0,7 0 0 0 0,7 0 0 0 0,10 0 0 0 0,12 0 0 0 0,2 0 0 0 0,0 0 0 0 0,-4 0 0 0 0,-4 0 0 0 0,-4 0 0 0 0,-1 0 0 0 0,-3 0 0 0 0,-1 0 0 0 0,0 0 0 0 0,0 0 0 0 0,0 0 0 0 0,6 0 0 0 0,2 0 0 0 0,1 0 0 0 0,-3 0 0 0 0,-1 0 0 0 0,-1 0 0 0 0,-2 0 0 0 0,-1 6 0 0 0,-1 3 0 0 0,0-1 0 0 0,1-2 0 0 0,-1-2 0 0 0,6-1 0 0 0,3-1 0 0 0,5-2 0 0 0,7 0 0 0 0,1 0 0 0 0,1 0 0 0 0,-2-1 0 0 0,-4 1 0 0 0,-6 0 0 0 0,-4 0 0 0 0,-4 0 0 0 0,5 0 0 0 0,0 0 0 0 0,0 0 0 0 0,-2 0 0 0 0,-2 0 0 0 0,5 0 0 0 0,0 0 0 0 0,0 0 0 0 0,-2 0 0 0 0,-3 0 0 0 0,-1 0 0 0 0,-1 0 0 0 0,-1 0 0 0 0,-1 0 0 0 0,7 0 0 0 0,1 0 0 0 0,0 0 0 0 0,-2 0 0 0 0,-1 0 0 0 0,5 0 0 0 0,0 0 0 0 0,-1 0 0 0 0,4 0 0 0 0,0 0 0 0 0,-2 0 0 0 0,-3 0 0 0 0,-3 0 0 0 0,-2 0 0 0 0,-1 0 0 0 0,-2 0 0 0 0,1 0 0 0 0,5 0 0 0 0,2 0 0 0 0,6 0 0 0 0,1 0 0 0 0,-3 0 0 0 0,-2 0 0 0 0,-4 0 0 0 0,-2 0 0 0 0,-2 0 0 0 0,-1 0 0 0 0,-1 0 0 0 0,0 0 0 0 0,0 0 0 0 0,0 0 0 0 0,0 0 0 0 0,0 0 0 0 0,1 0 0 0 0,-1 0 0 0 0,1 0 0 0 0,5 0 0 0 0,9 0 0 0 0,2 0 0 0 0,-2 0 0 0 0,-4 0 0 0 0,-3 0 0 0 0,-3 0 0 0 0,3 0 0 0 0,2 0 0 0 0,-2 0 0 0 0,4 0 0 0 0,1 0 0 0 0,-3 0 0 0 0,-2 0 0 0 0,-2 0 0 0 0,-3 0 0 0 0,-2 0 0 0 0,0 0 0 0 0,-1 0 0 0 0,6 0 0 0 0,3 0 0 0 0,5 0 0 0 0,7 0 0 0 0,0 0 0 0 0,-4 0 0 0 0,2 0 0 0 0,-2 0 0 0 0,-5 0 0 0 0,-3 0 0 0 0,-4 0 0 0 0,-2 0 0 0 0,-2 0 0 0 0,-1 0 0 0 0,0 0 0 0 0,0 0 0 0 0,0 0 0 0 0,0 0 0 0 0,0 0 0 0 0,0 0 0 0 0,0 0 0 0 0,1 0 0 0 0,-1 0 0 0 0,1 0 0 0 0,-1 0 0 0 0,1 0 0 0 0,-1 0 0 0 0,1 0 0 0 0,-1 0 0 0 0,1 0 0 0 0,-1 0 0 0 0,1-6 0 0 0,-1-3 0 0 0,1 1 0 0 0,-1 2 0 0 0,7 2 0 0 0,2 1 0 0 0,-1 1 0 0 0,-1 2 0 0 0,-2 0 0 0 0,5 0 0 0 0,6 0 0 0 0,7 1 0 0 0,0-1 0 0 0,3 0 0 0 0,-4 0 0 0 0,-6 0 0 0 0,-4 0 0 0 0,-5 0 0 0 0,-4 0 0 0 0,-1 0 0 0 0,-2 0 0 0 0,-1 0 0 0 0,1 0 0 0 0,-1 0 0 0 0,1 0 0 0 0,0 0 0 0 0,6 0 0 0 0,3-6 0 0 0,-1-2 0 0 0,-1 0 0 0 0,-2 2 0 0 0,-1 1 0 0 0,-2 2 0 0 0,-1 2 0 0 0,-1 0 0 0 0,1 1 0 0 0,-1 0 0 0 0,0 1 0 0 0,0-1 0 0 0,0 0 0 0 0,1 1 0 0 0,-1-1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0,0 0 0 0 0,1 0 0 0 0,-1 0 0 0 0,1 0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18098 9948 16383 0 0,'6'0'0'0'0,"8"0"0"0"0,8 0 0 0 0,7 0 0 0 0,11 0 0 0 0,10 0 0 0 0,4 0 0 0 0,-2 0 0 0 0,-3 0 0 0 0,-4 0 0 0 0,-3 0 0 0 0,-3 0 0 0 0,-2 0 0 0 0,0 0 0 0 0,-1 0 0 0 0,-1 0 0 0 0,1 0 0 0 0,0 0 0 0 0,0 0 0 0 0,1 0 0 0 0,-1 0 0 0 0,0 0 0 0 0,1 0 0 0 0,-1 0 0 0 0,1 0 0 0 0,-1 0 0 0 0,1 0 0 0 0,-1 0 0 0 0,1 0 0 0 0,-1 0 0 0 0,1 0 0 0 0,6 0 0 0 0,8 0 0 0 0,1 0 0 0 0,-1 0 0 0 0,2 0 0 0 0,0 0 0 0 0,1 0 0 0 0,12 0 0 0 0,0 0 0 0 0,-5 0 0 0 0,0 0 0 0 0,8 0 0 0 0,4 0 0 0 0,3 0 0 0 0,7 0 0 0 0,-5 0 0 0 0,-3 0 0 0 0,-1 0 0 0 0,-8 0 0 0 0,-9 0 0 0 0,-7 0 0 0 0,-7 0 0 0 0,-4 0 0 0 0,-2 0 0 0 0,-2 0 0 0 0,0 0 0 0 0,0 0 0 0 0,6 0 0 0 0,15 0 0 0 0,5 0 0 0 0,3 0 0 0 0,4 0 0 0 0,3 0 0 0 0,-5 0 0 0 0,-7 0 0 0 0,-8 0 0 0 0,-6 0 0 0 0,-4 0 0 0 0,-4 0 0 0 0,-1 0 0 0 0,-1 0 0 0 0,7 0 0 0 0,7 0 0 0 0,3 0 0 0 0,4 0 0 0 0,-1 0 0 0 0,-3 0 0 0 0,-5 0 0 0 0,-4 0 0 0 0,-3 0 0 0 0,-2 0 0 0 0,-2 0 0 0 0,0 0 0 0 0,0 0 0 0 0,-1 0 0 0 0,1 0 0 0 0,0 0 0 0 0,7 0 0 0 0,8 0 0 0 0,7 0 0 0 0,1 0 0 0 0,3 0 0 0 0,2 0 0 0 0,-2 0 0 0 0,-7 0 0 0 0,-5 0 0 0 0,-6 0 0 0 0,-4 0 0 0 0,4 0 0 0 0,0 0 0 0 0,0 0 0 0 0,4 0 0 0 0,0 0 0 0 0,-2 0 0 0 0,4 0 0 0 0,0 0 0 0 0,-3 0 0 0 0,-3 0 0 0 0,-3 0 0 0 0,-2 0 0 0 0,-2 0 0 0 0,0 0 0 0 0,5 0 0 0 0,9 0 0 0 0,1 0 0 0 0,10 0 0 0 0,14 0 0 0 0,6 0 0 0 0,-4 0 0 0 0,-4 0 0 0 0,-2 0 0 0 0,-6 0 0 0 0,-9 0 0 0 0,-8 0 0 0 0,-5 0 0 0 0,-5 0 0 0 0,-3 0 0 0 0,0 0 0 0 0,-1 0 0 0 0,0 0 0 0 0,6 0 0 0 0,3 0 0 0 0,6 0 0 0 0,1 0 0 0 0,-3 0 0 0 0,4 0 0 0 0,-1 0 0 0 0,-3 0 0 0 0,-4 0 0 0 0,-2 0 0 0 0,-3 0 0 0 0,-2 0 0 0 0,-1 0 0 0 0,0 0 0 0 0,6 0 0 0 0,9 0 0 0 0,1 0 0 0 0,-2 0 0 0 0,-3 0 0 0 0,-3 0 0 0 0,-3 0 0 0 0,-3 0 0 0 0,0 0 0 0 0,-2 0 0 0 0,0 0 0 0 0,-7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10398 12694 16383 0 0,'6'0'0'0'0,"9"0"0"0"0,7 0 0 0 0,7 0 0 0 0,4 0 0 0 0,3 0 0 0 0,1 0 0 0 0,1 0 0 0 0,1 0 0 0 0,-2 0 0 0 0,1 0 0 0 0,-1 0 0 0 0,0 0 0 0 0,-1 0 0 0 0,1 0 0 0 0,-1 0 0 0 0,1 0 0 0 0,-1 0 0 0 0,1 0 0 0 0,-1 0 0 0 0,1 0 0 0 0,-1 0 0 0 0,7 0 0 0 0,2 0 0 0 0,-1 0 0 0 0,-1 0 0 0 0,-2 0 0 0 0,-2 0 0 0 0,-1 0 0 0 0,-1 0 0 0 0,6 0 0 0 0,8 0 0 0 0,1 0 0 0 0,4 0 0 0 0,0 0 0 0 0,-5 0 0 0 0,-4 0 0 0 0,-4 0 0 0 0,-3 0 0 0 0,-2 0 0 0 0,-2 0 0 0 0,0 0 0 0 0,0 0 0 0 0,-1 0 0 0 0,1 0 0 0 0,0 0 0 0 0,1 0 0 0 0,-1 0 0 0 0,0 0 0 0 0,1 0 0 0 0,-1 0 0 0 0,1 0 0 0 0,-1 0 0 0 0,1 0 0 0 0,-1 0 0 0 0,1 0 0 0 0,-1 0 0 0 0,1 0 0 0 0,-1 0 0 0 0,1 0 0 0 0,-1 0 0 0 0,1 0 0 0 0,-1 0 0 0 0,1 0 0 0 0,-1 0 0 0 0,7 0 0 0 0,2 0 0 0 0,-1 0 0 0 0,-1 0 0 0 0,-2 0 0 0 0,-2 0 0 0 0,-1 0 0 0 0,-1 0 0 0 0,6 0 0 0 0,2 0 0 0 0,5 0 0 0 0,1 0 0 0 0,-3 0 0 0 0,-2 0 0 0 0,-4 0 0 0 0,-2 0 0 0 0,-2 0 0 0 0,-1 0 0 0 0,-1 0 0 0 0,0 0 0 0 0,0 0 0 0 0,0 0 0 0 0,6 0 0 0 0,2 0 0 0 0,1 0 0 0 0,-3 0 0 0 0,-1 0 0 0 0,-1 0 0 0 0,-2 0 0 0 0,-1 0 0 0 0,-1 0 0 0 0,0 0 0 0 0,1 0 0 0 0,-1 0 0 0 0,0 0 0 0 0,0 0 0 0 0,1 0 0 0 0,-1 0 0 0 0,1 0 0 0 0,-1 0 0 0 0,1 0 0 0 0,-1 0 0 0 0,1 0 0 0 0,-1 0 0 0 0,1 0 0 0 0,-1 0 0 0 0,1 0 0 0 0,-1 0 0 0 0,1 0 0 0 0,-1 0 0 0 0,1 0 0 0 0,-1 0 0 0 0,1 0 0 0 0,-1 0 0 0 0,1 0 0 0 0,-1 0 0 0 0,1 0 0 0 0,5 0 0 0 0,3 0 0 0 0,-1 0 0 0 0,-1 0 0 0 0,-2 0 0 0 0,-2 0 0 0 0,-1 0 0 0 0,0-6 0 0 0,-2-2 0 0 0,0 0 0 0 0,0 1 0 0 0,1 3 0 0 0,-7-5 0 0 0,-2-1 0 0 0,0 2 0 0 0,2 1 0 0 0,2 3 0 0 0,2 2 0 0 0,1 1 0 0 0,1 0 0 0 0,0 1 0 0 0,1 1 0 0 0,0-1 0 0 0,0 1 0 0 0,0-1 0 0 0,-1 0 0 0 0,7 0 0 0 0,2 0 0 0 0,-1 0 0 0 0,-1 0 0 0 0,-2 0 0 0 0,-2 0 0 0 0,-1 0 0 0 0,-1 0 0 0 0,0 0 0 0 0,-1 0 0 0 0,0 0 0 0 0,0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5001 7357 16383 0 0,'16'-1'0'0'0,"29"1"0"0"0,-3 0 0 0 0,-1 0 0 0 0,-1-1 0 0 0,-2 1 0 0 0,-1 0 0 0 0,-1 0 0 0 0,1 0 0 0 0,-1 0 0 0 0,0 0 0 0 0,0 0 0 0 0,0 0 0 0 0,1 0 0 0 0,-1 0 0 0 0,1 7 0 0 0,5 1 0 0 0,3 0 0 0 0,-1-2 0 0 0,-1-1 0 0 0,-2-3 0 0 0,-1 0 0 0 0,-2-2 0 0 0,-1 1 0 0 0,-1 4 0 0 0,0 3 0 0 0,1 0 0 0 0,-1-2 0 0 0,0-2 0 0 0,0-1 0 0 0,1-2 0 0 0,-1 0 0 0 0,0-1 0 0 0,1 0 0 0 0,-1-1 0 0 0,1 1 0 0 0,0 0 0 0 0,-1 0 0 0 0,1-1 0 0 0,-1 1 0 0 0,1 0 0 0 0,-1 0 0 0 0,1 0 0 0 0,5 0 0 0 0,3 0 0 0 0,-1 0 0 0 0,-7 7 0 0 0,-4 1 0 0 0,-2 0 0 0 0,1-2 0 0 0,0-1 0 0 0,2-3 0 0 0,1 0 0 0 0,0-2 0 0 0,1 1 0 0 0,1-2 0 0 0,0 1 0 0 0,-1 0 0 0 0,1-1 0 0 0,6 1 0 0 0,2 0 0 0 0,-1 0 0 0 0,-1 0 0 0 0,-2 0 0 0 0,-2 0 0 0 0,-1 0 0 0 0,6 0 0 0 0,7 0 0 0 0,1 0 0 0 0,5 0 0 0 0,-2 0 0 0 0,-4 0 0 0 0,-4 0 0 0 0,2 0 0 0 0,-1 0 0 0 0,-2 0 0 0 0,-3 0 0 0 0,-3 0 0 0 0,-1 0 0 0 0,4 0 0 0 0,2 0 0 0 0,-1 0 0 0 0,-2 0 0 0 0,-2 0 0 0 0,-1 0 0 0 0,-1 0 0 0 0,-1 0 0 0 0,-1 0 0 0 0,0 0 0 0 0,1 0 0 0 0,-1 0 0 0 0,0 0 0 0 0,0 0 0 0 0,1 0 0 0 0,-1 0 0 0 0,1 0 0 0 0,-1 0 0 0 0,1 0 0 0 0,-1 0 0 0 0,1 0 0 0 0,-1 0 0 0 0,1 0 0 0 0,-1 0 0 0 0,1 0 0 0 0,-1 0 0 0 0,1 0 0 0 0,-1 0 0 0 0,1 0 0 0 0,-1 0 0 0 0,7 0 0 0 0,2 0 0 0 0,-1 0 0 0 0,-1 0 0 0 0,-2 0 0 0 0,-2 0 0 0 0,-1 0 0 0 0,-1 0 0 0 0,0 0 0 0 0,-1 0 0 0 0,0 0 0 0 0,0 0 0 0 0,0 0 0 0 0,1 0 0 0 0,-1 0 0 0 0,0 0 0 0 0,1 0 0 0 0,-1 0 0 0 0,1 0 0 0 0,-1 0 0 0 0,1 0 0 0 0,-1 0 0 0 0,1 0 0 0 0,6 0 0 0 0,1 0 0 0 0,1 0 0 0 0,-2 0 0 0 0,-2 0 0 0 0,-2 0 0 0 0,-1 0 0 0 0,-1 0 0 0 0,-1 0 0 0 0,1 0 0 0 0,-1 0 0 0 0,0 0 0 0 0,0 0 0 0 0,1 0 0 0 0,-1 0 0 0 0,0 0 0 0 0,1 0 0 0 0,-1 0 0 0 0,1 0 0 0 0,-1 0 0 0 0,1 0 0 0 0,-1 0 0 0 0,1 0 0 0 0,-1 0 0 0 0,1 0 0 0 0,-7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5027 10038 16383 0 0,'2'0'0'0'0,"35"0"0"0"0,-1 0 0 0 0,1 0 0 0 0,-1 0 0 0 0,1 0 0 0 0,-1 0 0 0 0,1 0 0 0 0,-1 0 0 0 0,1 0 0 0 0,-1 0 0 0 0,1 0 0 0 0,-1 0 0 0 0,1 0 0 0 0,-1 0 0 0 0,1 0 0 0 0,-1 0 0 0 0,1 0 0 0 0,-1 0 0 0 0,7 0 0 0 0,2 0 0 0 0,-1 0 0 0 0,-1 0 0 0 0,-2 0 0 0 0,-2 0 0 0 0,-1 0 0 0 0,5 0 0 0 0,2 0 0 0 0,-1 0 0 0 0,-1 0 0 0 0,-3 0 0 0 0,-1 0 0 0 0,-1 0 0 0 0,-1 0 0 0 0,0 0 0 0 0,-1 0 0 0 0,0 0 0 0 0,0 0 0 0 0,0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0,7 0 0 0 0,2 0 0 0 0,-1 0 0 0 0,-1 0 0 0 0,-2 0 0 0 0,-2 0 0 0 0,-1 0 0 0 0,-1 0 0 0 0,0 0 0 0 0,-1 0 0 0 0,0 0 0 0 0,0 0 0 0 0,1 0 0 0 0,-1 0 0 0 0,0 0 0 0 0,1 0 0 0 0,-1 0 0 0 0,1 0 0 0 0,-1 0 0 0 0,1 0 0 0 0,-1 0 0 0 0,1 0 0 0 0,-1 0 0 0 0,1 0 0 0 0,-1 0 0 0 0,1 0 0 0 0,5 0 0 0 0,3 0 0 0 0,6 0 0 0 0,0 0 0 0 0,-2 0 0 0 0,-4 0 0 0 0,4 0 0 0 0,-1 0 0 0 0,-2 0 0 0 0,3 0 0 0 0,0 0 0 0 0,-2 0 0 0 0,-3 0 0 0 0,-3 0 0 0 0,-3 0 0 0 0,0 0 0 0 0,-2 0 0 0 0,1 0 0 0 0,-1 0 0 0 0,-1 0 0 0 0,2 0 0 0 0,-1 0 0 0 0,0 0 0 0 0,0 0 0 0 0,1 0 0 0 0,6 0 0 0 0,8 0 0 0 0,1 0 0 0 0,-1 0 0 0 0,-4 0 0 0 0,-3 0 0 0 0,-3 0 0 0 0,-3 0 0 0 0,0 0 0 0 0,-2 0 0 0 0,0 0 0 0 0,-1 0 0 0 0,1 0 0 0 0,0 0 0 0 0,1 0 0 0 0,-1 0 0 0 0,0 0 0 0 0,1 0 0 0 0,-1 0 0 0 0,1 0 0 0 0,-1 0 0 0 0,1 0 0 0 0,5 0 0 0 0,3 0 0 0 0,0 0 0 0 0,-3 0 0 0 0,-1 0 0 0 0,-1 0 0 0 0,-2 0 0 0 0,-1 0 0 0 0,6 0 0 0 0,1 0 0 0 0,6 0 0 0 0,1 0 0 0 0,-2 0 0 0 0,2 0 0 0 0,0 0 0 0 0,-3 0 0 0 0,-4 0 0 0 0,3 0 0 0 0,1 0 0 0 0,-3 0 0 0 0,-2 0 0 0 0,-3 0 0 0 0,-1 0 0 0 0,-2 0 0 0 0,0 0 0 0 0,-1 0 0 0 0,0 0 0 0 0,0 0 0 0 0,0 0 0 0 0,0 0 0 0 0,1 0 0 0 0,-1 0 0 0 0,1 0 0 0 0,-1 0 0 0 0,-6-6 0 0 0,5-2 0 0 0,2 0 0 0 0,1 2 0 0 0,0 1 0 0 0,0 2 0 0 0,0 2 0 0 0,-1 0 0 0 0,1 1 0 0 0,-2 0 0 0 0,1 1 0 0 0,-1-1 0 0 0,1 0 0 0 0,-1 1 0 0 0,1-1 0 0 0,-1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06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5080 12684 16383 0 0,'2'0'0'0'0,"35"0"0"0"0,-1 0 0 0 0,1 0 0 0 0,-1 0 0 0 0,1 0 0 0 0,-1 0 0 0 0,1 0 0 0 0,-1 0 0 0 0,1 0 0 0 0,-1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0,6 0 0 0 0,1 0 0 0 0,1 0 0 0 0,-3 0 0 0 0,-1 0 0 0 0,-1 0 0 0 0,-2 0 0 0 0,-1 0 0 0 0,-1 0 0 0 0,1 0 0 0 0,-1 0 0 0 0,0 0 0 0 0,0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0,-1-6 0 0 0,1-2 0 0 0,-1 0 0 0 0,1 1 0 0 0,-1 3 0 0 0,0 1 0 0 0,1 2 0 0 0,-1 0 0 0 0,1 1 0 0 0,-1 0 0 0 0,1 1 0 0 0,-1-1 0 0 0,1 0 0 0 0,-1 0 0 0 0,1 0 0 0 0,-1 1 0 0 0,1-1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0,-7 6 0 0 0,-2 2 0 0 0,1 0 0 0 0,1-2 0 0 0,2 5 0 0 0,2 0 0 0 0,1-2 0 0 0,0-2 0 0 0,2-2 0 0 0,-7-3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3T10:42:28.1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3969 7435 16383 0 0,'6'0'0'0'0,"8"0"0"0"0,9 0 0 0 0,5 0 0 0 0,6 0 0 0 0,2 0 0 0 0,1 0 0 0 0,1 0 0 0 0,0 0 0 0 0,0 0 0 0 0,-7 6 0 0 0,-2 3 0 0 0,0-1 0 0 0,1-2 0 0 0,2-2 0 0 0,2-1 0 0 0,1-1 0 0 0,1-2 0 0 0,0 0 0 0 0,1 0 0 0 0,0 0 0 0 0,0-1 0 0 0,-1 1 0 0 0,1 0 0 0 0,0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0,0 0 0 0 0,1 0 0 0 0,-1 0 0 0 0,1 0 0 0 0,-1 0 0 0 0,1 0 0 0 0,-1 0 0 0 0,1 0 0 0 0,-1 0 0 0 0,1-6 0 0 0,-1-3 0 0 0,1 1 0 0 0,6 2 0 0 0,1 2 0 0 0,1 1 0 0 0,-2 1 0 0 0,-2 2 0 0 0,-2 0 0 0 0,-1 0 0 0 0,-1 0 0 0 0,-1 1 0 0 0,1-1 0 0 0,-1 0 0 0 0,0 0 0 0 0,0 0 0 0 0,0 0 0 0 0,1 0 0 0 0,-1 0 0 0 0,1 0 0 0 0,-1 0 0 0 0,1 0 0 0 0,-1 0 0 0 0,1 0 0 0 0,-1 0 0 0 0,1 0 0 0 0,-1 0 0 0 0,1 0 0 0 0,-1 0 0 0 0,1 0 0 0 0,-1 0 0 0 0,1 0 0 0 0,-1 0 0 0 0,7 0 0 0 0,2 0 0 0 0,-1 0 0 0 0,-1 0 0 0 0,-2 0 0 0 0,-2 0 0 0 0,-1 0 0 0 0,-1 0 0 0 0,0 0 0 0 0,-1 0 0 0 0,0 0 0 0 0,7 0 0 0 0,1 0 0 0 0,0 0 0 0 0,-1 0 0 0 0,-2 0 0 0 0,-2 0 0 0 0,-1 0 0 0 0,-1 0 0 0 0,0 0 0 0 0,-1 0 0 0 0,0 0 0 0 0,0 0 0 0 0,0 0 0 0 0,1 0 0 0 0,-1 0 0 0 0,1 0 0 0 0,-1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7.png"/><Relationship Id="rId4" Type="http://schemas.openxmlformats.org/officeDocument/2006/relationships/image" Target="../media/image140.png"/><Relationship Id="rId9" Type="http://schemas.openxmlformats.org/officeDocument/2006/relationships/customXml" Target="../ink/ink6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8.xml"/><Relationship Id="rId18" Type="http://schemas.openxmlformats.org/officeDocument/2006/relationships/customXml" Target="../ink/ink21.xml"/><Relationship Id="rId3" Type="http://schemas.openxmlformats.org/officeDocument/2006/relationships/customXml" Target="../ink/ink13.xml"/><Relationship Id="rId21" Type="http://schemas.openxmlformats.org/officeDocument/2006/relationships/customXml" Target="../ink/ink23.xml"/><Relationship Id="rId7" Type="http://schemas.openxmlformats.org/officeDocument/2006/relationships/customXml" Target="../ink/ink15.xml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image" Target="../media/image27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7.xml"/><Relationship Id="rId24" Type="http://schemas.openxmlformats.org/officeDocument/2006/relationships/image" Target="../media/image36.png"/><Relationship Id="rId5" Type="http://schemas.openxmlformats.org/officeDocument/2006/relationships/customXml" Target="../ink/ink14.xml"/><Relationship Id="rId15" Type="http://schemas.openxmlformats.org/officeDocument/2006/relationships/image" Target="../media/image32.png"/><Relationship Id="rId23" Type="http://schemas.openxmlformats.org/officeDocument/2006/relationships/customXml" Target="../ink/ink24.xml"/><Relationship Id="rId10" Type="http://schemas.openxmlformats.org/officeDocument/2006/relationships/image" Target="../media/image30.png"/><Relationship Id="rId19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customXml" Target="../ink/ink16.xml"/><Relationship Id="rId14" Type="http://schemas.openxmlformats.org/officeDocument/2006/relationships/customXml" Target="../ink/ink19.xml"/><Relationship Id="rId2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15" y="177772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Smart Assist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616" y="3632962"/>
            <a:ext cx="7766936" cy="1096899"/>
          </a:xfrm>
        </p:spPr>
        <p:txBody>
          <a:bodyPr/>
          <a:lstStyle/>
          <a:p>
            <a:pPr algn="ctr"/>
            <a:r>
              <a:rPr lang="en-US" sz="2400" dirty="0"/>
              <a:t>An AI powered chatbot for assisting NOC Engineers by handling customer queries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F437-DB1E-139D-1F4F-BFCB4CD1B5A7}"/>
              </a:ext>
            </a:extLst>
          </p:cNvPr>
          <p:cNvSpPr txBox="1"/>
          <p:nvPr/>
        </p:nvSpPr>
        <p:spPr>
          <a:xfrm>
            <a:off x="4713003" y="625175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By Sanjiv. T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F265-E50A-7E0B-00A7-E264307C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7081" cy="1320800"/>
          </a:xfrm>
        </p:spPr>
        <p:txBody>
          <a:bodyPr/>
          <a:lstStyle/>
          <a:p>
            <a:r>
              <a:rPr lang="en-US" dirty="0"/>
              <a:t>NOC operation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CB2E-EAAB-1025-2EDA-315A53E5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8928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200" dirty="0"/>
              <a:t>Level 1 Engineer: Interacts with customer, notes their issue and raises an instance ticket. The mode of interaction is either through chat, phone call or mail.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Level 2 Engineer (Technical Engineer): Gathers technical details once an instance ticket is created, debugs the issue and raises a problem ticket.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Level 3 Engineer (Field Engineer): Raises change management ticket once the instance ticket is created.</a:t>
            </a:r>
          </a:p>
        </p:txBody>
      </p:sp>
    </p:spTree>
    <p:extLst>
      <p:ext uri="{BB962C8B-B14F-4D97-AF65-F5344CB8AC3E}">
        <p14:creationId xmlns:p14="http://schemas.microsoft.com/office/powerpoint/2010/main" val="26648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F265-E50A-7E0B-00A7-E264307C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7081" cy="1320800"/>
          </a:xfrm>
        </p:spPr>
        <p:txBody>
          <a:bodyPr/>
          <a:lstStyle/>
          <a:p>
            <a:r>
              <a:rPr lang="en-US" dirty="0"/>
              <a:t>NOC operation process with Smart Assist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CB2E-EAAB-1025-2EDA-315A53E5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934"/>
            <a:ext cx="9989288" cy="4800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200" dirty="0"/>
              <a:t>Level 1 Engineer: Smart Assist Interacts with customer through chat,  verifies identity and notes the issue.</a:t>
            </a:r>
          </a:p>
          <a:p>
            <a:pPr marL="0" indent="0">
              <a:buNone/>
            </a:pPr>
            <a:r>
              <a:rPr lang="en-US" sz="2200" dirty="0"/>
              <a:t>    Benefit: Number of instance tickets reduces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Level 2 Engineer (Technical Engineer): Smart Assist displays the required technical data simultaneously, debugs the issue and creates a ticket.</a:t>
            </a:r>
          </a:p>
          <a:p>
            <a:pPr marL="0" indent="0">
              <a:buNone/>
            </a:pPr>
            <a:r>
              <a:rPr lang="en-US" sz="2200" dirty="0"/>
              <a:t>    Benefit: Number of problem tickets reduces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Level 3 Engineer (Field Engineer): Smart Assist decides which issues should be assigned to a Field Engineer.</a:t>
            </a:r>
          </a:p>
          <a:p>
            <a:pPr marL="0" indent="0">
              <a:buNone/>
            </a:pPr>
            <a:r>
              <a:rPr lang="en-US" sz="2200" dirty="0"/>
              <a:t>    Benefit: Number of change management tickets reduces</a:t>
            </a:r>
          </a:p>
          <a:p>
            <a:pPr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180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9108-0C93-3FB4-4338-FCDEA4B1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NOC operation with Smart Assist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6944-964D-BB28-1FDD-054994AA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899"/>
            <a:ext cx="9030219" cy="382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Possible Scenarios for given customer issue:</a:t>
            </a:r>
          </a:p>
          <a:p>
            <a:pPr marL="457200" indent="-457200">
              <a:buAutoNum type="arabicParenR"/>
            </a:pPr>
            <a:r>
              <a:rPr lang="en-US" sz="2200" dirty="0"/>
              <a:t>Ticket exists and issue matches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sz="2200" dirty="0"/>
              <a:t>Ticket exists but Issue doesn't match</a:t>
            </a:r>
          </a:p>
          <a:p>
            <a:pPr marL="457200" indent="-457200">
              <a:buAutoNum type="arabicParenR"/>
            </a:pPr>
            <a:r>
              <a:rPr lang="en-US" sz="2200" dirty="0"/>
              <a:t>Ticket doesn't exist but alert log present</a:t>
            </a:r>
          </a:p>
          <a:p>
            <a:pPr marL="457200" indent="-457200">
              <a:buAutoNum type="arabicParenR"/>
            </a:pPr>
            <a:r>
              <a:rPr lang="en-US" sz="2200" dirty="0"/>
              <a:t>Ticket doesn't exist and alert log not present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86A51-6D10-6940-0510-5D43854EB8EC}"/>
              </a:ext>
            </a:extLst>
          </p:cNvPr>
          <p:cNvSpPr txBox="1"/>
          <p:nvPr/>
        </p:nvSpPr>
        <p:spPr>
          <a:xfrm>
            <a:off x="683172" y="4322379"/>
            <a:ext cx="876037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Benefits:</a:t>
            </a:r>
          </a:p>
          <a:p>
            <a:pPr marL="342900" indent="-342900">
              <a:buFont typeface="Wingdings"/>
              <a:buChar char="Ø"/>
            </a:pPr>
            <a:r>
              <a:rPr lang="en-US" sz="2200" dirty="0"/>
              <a:t>Reduces the number of instance tickets, which in turn reduces </a:t>
            </a:r>
            <a:r>
              <a:rPr lang="en-US" sz="2200"/>
              <a:t>the  number of problem tickets and change management </a:t>
            </a:r>
            <a:r>
              <a:rPr lang="en-US" sz="2200" dirty="0"/>
              <a:t>tickets</a:t>
            </a:r>
          </a:p>
          <a:p>
            <a:pPr marL="342900" indent="-342900">
              <a:buFont typeface="Wingdings"/>
              <a:buChar char="Ø"/>
            </a:pPr>
            <a:r>
              <a:rPr lang="en-US" sz="2200" dirty="0"/>
              <a:t>If a ticket is not present, it automatically debugs and raises a ticket</a:t>
            </a:r>
          </a:p>
        </p:txBody>
      </p:sp>
    </p:spTree>
    <p:extLst>
      <p:ext uri="{BB962C8B-B14F-4D97-AF65-F5344CB8AC3E}">
        <p14:creationId xmlns:p14="http://schemas.microsoft.com/office/powerpoint/2010/main" val="7991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6292-107B-FFD9-168E-7A19E83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1" y="609600"/>
            <a:ext cx="8596668" cy="1320800"/>
          </a:xfrm>
        </p:spPr>
        <p:txBody>
          <a:bodyPr/>
          <a:lstStyle/>
          <a:p>
            <a:r>
              <a:rPr lang="en-US" dirty="0"/>
              <a:t>1.Ticket exists and issue matches</a:t>
            </a:r>
          </a:p>
        </p:txBody>
      </p:sp>
      <p:pic>
        <p:nvPicPr>
          <p:cNvPr id="4" name="Content Placeholder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9714D767-2A86-ABD7-4E9F-3C62C891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93" y="1937245"/>
            <a:ext cx="7348820" cy="445884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14883D-CEA4-81DD-A372-FDCB8DE1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8" y="787125"/>
            <a:ext cx="3601107" cy="584867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36177-222C-4CE9-4E60-26ADD2E00811}"/>
              </a:ext>
            </a:extLst>
          </p:cNvPr>
          <p:cNvSpPr txBox="1"/>
          <p:nvPr/>
        </p:nvSpPr>
        <p:spPr>
          <a:xfrm>
            <a:off x="8053551" y="354723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AI 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822B-AC18-A897-2DCB-93DA6AD321F7}"/>
              </a:ext>
            </a:extLst>
          </p:cNvPr>
          <p:cNvSpPr txBox="1"/>
          <p:nvPr/>
        </p:nvSpPr>
        <p:spPr>
          <a:xfrm>
            <a:off x="5938343" y="1405758"/>
            <a:ext cx="26643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Chat interface</a:t>
            </a:r>
          </a:p>
        </p:txBody>
      </p:sp>
    </p:spTree>
    <p:extLst>
      <p:ext uri="{BB962C8B-B14F-4D97-AF65-F5344CB8AC3E}">
        <p14:creationId xmlns:p14="http://schemas.microsoft.com/office/powerpoint/2010/main" val="27720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A8A7-DA4C-0405-02B2-F4BB4DD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86" y="609600"/>
            <a:ext cx="8596668" cy="1320800"/>
          </a:xfrm>
        </p:spPr>
        <p:txBody>
          <a:bodyPr/>
          <a:lstStyle/>
          <a:p>
            <a:r>
              <a:rPr lang="en-US" dirty="0"/>
              <a:t>2.Ticket exists but issue doesn't </a:t>
            </a:r>
            <a:br>
              <a:rPr lang="en-US" dirty="0"/>
            </a:br>
            <a:r>
              <a:rPr lang="en-US" dirty="0"/>
              <a:t>match</a:t>
            </a:r>
          </a:p>
        </p:txBody>
      </p:sp>
      <p:pic>
        <p:nvPicPr>
          <p:cNvPr id="5" name="Content Placeholder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EF328256-1F87-EFAF-2E55-B0BF86C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3" y="1937245"/>
            <a:ext cx="7348820" cy="445884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CD179C-AB4B-F41A-F063-C174A177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8" y="787125"/>
            <a:ext cx="3601107" cy="584867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03E54-5F05-3F8E-420D-058C9EDB70BE}"/>
              </a:ext>
            </a:extLst>
          </p:cNvPr>
          <p:cNvSpPr txBox="1"/>
          <p:nvPr/>
        </p:nvSpPr>
        <p:spPr>
          <a:xfrm>
            <a:off x="5946228" y="150560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70C0"/>
                </a:solidFill>
              </a:rPr>
              <a:t>Chat interface</a:t>
            </a:r>
            <a:r>
              <a:rPr lang="en-US" sz="2200"/>
              <a:t>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22DE4-58EF-F055-5269-E554A750C4C0}"/>
              </a:ext>
            </a:extLst>
          </p:cNvPr>
          <p:cNvSpPr txBox="1"/>
          <p:nvPr/>
        </p:nvSpPr>
        <p:spPr>
          <a:xfrm>
            <a:off x="8035159" y="36260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C00000"/>
                </a:solidFill>
              </a:rPr>
              <a:t>AI window</a:t>
            </a:r>
            <a:r>
              <a:rPr lang="en-US" sz="2200"/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3F3-6EAB-8B98-1179-2D373931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6" y="386255"/>
            <a:ext cx="10160081" cy="1320800"/>
          </a:xfrm>
        </p:spPr>
        <p:txBody>
          <a:bodyPr/>
          <a:lstStyle/>
          <a:p>
            <a:r>
              <a:rPr lang="en-US" dirty="0"/>
              <a:t>3.Ticket does not exist but alert </a:t>
            </a:r>
            <a:br>
              <a:rPr lang="en-US" dirty="0"/>
            </a:br>
            <a:r>
              <a:rPr lang="en-US" dirty="0"/>
              <a:t>log present</a:t>
            </a:r>
          </a:p>
        </p:txBody>
      </p:sp>
      <p:pic>
        <p:nvPicPr>
          <p:cNvPr id="4" name="Content Placeholder 3" descr="A screenshot of a contact us&#10;&#10;Description automatically generated">
            <a:extLst>
              <a:ext uri="{FF2B5EF4-FFF2-40B4-BE49-F238E27FC236}">
                <a16:creationId xmlns:a16="http://schemas.microsoft.com/office/drawing/2014/main" id="{E9549A31-AC22-11CF-664F-DB95C622C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0990" y="597176"/>
            <a:ext cx="3601629" cy="603539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59B950-7633-6F86-209A-5A344C9E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1" y="1838818"/>
            <a:ext cx="7558581" cy="473064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511674-FB32-5660-3EED-8E51E8068561}"/>
              </a:ext>
            </a:extLst>
          </p:cNvPr>
          <p:cNvSpPr txBox="1"/>
          <p:nvPr/>
        </p:nvSpPr>
        <p:spPr>
          <a:xfrm>
            <a:off x="5985641" y="129540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70C0"/>
                </a:solidFill>
              </a:rPr>
              <a:t>Chat interface</a:t>
            </a:r>
            <a:r>
              <a:rPr lang="en-US" sz="2200"/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11F25-5F96-6189-9A68-7442D93F73B6}"/>
              </a:ext>
            </a:extLst>
          </p:cNvPr>
          <p:cNvSpPr txBox="1"/>
          <p:nvPr/>
        </p:nvSpPr>
        <p:spPr>
          <a:xfrm>
            <a:off x="8048297" y="17867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C00000"/>
                </a:solidFill>
              </a:rPr>
              <a:t>AI 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C3BF-5D53-6804-D941-172585CE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96" y="504496"/>
            <a:ext cx="8596668" cy="1320800"/>
          </a:xfrm>
        </p:spPr>
        <p:txBody>
          <a:bodyPr/>
          <a:lstStyle/>
          <a:p>
            <a:r>
              <a:rPr lang="en-US" dirty="0"/>
              <a:t>3.Ticket does not exist but alert </a:t>
            </a:r>
            <a:br>
              <a:rPr lang="en-US" dirty="0"/>
            </a:br>
            <a:r>
              <a:rPr lang="en-US" dirty="0"/>
              <a:t>log present -&gt; Ticket Created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403D4DB-EB49-0626-A84A-99616A2F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1" b="1495"/>
          <a:stretch/>
        </p:blipFill>
        <p:spPr>
          <a:xfrm>
            <a:off x="1189714" y="2051976"/>
            <a:ext cx="9542486" cy="3661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1CCEB4-AE92-F995-C4E7-131285C19299}"/>
                  </a:ext>
                </a:extLst>
              </p14:cNvPr>
              <p14:cNvContentPartPr/>
              <p14:nvPr/>
            </p14:nvContentPartPr>
            <p14:xfrm>
              <a:off x="4519447" y="4348083"/>
              <a:ext cx="3164781" cy="274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1CCEB4-AE92-F995-C4E7-131285C19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453" y="4241252"/>
                <a:ext cx="3272409" cy="24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835FCE-FA44-1EF6-48B6-E8B14DFE06E1}"/>
                  </a:ext>
                </a:extLst>
              </p14:cNvPr>
              <p14:cNvContentPartPr/>
              <p14:nvPr/>
            </p14:nvContentPartPr>
            <p14:xfrm>
              <a:off x="7738241" y="4348655"/>
              <a:ext cx="2666108" cy="1313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835FCE-FA44-1EF6-48B6-E8B14DFE06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4609" y="407555"/>
                <a:ext cx="2773731" cy="78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35D0DC-27E1-5CB2-19ED-142F620EE32F}"/>
                  </a:ext>
                </a:extLst>
              </p14:cNvPr>
              <p14:cNvContentPartPr/>
              <p14:nvPr/>
            </p14:nvContentPartPr>
            <p14:xfrm>
              <a:off x="3915103" y="5674894"/>
              <a:ext cx="2718091" cy="2696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35D0DC-27E1-5CB2-19ED-142F620EE3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1108" y="5568445"/>
                <a:ext cx="2825720" cy="23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6AA802-23B4-CE75-4730-BA2A408D4616}"/>
                  </a:ext>
                </a:extLst>
              </p14:cNvPr>
              <p14:cNvContentPartPr/>
              <p14:nvPr/>
            </p14:nvContentPartPr>
            <p14:xfrm>
              <a:off x="1234965" y="3061111"/>
              <a:ext cx="2192571" cy="4001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6AA802-23B4-CE75-4730-BA2A408D46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1330" y="2953939"/>
                <a:ext cx="2300202" cy="25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EA9528-990E-0CD5-58F6-E47132250517}"/>
                  </a:ext>
                </a:extLst>
              </p14:cNvPr>
              <p14:cNvContentPartPr/>
              <p14:nvPr/>
            </p14:nvContentPartPr>
            <p14:xfrm>
              <a:off x="1248104" y="4374358"/>
              <a:ext cx="3230468" cy="1371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EA9528-990E-0CD5-58F6-E471322505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4113" y="4268896"/>
                <a:ext cx="3338090" cy="22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A45111-C4FA-B977-4CEB-74ACBBB4FAFC}"/>
                  </a:ext>
                </a:extLst>
              </p14:cNvPr>
              <p14:cNvContentPartPr/>
              <p14:nvPr/>
            </p14:nvContentPartPr>
            <p14:xfrm>
              <a:off x="1274380" y="5688152"/>
              <a:ext cx="2573092" cy="2714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A45111-C4FA-B977-4CEB-74ACBBB4FA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0384" y="5581354"/>
                <a:ext cx="2680724" cy="2410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79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2CFF-FDF8-C5E0-01BE-EE7A8B9C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6" y="386255"/>
            <a:ext cx="8596668" cy="1320800"/>
          </a:xfrm>
        </p:spPr>
        <p:txBody>
          <a:bodyPr/>
          <a:lstStyle/>
          <a:p>
            <a:r>
              <a:rPr lang="en-US" dirty="0"/>
              <a:t>4.Ticket does not exist and alert </a:t>
            </a:r>
            <a:br>
              <a:rPr lang="en-US" dirty="0"/>
            </a:br>
            <a:r>
              <a:rPr lang="en-US" dirty="0"/>
              <a:t>log not present</a:t>
            </a:r>
          </a:p>
        </p:txBody>
      </p:sp>
      <p:pic>
        <p:nvPicPr>
          <p:cNvPr id="4" name="Content Placeholder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9D8AF7DF-98C3-EB21-AC7C-590573855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8" y="2016074"/>
            <a:ext cx="7277876" cy="4419427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54703C-49EA-102D-665B-FAE7C6B0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2" y="600896"/>
            <a:ext cx="3747924" cy="606348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5EE86-0EBD-DD13-AC71-2458084B0E53}"/>
              </a:ext>
            </a:extLst>
          </p:cNvPr>
          <p:cNvSpPr txBox="1"/>
          <p:nvPr/>
        </p:nvSpPr>
        <p:spPr>
          <a:xfrm>
            <a:off x="5801710" y="150560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70C0"/>
                </a:solidFill>
              </a:rPr>
              <a:t>Chat interface</a:t>
            </a:r>
            <a:r>
              <a:rPr lang="en-US" sz="2200"/>
              <a:t>​​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0F8D4-04DF-7A9C-4BD6-7F19C9085A44}"/>
              </a:ext>
            </a:extLst>
          </p:cNvPr>
          <p:cNvSpPr txBox="1"/>
          <p:nvPr/>
        </p:nvSpPr>
        <p:spPr>
          <a:xfrm>
            <a:off x="7916917" y="17867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C00000"/>
                </a:solidFill>
              </a:rPr>
              <a:t>AI 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10F-813D-A351-7B56-204C111F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4.Ticket does not exist and alert </a:t>
            </a:r>
            <a:br>
              <a:rPr lang="en-US" dirty="0"/>
            </a:br>
            <a:r>
              <a:rPr lang="en-US" dirty="0"/>
              <a:t>log not present -&gt; Ticket Created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A0859B98-B817-AEB8-42FE-0B9A2C7BA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8301"/>
            <a:ext cx="10370287" cy="411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01406B-DD4A-3229-D0D9-8FA336DC953E}"/>
                  </a:ext>
                </a:extLst>
              </p14:cNvPr>
              <p14:cNvContentPartPr/>
              <p14:nvPr/>
            </p14:nvContentPartPr>
            <p14:xfrm>
              <a:off x="722586" y="3099978"/>
              <a:ext cx="2521022" cy="14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01406B-DD4A-3229-D0D9-8FA336DC9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955" y="2995817"/>
                <a:ext cx="2628644" cy="222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21CF30-F52C-BD87-29E8-EAF9C09C78F1}"/>
                  </a:ext>
                </a:extLst>
              </p14:cNvPr>
              <p14:cNvContentPartPr/>
              <p14:nvPr/>
            </p14:nvContentPartPr>
            <p14:xfrm>
              <a:off x="9183413" y="4492600"/>
              <a:ext cx="1812383" cy="1371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21CF30-F52C-BD87-29E8-EAF9C09C7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9779" y="4387138"/>
                <a:ext cx="1920010" cy="22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EE4EF8-826E-16E5-E02A-B401190AE544}"/>
                  </a:ext>
                </a:extLst>
              </p14:cNvPr>
              <p14:cNvContentPartPr/>
              <p14:nvPr/>
            </p14:nvContentPartPr>
            <p14:xfrm>
              <a:off x="696310" y="5885220"/>
              <a:ext cx="3743627" cy="6683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EE4EF8-826E-16E5-E02A-B401190AE5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675" y="5778355"/>
                <a:ext cx="3851256" cy="280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3BEC5B-06F3-0CBF-F48F-712A0C7B43F3}"/>
                  </a:ext>
                </a:extLst>
              </p14:cNvPr>
              <p14:cNvContentPartPr/>
              <p14:nvPr/>
            </p14:nvContentPartPr>
            <p14:xfrm>
              <a:off x="4455214" y="5885792"/>
              <a:ext cx="2205716" cy="53103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3BEC5B-06F3-0CBF-F48F-712A0C7B43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1583" y="5779230"/>
                <a:ext cx="2313338" cy="2665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92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48B-071D-70D5-4AA5-4C6E6AD2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609600"/>
            <a:ext cx="10339743" cy="1320800"/>
          </a:xfrm>
        </p:spPr>
        <p:txBody>
          <a:bodyPr/>
          <a:lstStyle/>
          <a:p>
            <a:r>
              <a:rPr lang="en-US" dirty="0"/>
              <a:t>AI based checking if Field Engineer is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4271-3F0A-7EEC-F6DE-89A8FA3FC5DA}"/>
              </a:ext>
            </a:extLst>
          </p:cNvPr>
          <p:cNvSpPr txBox="1"/>
          <p:nvPr/>
        </p:nvSpPr>
        <p:spPr>
          <a:xfrm>
            <a:off x="676275" y="1457325"/>
            <a:ext cx="101536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04040"/>
                </a:solidFill>
                <a:cs typeface="Arial"/>
              </a:rPr>
              <a:t>Project flow​</a:t>
            </a:r>
            <a:endParaRPr lang="en-US" sz="2200" dirty="0">
              <a:cs typeface="Arial"/>
            </a:endParaRPr>
          </a:p>
          <a:p>
            <a:endParaRPr lang="en-US" sz="2200" dirty="0">
              <a:solidFill>
                <a:srgbClr val="404040"/>
              </a:solidFill>
              <a:cs typeface="Arial"/>
            </a:endParaRPr>
          </a:p>
          <a:p>
            <a:pPr marL="228600" indent="-228600">
              <a:buFont typeface="Wingdings,Sans-Serif"/>
              <a:buChar char="Ø"/>
            </a:pPr>
            <a:r>
              <a:rPr lang="en-US" sz="2200" dirty="0">
                <a:solidFill>
                  <a:srgbClr val="404040"/>
                </a:solidFill>
                <a:cs typeface="Arial"/>
              </a:rPr>
              <a:t>Train a Logistic Regression model using training data from </a:t>
            </a:r>
            <a:r>
              <a:rPr lang="en-US" sz="2200" err="1">
                <a:solidFill>
                  <a:srgbClr val="404040"/>
                </a:solidFill>
                <a:cs typeface="Arial"/>
              </a:rPr>
              <a:t>FieldEngineerReq</a:t>
            </a:r>
            <a:r>
              <a:rPr lang="en-US" sz="2200" dirty="0">
                <a:solidFill>
                  <a:srgbClr val="404040"/>
                </a:solidFill>
                <a:cs typeface="Arial"/>
              </a:rPr>
              <a:t> database to predict if a Field Engineer is required for a particular scenario</a:t>
            </a:r>
          </a:p>
          <a:p>
            <a:pPr marL="228600" indent="-228600">
              <a:buFont typeface="Wingdings,Sans-Serif"/>
              <a:buChar char="Ø"/>
            </a:pPr>
            <a:endParaRPr lang="en-US" sz="2200" dirty="0">
              <a:solidFill>
                <a:srgbClr val="404040"/>
              </a:solidFill>
              <a:cs typeface="Arial"/>
            </a:endParaRPr>
          </a:p>
          <a:p>
            <a:pPr marL="228600" indent="-228600">
              <a:buFont typeface="Wingdings,Sans-Serif"/>
              <a:buChar char="Ø"/>
            </a:pPr>
            <a:r>
              <a:rPr lang="en-US" sz="2200" dirty="0">
                <a:solidFill>
                  <a:srgbClr val="404040"/>
                </a:solidFill>
                <a:cs typeface="Arial"/>
              </a:rPr>
              <a:t>Obtain ticket description from the ticketing system</a:t>
            </a:r>
          </a:p>
          <a:p>
            <a:endParaRPr lang="en-US" sz="2200" dirty="0">
              <a:solidFill>
                <a:srgbClr val="404040"/>
              </a:solidFill>
              <a:cs typeface="Arial"/>
            </a:endParaRPr>
          </a:p>
          <a:p>
            <a:pPr marL="228600" indent="-228600">
              <a:buFont typeface="Wingdings,Sans-Serif"/>
              <a:buChar char="Ø"/>
            </a:pPr>
            <a:r>
              <a:rPr lang="en-US" sz="2200" dirty="0">
                <a:solidFill>
                  <a:srgbClr val="404040"/>
                </a:solidFill>
                <a:cs typeface="Arial"/>
              </a:rPr>
              <a:t>Predict if a Field Engineer is required or not for the ticket issue</a:t>
            </a:r>
          </a:p>
          <a:p>
            <a:endParaRPr lang="en-US" sz="2200" dirty="0">
              <a:solidFill>
                <a:srgbClr val="404040"/>
              </a:solidFill>
              <a:cs typeface="Arial"/>
            </a:endParaRPr>
          </a:p>
        </p:txBody>
      </p:sp>
      <p:pic>
        <p:nvPicPr>
          <p:cNvPr id="11" name="Content Placeholder 10" descr="A diagram of a ticketing system&#10;&#10;Description automatically generated">
            <a:extLst>
              <a:ext uri="{FF2B5EF4-FFF2-40B4-BE49-F238E27FC236}">
                <a16:creationId xmlns:a16="http://schemas.microsoft.com/office/drawing/2014/main" id="{D5AA18E3-F687-0EE2-4B9E-682615E6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593" y="4377200"/>
            <a:ext cx="7048500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4EC40B-E76C-8C49-225E-BBE10AAEB593}"/>
                  </a:ext>
                </a:extLst>
              </p14:cNvPr>
              <p14:cNvContentPartPr/>
              <p14:nvPr/>
            </p14:nvContentPartPr>
            <p14:xfrm>
              <a:off x="5374481" y="5855494"/>
              <a:ext cx="8929" cy="892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4EC40B-E76C-8C49-225E-BBE10AAEB5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4060" y="3185723"/>
                <a:ext cx="2678700" cy="53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A1479A-BBCF-44B1-53FB-000C4031EB5F}"/>
                  </a:ext>
                </a:extLst>
              </p14:cNvPr>
              <p14:cNvContentPartPr/>
              <p14:nvPr/>
            </p14:nvContentPartPr>
            <p14:xfrm>
              <a:off x="5374481" y="5807869"/>
              <a:ext cx="1234810" cy="670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A1479A-BBCF-44B1-53FB-000C4031EB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0856" y="5700626"/>
                <a:ext cx="1342419" cy="281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8E5E42-631D-5129-CE95-3DF75DC49270}"/>
                  </a:ext>
                </a:extLst>
              </p14:cNvPr>
              <p14:cNvContentPartPr/>
              <p14:nvPr/>
            </p14:nvContentPartPr>
            <p14:xfrm>
              <a:off x="5803106" y="5836444"/>
              <a:ext cx="1053835" cy="892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8E5E42-631D-5129-CE95-3DF75DC492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9478" y="3166673"/>
                <a:ext cx="1161450" cy="53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8FF50D-CC8B-12F6-9E55-B9BF31F0D107}"/>
                  </a:ext>
                </a:extLst>
              </p14:cNvPr>
              <p14:cNvContentPartPr/>
              <p14:nvPr/>
            </p14:nvContentPartPr>
            <p14:xfrm>
              <a:off x="5374481" y="6093618"/>
              <a:ext cx="1463410" cy="38507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8FF50D-CC8B-12F6-9E55-B9BF31F0D1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0854" y="5987011"/>
                <a:ext cx="1571024" cy="252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FB4B1E-FB16-095F-48B4-FBA88487660A}"/>
                  </a:ext>
                </a:extLst>
              </p14:cNvPr>
              <p14:cNvContentPartPr/>
              <p14:nvPr/>
            </p14:nvContentPartPr>
            <p14:xfrm>
              <a:off x="5412581" y="5959624"/>
              <a:ext cx="1253849" cy="2921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FB4B1E-FB16-095F-48B4-FBA8848766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8958" y="5852725"/>
                <a:ext cx="1361455" cy="24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F01EDD-F286-8A71-C26E-88DC4F4A7767}"/>
                  </a:ext>
                </a:extLst>
              </p14:cNvPr>
              <p14:cNvContentPartPr/>
              <p14:nvPr/>
            </p14:nvContentPartPr>
            <p14:xfrm>
              <a:off x="5364956" y="5998369"/>
              <a:ext cx="8929" cy="892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F01EDD-F286-8A71-C26E-88DC4F4A7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535" y="3319669"/>
                <a:ext cx="2678700" cy="53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81D8C5-1036-6C10-7CFC-6FF09CA41EC1}"/>
                  </a:ext>
                </a:extLst>
              </p14:cNvPr>
              <p14:cNvContentPartPr/>
              <p14:nvPr/>
            </p14:nvContentPartPr>
            <p14:xfrm>
              <a:off x="6744625" y="5814420"/>
              <a:ext cx="114639" cy="497303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81D8C5-1036-6C10-7CFC-6FF09CA41E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1079" y="5706467"/>
                <a:ext cx="222091" cy="71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A55025-7CEA-38B0-2C7D-BB6BCC267134}"/>
                  </a:ext>
                </a:extLst>
              </p14:cNvPr>
              <p14:cNvContentPartPr/>
              <p14:nvPr/>
            </p14:nvContentPartPr>
            <p14:xfrm>
              <a:off x="5422107" y="6274594"/>
              <a:ext cx="1358634" cy="38496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A55025-7CEA-38B0-2C7D-BB6BCC2671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8122" y="6168017"/>
                <a:ext cx="1466245" cy="25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2B9E5C-1693-2AAD-2BCD-93CE819187AD}"/>
                  </a:ext>
                </a:extLst>
              </p14:cNvPr>
              <p14:cNvContentPartPr/>
              <p14:nvPr/>
            </p14:nvContentPartPr>
            <p14:xfrm>
              <a:off x="5381522" y="6150770"/>
              <a:ext cx="684860" cy="19091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2B9E5C-1693-2AAD-2BCD-93CE81918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7899" y="6043269"/>
                <a:ext cx="792465" cy="40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B41DE2-FD2C-628D-6371-6330A36FEC1D}"/>
                  </a:ext>
                </a:extLst>
              </p14:cNvPr>
              <p14:cNvContentPartPr/>
              <p14:nvPr/>
            </p14:nvContentPartPr>
            <p14:xfrm>
              <a:off x="5412581" y="6350794"/>
              <a:ext cx="8929" cy="892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B41DE2-FD2C-628D-6371-6330A36FEC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160" y="3681023"/>
                <a:ext cx="2678700" cy="53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FE610A-DFA1-D42A-EADB-3E9ECC36B9D9}"/>
                  </a:ext>
                </a:extLst>
              </p14:cNvPr>
              <p14:cNvContentPartPr/>
              <p14:nvPr/>
            </p14:nvContentPartPr>
            <p14:xfrm>
              <a:off x="5374481" y="6344966"/>
              <a:ext cx="1314707" cy="24877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FE610A-DFA1-D42A-EADB-3E9ECC36B9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20856" y="6238350"/>
                <a:ext cx="1422316" cy="23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73ED6B-60F0-14D4-8688-062D1D2D779B}"/>
                  </a:ext>
                </a:extLst>
              </p14:cNvPr>
              <p14:cNvContentPartPr/>
              <p14:nvPr/>
            </p14:nvContentPartPr>
            <p14:xfrm>
              <a:off x="6707982" y="6360319"/>
              <a:ext cx="158510" cy="892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73ED6B-60F0-14D4-8688-062D1D2D77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54067" y="3690548"/>
                <a:ext cx="265980" cy="53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24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6878-52B0-7E36-3728-A2DD2901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9874-5C55-B78A-9653-3E278EB3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47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200" dirty="0"/>
              <a:t>Understanding Use case and requirements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Artificial Intelligence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Python, SQL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sz="22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71A9-6EFC-86B8-A88A-22A60331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>
            <a:normAutofit/>
          </a:bodyPr>
          <a:lstStyle/>
          <a:p>
            <a:r>
              <a:rPr lang="en-US" dirty="0"/>
              <a:t>Database used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F8B353-8BB3-88FF-E31B-D4A69E8C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4" y="1888570"/>
            <a:ext cx="10362840" cy="4582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3414D-8298-04C1-8FBE-961A0AEAE3D4}"/>
              </a:ext>
            </a:extLst>
          </p:cNvPr>
          <p:cNvSpPr txBox="1"/>
          <p:nvPr/>
        </p:nvSpPr>
        <p:spPr>
          <a:xfrm>
            <a:off x="684363" y="1403230"/>
            <a:ext cx="6538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FieldEngineerReq</a:t>
            </a:r>
          </a:p>
        </p:txBody>
      </p:sp>
    </p:spTree>
    <p:extLst>
      <p:ext uri="{BB962C8B-B14F-4D97-AF65-F5344CB8AC3E}">
        <p14:creationId xmlns:p14="http://schemas.microsoft.com/office/powerpoint/2010/main" val="118129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E9A6-58D6-1FE8-CFB6-64AF2960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by Smart Assist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4838EB-39FC-ED63-1ECD-43FD372D5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6" y="1549761"/>
            <a:ext cx="11831573" cy="4699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2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EBA-B769-6D04-C86B-7B2B5162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730" y="2766204"/>
            <a:ext cx="4110933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481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CEC6-A439-3383-4669-C6C4D92C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27" y="478221"/>
            <a:ext cx="9529460" cy="1320800"/>
          </a:xfrm>
        </p:spPr>
        <p:txBody>
          <a:bodyPr/>
          <a:lstStyle/>
          <a:p>
            <a:r>
              <a:rPr lang="en-US" dirty="0"/>
              <a:t>Instructions by my Guide 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A diagram of a software flow&#10;&#10;Description automatically generated">
            <a:extLst>
              <a:ext uri="{FF2B5EF4-FFF2-40B4-BE49-F238E27FC236}">
                <a16:creationId xmlns:a16="http://schemas.microsoft.com/office/drawing/2014/main" id="{13A9B101-784C-A84C-BD85-ADF82759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95" y="1226706"/>
            <a:ext cx="6780186" cy="5489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B1BE1AF-86B7-D965-14A5-91E67F330A2E}"/>
              </a:ext>
            </a:extLst>
          </p:cNvPr>
          <p:cNvSpPr txBox="1"/>
          <p:nvPr/>
        </p:nvSpPr>
        <p:spPr>
          <a:xfrm>
            <a:off x="6095108" y="6239626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End-to-end project 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2645BA-F6E0-54EE-ED77-AFC91F558EA1}"/>
                  </a:ext>
                </a:extLst>
              </p14:cNvPr>
              <p14:cNvContentPartPr/>
              <p14:nvPr/>
            </p14:nvContentPartPr>
            <p14:xfrm>
              <a:off x="6392229" y="3190874"/>
              <a:ext cx="14287" cy="1428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2645BA-F6E0-54EE-ED77-AFC91F558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179" y="-1080939"/>
                <a:ext cx="4286100" cy="85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0075DC-C904-7338-B381-14C891DA5F8A}"/>
                  </a:ext>
                </a:extLst>
              </p14:cNvPr>
              <p14:cNvContentPartPr/>
              <p14:nvPr/>
            </p14:nvContentPartPr>
            <p14:xfrm>
              <a:off x="6265046" y="3081146"/>
              <a:ext cx="796981" cy="37188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0075DC-C904-7338-B381-14C891DA5F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1434" y="2973608"/>
                <a:ext cx="904564" cy="587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8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4CDD-21C6-BFA7-DF92-1FB03FEE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03" y="609600"/>
            <a:ext cx="9444700" cy="1320800"/>
          </a:xfrm>
        </p:spPr>
        <p:txBody>
          <a:bodyPr/>
          <a:lstStyle/>
          <a:p>
            <a:r>
              <a:rPr lang="en-US" dirty="0"/>
              <a:t>Instructions by my Guide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1ED-4CD0-21DC-3C18-30720069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16" y="1604055"/>
            <a:ext cx="8264159" cy="5155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Project flow in detail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Greet Customer 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Get Customer's Phone number and verify using OTP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Use Customer's Phone number to retrieve IMEI from Customer Database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Use IMEI to retrieve Device ID from Log Table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Use Device ID to check if a ticket is created in Ticketing  System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5" name="Picture 4" descr="A diagram of a customer data system&#10;&#10;Description automatically generated">
            <a:extLst>
              <a:ext uri="{FF2B5EF4-FFF2-40B4-BE49-F238E27FC236}">
                <a16:creationId xmlns:a16="http://schemas.microsoft.com/office/drawing/2014/main" id="{B943E899-CBC2-FAAF-2CCE-BB5DC627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46" y="1607995"/>
            <a:ext cx="3190874" cy="4985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16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0AF1-6780-F996-8437-51DD6703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90" y="609600"/>
            <a:ext cx="9136170" cy="1320800"/>
          </a:xfrm>
        </p:spPr>
        <p:txBody>
          <a:bodyPr/>
          <a:lstStyle/>
          <a:p>
            <a:r>
              <a:rPr lang="en-US" dirty="0"/>
              <a:t>Instructions by my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7AAA-423B-AA6A-BCD2-08B71E4F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3125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aseline="0" dirty="0">
                <a:solidFill>
                  <a:srgbClr val="404040"/>
                </a:solidFill>
                <a:latin typeface="Trebuchet MS"/>
                <a:ea typeface="Segoe UI"/>
                <a:cs typeface="Segoe UI"/>
              </a:rPr>
              <a:t>Project </a:t>
            </a:r>
            <a:r>
              <a:rPr lang="en-US" sz="2200" dirty="0">
                <a:solidFill>
                  <a:srgbClr val="404040"/>
                </a:solidFill>
                <a:latin typeface="Trebuchet MS"/>
                <a:ea typeface="Segoe UI"/>
                <a:cs typeface="Segoe UI"/>
              </a:rPr>
              <a:t>flow</a:t>
            </a:r>
            <a:r>
              <a:rPr lang="en-US" sz="2200" dirty="0">
                <a:latin typeface="Trebuchet MS"/>
                <a:ea typeface="Segoe UI"/>
                <a:cs typeface="Segoe UI"/>
              </a:rPr>
              <a:t>​ continued</a:t>
            </a:r>
            <a:endParaRPr lang="en-US" dirty="0"/>
          </a:p>
          <a:p>
            <a:pPr marL="228600" indent="-228600">
              <a:buFont typeface="Wingdings,Sans-Serif"/>
              <a:buChar char="Ø"/>
            </a:pPr>
            <a:r>
              <a:rPr lang="en-US" sz="2200" dirty="0">
                <a:solidFill>
                  <a:srgbClr val="404040"/>
                </a:solidFill>
                <a:latin typeface="Trebuchet MS"/>
                <a:ea typeface="Arial"/>
                <a:cs typeface="Arial"/>
              </a:rPr>
              <a:t>If a ticket is </a:t>
            </a:r>
            <a:r>
              <a:rPr lang="en-US" sz="2200" dirty="0">
                <a:latin typeface="Trebuchet MS"/>
                <a:ea typeface="Arial"/>
                <a:cs typeface="Arial"/>
              </a:rPr>
              <a:t>already created for the issue, inform the customer</a:t>
            </a:r>
          </a:p>
          <a:p>
            <a:pPr marL="228600" indent="-228600">
              <a:buFont typeface="Wingdings,Sans-Serif"/>
              <a:buChar char="Ø"/>
            </a:pPr>
            <a:r>
              <a:rPr lang="en-US" sz="2200" dirty="0">
                <a:latin typeface="Trebuchet MS"/>
                <a:ea typeface="Arial"/>
                <a:cs typeface="Arial"/>
              </a:rPr>
              <a:t>If a ticket hasn't yet been created for the issue, create a ticket and notify the customer</a:t>
            </a:r>
            <a:endParaRPr lang="en-US" dirty="0">
              <a:latin typeface="Trebuchet MS"/>
              <a:ea typeface="Arial"/>
              <a:cs typeface="Arial"/>
            </a:endParaRPr>
          </a:p>
          <a:p>
            <a:pPr marL="228600" indent="-228600">
              <a:buFont typeface="Wingdings,Sans-Serif"/>
              <a:buChar char="Ø"/>
            </a:pPr>
            <a:endParaRPr lang="en-US" sz="2200" dirty="0">
              <a:cs typeface="Arial"/>
            </a:endParaRPr>
          </a:p>
        </p:txBody>
      </p:sp>
      <p:pic>
        <p:nvPicPr>
          <p:cNvPr id="4" name="Picture 3" descr="A diagram of a device&#10;&#10;Description automatically generated">
            <a:extLst>
              <a:ext uri="{FF2B5EF4-FFF2-40B4-BE49-F238E27FC236}">
                <a16:creationId xmlns:a16="http://schemas.microsoft.com/office/drawing/2014/main" id="{5EAF1C95-444F-1CA8-9F16-78AEC612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20" y="1499926"/>
            <a:ext cx="5140902" cy="4993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7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9D1C-8E20-445A-1D02-44667AD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E8D8-2071-1E66-1918-CE89A1EB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9197"/>
            <a:ext cx="9651177" cy="40807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Key Technologies Used:</a:t>
            </a:r>
          </a:p>
          <a:p>
            <a:pPr>
              <a:buFont typeface="Wingdings,Sans-Serif" charset="2"/>
              <a:buChar char="Ø"/>
            </a:pPr>
            <a:r>
              <a:rPr lang="en-US" sz="2200" dirty="0"/>
              <a:t>transformers: Hugging Face library for accessing NLP models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buFont typeface="Wingdings,Sans-Serif" charset="2"/>
              <a:buChar char="Ø"/>
            </a:pPr>
            <a:r>
              <a:rPr lang="en-US" sz="2200" err="1"/>
              <a:t>neulab</a:t>
            </a:r>
            <a:r>
              <a:rPr lang="en-US" sz="2200" dirty="0"/>
              <a:t>/</a:t>
            </a:r>
            <a:r>
              <a:rPr lang="en-US" sz="2200" err="1"/>
              <a:t>omnitab</a:t>
            </a:r>
            <a:r>
              <a:rPr lang="en-US" sz="2200" dirty="0"/>
              <a:t>-large-finetuned-</a:t>
            </a:r>
            <a:r>
              <a:rPr lang="en-US" sz="2200" err="1"/>
              <a:t>wtq</a:t>
            </a:r>
            <a:r>
              <a:rPr lang="en-US" sz="2200" dirty="0"/>
              <a:t>: AI model used for table question answering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200" dirty="0" err="1"/>
              <a:t>tkinter</a:t>
            </a:r>
            <a:r>
              <a:rPr lang="en-US" sz="2200" dirty="0"/>
              <a:t>: Python library for GUI development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200" dirty="0"/>
              <a:t>pandas: Python library for data manipulation</a:t>
            </a:r>
          </a:p>
          <a:p>
            <a:pPr>
              <a:buFont typeface="Wingdings" charset="2"/>
              <a:buChar char="Ø"/>
            </a:pPr>
            <a:r>
              <a:rPr lang="en-US" sz="2200" dirty="0">
                <a:ea typeface="+mn-lt"/>
                <a:cs typeface="+mn-lt"/>
              </a:rPr>
              <a:t>scikit-learn (</a:t>
            </a:r>
            <a:r>
              <a:rPr lang="en-US" sz="2200" dirty="0" err="1">
                <a:ea typeface="+mn-lt"/>
                <a:cs typeface="+mn-lt"/>
              </a:rPr>
              <a:t>sklearn</a:t>
            </a:r>
            <a:r>
              <a:rPr lang="en-US" sz="2200" dirty="0">
                <a:ea typeface="+mn-lt"/>
                <a:cs typeface="+mn-lt"/>
              </a:rPr>
              <a:t>): Python machine learning library</a:t>
            </a:r>
          </a:p>
          <a:p>
            <a:pPr>
              <a:buFont typeface="Wingdings" charset="2"/>
              <a:buChar char="Ø"/>
            </a:pPr>
            <a:r>
              <a:rPr lang="en-US" sz="2200" dirty="0" err="1">
                <a:ea typeface="+mn-lt"/>
                <a:cs typeface="+mn-lt"/>
              </a:rPr>
              <a:t>TfidfVectorizer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sklearn</a:t>
            </a:r>
            <a:r>
              <a:rPr lang="en-US" sz="2200" dirty="0">
                <a:ea typeface="+mn-lt"/>
                <a:cs typeface="+mn-lt"/>
              </a:rPr>
              <a:t> module to convert text data into a matrix of TF-IDF features to assess importance of words in the data</a:t>
            </a:r>
          </a:p>
          <a:p>
            <a:pPr>
              <a:buFont typeface="Wingdings" charset="2"/>
              <a:buChar char="Ø"/>
            </a:pPr>
            <a:r>
              <a:rPr lang="en-US" sz="2200" dirty="0" err="1">
                <a:ea typeface="+mn-lt"/>
                <a:cs typeface="+mn-lt"/>
              </a:rPr>
              <a:t>LogisticRegression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sklearn</a:t>
            </a:r>
            <a:r>
              <a:rPr lang="en-US" sz="2200" dirty="0">
                <a:ea typeface="+mn-lt"/>
                <a:cs typeface="+mn-lt"/>
              </a:rPr>
              <a:t> module used for data classification</a:t>
            </a:r>
            <a:endParaRPr lang="en-US" sz="2200" dirty="0"/>
          </a:p>
          <a:p>
            <a:pPr>
              <a:buFont typeface="Wingdings" charset="2"/>
              <a:buChar char="Ø"/>
            </a:pPr>
            <a:endParaRPr lang="en-US" sz="2200" dirty="0"/>
          </a:p>
          <a:p>
            <a:pPr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25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F987-EAC6-545E-6173-216292A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 I 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6473-D23D-9320-7705-3FB1B253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815"/>
            <a:ext cx="10010055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Key Features/Steps: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Greeting: Enhance user engagement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Identity Verification: For secure interaction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Data Processing: Retrieve data from various databases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AI Integration: Use AI model for querying the data for specific information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Ticket Management: Automates creation of new tickets if necessary and updates status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User-Friendly GUI: Provides interface to interact with users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Dynamic Data Display: Show relevant data in a new window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Session Management:  Maintain the state of conversation and reset for new sessions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1551-A6D1-30ED-D465-97D5AD43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 used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74D515-23D9-459E-B55D-D355E206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018267"/>
            <a:ext cx="10453178" cy="2017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967FD-DDD9-89CB-EBFE-5ED4E1A64AD9}"/>
              </a:ext>
            </a:extLst>
          </p:cNvPr>
          <p:cNvSpPr txBox="1"/>
          <p:nvPr/>
        </p:nvSpPr>
        <p:spPr>
          <a:xfrm>
            <a:off x="581890" y="153785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CustomerDB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84B2-3BD3-2430-BB37-CA532AD812B5}"/>
              </a:ext>
            </a:extLst>
          </p:cNvPr>
          <p:cNvSpPr txBox="1"/>
          <p:nvPr/>
        </p:nvSpPr>
        <p:spPr>
          <a:xfrm>
            <a:off x="581890" y="417021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LogDetails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FE29A8-24AE-FD8E-988A-7E43CC4C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9" y="4640974"/>
            <a:ext cx="8314339" cy="2003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23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8BE-5B35-9975-0A72-2E20B7FA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used</a:t>
            </a:r>
          </a:p>
        </p:txBody>
      </p:sp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EC2E0544-C730-74A2-760B-29A2CE13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0" y="5108325"/>
            <a:ext cx="6522983" cy="162450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E41CD8-8589-230D-1C5D-FA801E64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7" y="1708259"/>
            <a:ext cx="11869463" cy="120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28C10-ECA0-84DF-86BC-FC3D97FE63E5}"/>
              </a:ext>
            </a:extLst>
          </p:cNvPr>
          <p:cNvSpPr txBox="1"/>
          <p:nvPr/>
        </p:nvSpPr>
        <p:spPr>
          <a:xfrm>
            <a:off x="170792" y="127437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TicketingSystem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F53765-E3EC-2EB5-65EB-B7F829CC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3428343"/>
            <a:ext cx="9934903" cy="12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970FB-BA92-97F6-4A00-E272ADA9DD54}"/>
              </a:ext>
            </a:extLst>
          </p:cNvPr>
          <p:cNvSpPr txBox="1"/>
          <p:nvPr/>
        </p:nvSpPr>
        <p:spPr>
          <a:xfrm>
            <a:off x="170793" y="30611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AlertLog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DFDFE-7C2E-D8FA-7307-BB4F41569A4E}"/>
              </a:ext>
            </a:extLst>
          </p:cNvPr>
          <p:cNvSpPr txBox="1"/>
          <p:nvPr/>
        </p:nvSpPr>
        <p:spPr>
          <a:xfrm>
            <a:off x="170792" y="474279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DeviceDB</a:t>
            </a:r>
          </a:p>
        </p:txBody>
      </p:sp>
    </p:spTree>
    <p:extLst>
      <p:ext uri="{BB962C8B-B14F-4D97-AF65-F5344CB8AC3E}">
        <p14:creationId xmlns:p14="http://schemas.microsoft.com/office/powerpoint/2010/main" val="2744564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Smart Assist</vt:lpstr>
      <vt:lpstr>Pre-Preparation</vt:lpstr>
      <vt:lpstr>Instructions by my Guide </vt:lpstr>
      <vt:lpstr>Instructions by my Guide </vt:lpstr>
      <vt:lpstr>Instructions by my Guide</vt:lpstr>
      <vt:lpstr>What I did</vt:lpstr>
      <vt:lpstr>What I did</vt:lpstr>
      <vt:lpstr>Database used</vt:lpstr>
      <vt:lpstr>Database used</vt:lpstr>
      <vt:lpstr>NOC operation process</vt:lpstr>
      <vt:lpstr>NOC operation process with Smart Assist</vt:lpstr>
      <vt:lpstr>NOC operation with Smart Assist</vt:lpstr>
      <vt:lpstr>1.Ticket exists and issue matches</vt:lpstr>
      <vt:lpstr>2.Ticket exists but issue doesn't  match</vt:lpstr>
      <vt:lpstr>3.Ticket does not exist but alert  log present</vt:lpstr>
      <vt:lpstr>3.Ticket does not exist but alert  log present -&gt; Ticket Created</vt:lpstr>
      <vt:lpstr>4.Ticket does not exist and alert  log not present</vt:lpstr>
      <vt:lpstr>4.Ticket does not exist and alert  log not present -&gt; Ticket Created</vt:lpstr>
      <vt:lpstr>AI based checking if Field Engineer is needed</vt:lpstr>
      <vt:lpstr>Database used</vt:lpstr>
      <vt:lpstr>Predictions by Smart Assist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1193</cp:revision>
  <dcterms:created xsi:type="dcterms:W3CDTF">2024-07-02T08:47:14Z</dcterms:created>
  <dcterms:modified xsi:type="dcterms:W3CDTF">2024-07-09T06:29:58Z</dcterms:modified>
</cp:coreProperties>
</file>