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AA83-C63C-1194-4A34-096B30ED2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B6BAA-5688-3AE1-77C0-1B3C48D8A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3738-D81E-C231-8FD9-A4FD8B69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89CD-C8AE-8075-DBDD-D7D0F40F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D4BA-D0DD-517A-C04D-450D6A81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2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777F-8963-0DA0-64E4-EDF8B20D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6E32D-242A-ED1C-BD78-1C2AD13CE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C5527-5BE5-811D-696B-5135E0A3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4186-B986-B089-F682-85D0A586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45319-89B6-E7B5-F315-C5E9013F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3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E94FC-C854-6295-E604-58CD8AF3D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11BC1-1925-C551-7B87-A0E2AA77A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A9D8-E4E3-C38B-D808-3262AB5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3E395-3E03-C170-9FCB-71E4AC03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54CD3-6CF6-7360-A6AD-5C2A8096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D3D7B-3598-E171-957A-A17EF683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96C7-4231-8D96-1CB8-FAABD78D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AD95-E2E7-9A5F-0ED1-0AACA309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AE6C-5E15-56EA-9BEB-8AA48F0D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F6A46-75A7-F906-F09A-6816C6AF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7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7C89-14BC-60FF-151D-B95E03BE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A2EE-342E-8FBF-F780-C6140DA75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FEF8C-31F0-A372-A318-F4BD712D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2253-892E-9727-79F5-A685B6C4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E69D-7B4A-3DA3-85DF-45494FF8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8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76D6-AE2D-69DF-69CC-D65FA39B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B956-78B1-BDFD-1165-C638EE565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7C5AC-5CB6-093B-AF0D-70D5DBA9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B1464-D7BE-8357-064A-8513E583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5D9B2-A2D1-EFBF-767C-A25EDDE3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A883F-4324-FBE1-8E0B-0A539AF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93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86C4-AB8B-DE57-6733-033ACD0AF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308AF-6B1A-4932-8BC1-F440D4BE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1B5D5-2FB4-7D4C-4ACE-05690E45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0C7F1-91DE-A6CF-E727-B10898138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21F42-107B-3F09-4C3E-EB000489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D37D4-EF91-C797-4FC4-84DC5128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67533-AB6C-93F3-E6B8-B3838517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146B6-6CAC-59D6-A856-F56195ED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14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B02A-F1F5-1546-91D6-A2E40B8D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7BB05-185B-EF76-4EF0-F82E7D8D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0C9FF-6AEA-922C-798C-5B83E766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429CA-BABF-1F65-4150-BEE94850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89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9CFA6-5B0B-D8C6-808F-B94626C2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3A2BC-FEBE-4602-640A-ACFD2A1B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B1B8-8606-CDE2-0F65-36E1E0EE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3F4C-B750-5CFB-E2C3-B6C49BE4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5737-1E8F-8F3F-E00E-697BBB2D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CD52B-5500-49C9-735E-6A223946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CD1C-6716-744C-3179-C90122F7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6E797-F580-E58C-1012-B51FEE21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9EF8-FEC0-80B2-86E8-7B7C4138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0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D533-7EDF-2C6C-89BC-8CDD7FC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8D8D3-C572-8FA1-17D9-BBE9DC5E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5222E-D439-521D-CF8D-51CA249E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F4D0-06EA-19DF-88BF-431CB446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15C34-00CD-7171-3CC4-08BBA24D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5CD9-EF5F-C2C1-2BBC-5308A982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19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86236-7723-38D8-3325-CA584D84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7C0C-9ED5-2EE5-9D7C-5AD98C4CA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1BA5-96D8-5270-0143-3BB869C4A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A6D25-792A-477E-A44F-86D790298E83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ACD6-88DD-2803-EB5D-250127E41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33444-3F54-1805-9EF8-8A684E3F0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FF325-0674-4681-8C24-8A659781B0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0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2E0DCF-36C5-74FE-6E59-7693D801D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0"/>
            <a:ext cx="12192000" cy="68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4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FC007-F306-5362-A012-9713318EA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10FC2-DD17-5259-1C35-6EB5B3D37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92"/>
            <a:ext cx="12192000" cy="67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7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3D4FC-5702-9DFF-B198-F51541B78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65115-7C34-4FB9-94D6-186B850C6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9" y="0"/>
            <a:ext cx="12058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2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9B549-03AF-471F-0842-24B03BAC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049F9-4A4C-7F5C-A010-B366FDFFF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5"/>
            <a:ext cx="12192000" cy="68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8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64875-D670-B486-1237-E287FDB5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454BF-58A9-BC63-4269-0EDBBBEEA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036"/>
            <a:ext cx="12192000" cy="67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A132C-438E-254B-824B-1C359B58F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226CB-621B-CA81-8E4F-0732F91D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62"/>
            <a:ext cx="12192000" cy="68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9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4CFAC-0082-1A2B-FDDD-EC0C68A75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2797D0-DA3A-8D95-E10A-C28190308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18"/>
            <a:ext cx="12192000" cy="68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Karthikeya</dc:creator>
  <cp:lastModifiedBy>venkata Karthikeya</cp:lastModifiedBy>
  <cp:revision>1</cp:revision>
  <dcterms:created xsi:type="dcterms:W3CDTF">2025-05-27T16:05:04Z</dcterms:created>
  <dcterms:modified xsi:type="dcterms:W3CDTF">2025-05-27T16:10:06Z</dcterms:modified>
</cp:coreProperties>
</file>