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482E-9963-D3CB-99AE-4D1327B51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C2073-CA8B-2A59-82EB-8E86217D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7719-8272-272F-4781-598FCECE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E8A4-0F9E-1FA2-B971-B2248C4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DD27-B21A-5809-2FDB-B2A667E9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E693-66F3-95D3-61C7-7FAA6E0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98FC6-936D-581E-22EB-1B80FBE1C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7581-1E04-4560-1579-BFE2439E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64E6-9DA0-5CE7-48A0-08BC3AB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7D01-B926-D925-00AE-C03D4871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7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DACF9-974F-73F6-408E-BF57B7F7E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8146A-EBD4-0B61-176E-F2C4153B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F14F-3057-418E-D25C-72F9F09F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D6C1-B435-F204-1624-D1830793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C4D5-2B53-9711-F0CA-867F6E52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2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5B5D-0BB7-9CB6-F5FE-0F0EB9D1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76AC-865D-8833-4F30-FB6DC872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9DC9-7278-6F82-B9AE-AB55FF40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997B-166B-83DB-2D20-FE42E3C5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564C-B61E-8D53-682A-6355E78C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3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5E20-FC3C-4443-812F-0589A894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5D08-A743-7392-DD0D-F9BC6D06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DDDA-E5F3-9735-4CB3-B9A8A3EF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56A2-828F-AD9B-1DA3-BF040E0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8702-C6E9-4FF0-E74E-6EC086C9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200C-D2B9-87E6-01B9-4847B4D3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CF5F-ECE0-DD28-D4F7-E0332BACC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92C61-1E36-8298-BBFE-27C127706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92EE-0FCD-A1AE-EF6E-6DA3161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2A588-19D0-A654-115D-5D5A66FE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1558F-BB9C-5851-5F12-55BA3A86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2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3167-C7AE-4BD1-B1E3-B14598CD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FBB4E-44C4-F32A-0A23-434CD7E5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8062-CF8B-4BE9-0AB1-66CA9A61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F699-7A41-9292-6B42-71D4529F7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9C6D9-071C-1D7F-B5A7-89FF3730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BBD0B-55F7-7622-AB10-F8A40E6D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58CD1-0468-D6FB-5D6E-A5620516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0DEF2-7802-8D21-454E-F726046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FB94-D994-A143-7AB5-D41D246B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B0FA5-4C39-CE53-DBF5-2AF68FAB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9C073-7146-E014-9D9A-24DABC96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9810-5C70-8FCC-303C-4F9DE526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92907-B444-1F14-D17B-C8D00D57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7598F-242D-442C-B45F-B23B8DDA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7351D-4834-4FD4-E9B7-A2F9250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0A53-CDE4-AB05-C348-C2905B1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E1D3-C9D6-AA83-3367-03CBAD0C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0DBCD-8E2F-FEE9-00BA-F0358B77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E7F8-D413-07FA-B92C-10CA1924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5FAD-6EE5-C222-A066-D1B60AE1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80BF-33DE-EBD4-E798-F75677E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B7E6-C87C-6697-8A55-B626A067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3B25B-9D66-30F4-256D-112E965F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3970-A0BF-FA20-FC91-FF932943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EBE6D-0767-5A12-4C95-9A583BFA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3E7C-D8BF-C25E-7657-23D1508D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1F94-928F-2903-171A-34E3A40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074D2-FD86-823D-D9AE-C98B0F3E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6930-F005-F2E4-CC92-58EB9875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F3D5-0587-C60C-268D-9B3094D87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74BA-07CE-4D3C-9A3B-C1CA487584F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FAE6-3445-EAF6-6570-B3F8D7E4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4101-C938-2D45-7925-02D9EB6C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7283-0B00-45F6-BBEB-32E7FF60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B4E95-B704-E4EE-747C-46F1AF6D8BE2}"/>
              </a:ext>
            </a:extLst>
          </p:cNvPr>
          <p:cNvSpPr txBox="1"/>
          <p:nvPr/>
        </p:nvSpPr>
        <p:spPr>
          <a:xfrm>
            <a:off x="3233057" y="2438400"/>
            <a:ext cx="6150429" cy="120032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SQL queries </a:t>
            </a:r>
          </a:p>
          <a:p>
            <a:pPr algn="ctr"/>
            <a:r>
              <a:rPr lang="en-US" sz="3600" dirty="0">
                <a:latin typeface="Algerian" panose="04020705040A02060702" pitchFamily="82" charset="0"/>
              </a:rPr>
              <a:t>- screenshots of output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3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0B5B-CCF0-B350-D1B1-590118E1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68413-DB98-8420-6F4E-186F0877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50"/>
            <a:ext cx="12192000" cy="63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C9F9D-A51A-343F-D7A7-7AF0F4B6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76" y="0"/>
            <a:ext cx="9755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00B9-9576-D560-D8DB-321371FC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A7D08-F9E0-C0BA-AA80-F112E54C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61" y="0"/>
            <a:ext cx="9468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BCE3-F96F-6F75-5F83-645823F77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1FD1C-11A3-4024-F2DA-8A828D770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40" y="0"/>
            <a:ext cx="10094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201EC-581D-39A7-2639-ED3BD2A75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E42F4-CFAC-BD0D-14E8-8CECA02E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8" y="0"/>
            <a:ext cx="10552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25DAC-9B2A-EFA3-3A38-46C6670B7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5EAFB-A295-4C10-7AC3-BF324A804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38" y="0"/>
            <a:ext cx="9895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FFDCC-102D-6E27-E422-0F4FCF3C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735A4-7D2C-C018-9E9B-0210EC3B8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4" y="0"/>
            <a:ext cx="949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1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F5FF-F4FF-6DC2-68C5-B695B47A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06E62-5F83-931E-DA09-9D5E779D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02"/>
            <a:ext cx="12192000" cy="63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0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1657-2787-1DBC-9372-6A7E785E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67201-7EAC-0022-E2B1-C31110CE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5" y="0"/>
            <a:ext cx="1144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8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Karthikeya</dc:creator>
  <cp:lastModifiedBy>venkata Karthikeya</cp:lastModifiedBy>
  <cp:revision>1</cp:revision>
  <dcterms:created xsi:type="dcterms:W3CDTF">2025-05-31T09:17:43Z</dcterms:created>
  <dcterms:modified xsi:type="dcterms:W3CDTF">2025-05-31T09:24:54Z</dcterms:modified>
</cp:coreProperties>
</file>